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Ex1.xml" ContentType="application/vnd.ms-office.chartex+xml"/>
  <Override PartName="/ppt/charts/style3.xml" ContentType="application/vnd.ms-office.chartstyle+xml"/>
  <Override PartName="/ppt/charts/colors3.xml" ContentType="application/vnd.ms-office.chartcolorstyle+xml"/>
  <Override PartName="/ppt/charts/chartEx2.xml" ContentType="application/vnd.ms-office.chartex+xml"/>
  <Override PartName="/ppt/charts/style4.xml" ContentType="application/vnd.ms-office.chartstyle+xml"/>
  <Override PartName="/ppt/charts/colors4.xml" ContentType="application/vnd.ms-office.chartcolorstyle+xml"/>
  <Override PartName="/ppt/charts/chartEx3.xml" ContentType="application/vnd.ms-office.chartex+xml"/>
  <Override PartName="/ppt/charts/style5.xml" ContentType="application/vnd.ms-office.chartstyle+xml"/>
  <Override PartName="/ppt/charts/colors5.xml" ContentType="application/vnd.ms-office.chartcolorstyle+xml"/>
  <Override PartName="/ppt/charts/chartEx4.xml" ContentType="application/vnd.ms-office.chartex+xml"/>
  <Override PartName="/ppt/charts/style6.xml" ContentType="application/vnd.ms-office.chartstyle+xml"/>
  <Override PartName="/ppt/charts/colors6.xml" ContentType="application/vnd.ms-office.chartcolorstyle+xml"/>
  <Override PartName="/ppt/charts/chart3.xml" ContentType="application/vnd.openxmlformats-officedocument.drawingml.chart+xml"/>
  <Override PartName="/ppt/charts/style7.xml" ContentType="application/vnd.ms-office.chartstyle+xml"/>
  <Override PartName="/ppt/charts/colors7.xml" ContentType="application/vnd.ms-office.chartcolorstyle+xml"/>
  <Override PartName="/ppt/charts/chart4.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6" r:id="rId2"/>
    <p:sldId id="263" r:id="rId3"/>
    <p:sldId id="264" r:id="rId4"/>
    <p:sldId id="265" r:id="rId5"/>
    <p:sldId id="266" r:id="rId6"/>
    <p:sldId id="268" r:id="rId7"/>
    <p:sldId id="267" r:id="rId8"/>
    <p:sldId id="269" r:id="rId9"/>
    <p:sldId id="270" r:id="rId10"/>
    <p:sldId id="285" r:id="rId11"/>
    <p:sldId id="284" r:id="rId12"/>
    <p:sldId id="271" r:id="rId13"/>
    <p:sldId id="272" r:id="rId14"/>
    <p:sldId id="275" r:id="rId15"/>
    <p:sldId id="273" r:id="rId16"/>
    <p:sldId id="274" r:id="rId17"/>
    <p:sldId id="276" r:id="rId18"/>
    <p:sldId id="277" r:id="rId19"/>
    <p:sldId id="278" r:id="rId20"/>
    <p:sldId id="279" r:id="rId21"/>
    <p:sldId id="280" r:id="rId22"/>
    <p:sldId id="258" r:id="rId23"/>
    <p:sldId id="281" r:id="rId24"/>
    <p:sldId id="282" r:id="rId25"/>
    <p:sldId id="283"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262" r:id="rId48"/>
    <p:sldId id="260" r:id="rId49"/>
    <p:sldId id="261" r:id="rId50"/>
    <p:sldId id="259" r:id="rId51"/>
    <p:sldId id="257"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 id="{640B2BEB-2473-409C-9916-351E1EE65386}">
          <p14:sldIdLst>
            <p14:sldId id="256"/>
          </p14:sldIdLst>
        </p14:section>
        <p14:section name="About Us" id="{D8176A30-B503-46A8-8499-F50AD29413DF}">
          <p14:sldIdLst>
            <p14:sldId id="263"/>
            <p14:sldId id="264"/>
            <p14:sldId id="265"/>
            <p14:sldId id="266"/>
            <p14:sldId id="268"/>
            <p14:sldId id="267"/>
            <p14:sldId id="269"/>
            <p14:sldId id="270"/>
            <p14:sldId id="285"/>
            <p14:sldId id="284"/>
            <p14:sldId id="271"/>
            <p14:sldId id="272"/>
          </p14:sldIdLst>
        </p14:section>
        <p14:section name="Team Slide" id="{F7F87309-B7D1-4A52-BEB9-0D0AD0C9B760}">
          <p14:sldIdLst>
            <p14:sldId id="275"/>
            <p14:sldId id="273"/>
            <p14:sldId id="274"/>
            <p14:sldId id="276"/>
          </p14:sldIdLst>
        </p14:section>
        <p14:section name="Services Slide" id="{F8789EA6-A97F-4A3C-A0FA-1526E0A0C760}">
          <p14:sldIdLst>
            <p14:sldId id="277"/>
            <p14:sldId id="278"/>
            <p14:sldId id="279"/>
            <p14:sldId id="280"/>
          </p14:sldIdLst>
        </p14:section>
        <p14:section name="Break Slide" id="{5A6BAD92-9D40-4371-8072-35E91C0D07DF}">
          <p14:sldIdLst>
            <p14:sldId id="258"/>
          </p14:sldIdLst>
        </p14:section>
        <p14:section name="Portfolio Slide" id="{31881A5E-182C-4E00-AE72-7BAAF98BA01B}">
          <p14:sldIdLst>
            <p14:sldId id="281"/>
            <p14:sldId id="282"/>
            <p14:sldId id="283"/>
            <p14:sldId id="286"/>
            <p14:sldId id="287"/>
            <p14:sldId id="288"/>
          </p14:sldIdLst>
        </p14:section>
        <p14:section name="Mock Up Slide" id="{49C63D1D-90B4-47D8-8743-8C45EB91417E}">
          <p14:sldIdLst>
            <p14:sldId id="289"/>
            <p14:sldId id="290"/>
            <p14:sldId id="291"/>
          </p14:sldIdLst>
        </p14:section>
        <p14:section name="SWOT Slide" id="{06F4A254-E9BD-4095-BF9A-7C4260D67AB5}">
          <p14:sldIdLst>
            <p14:sldId id="292"/>
            <p14:sldId id="293"/>
            <p14:sldId id="294"/>
            <p14:sldId id="295"/>
          </p14:sldIdLst>
        </p14:section>
        <p14:section name="Infographic Slide" id="{9389C9B4-2419-444A-9B8F-443BC2A855EC}">
          <p14:sldIdLst>
            <p14:sldId id="296"/>
            <p14:sldId id="297"/>
            <p14:sldId id="298"/>
            <p14:sldId id="299"/>
            <p14:sldId id="300"/>
            <p14:sldId id="301"/>
            <p14:sldId id="302"/>
          </p14:sldIdLst>
        </p14:section>
        <p14:section name="Data Chart" id="{55BF76A0-0870-4C7C-B8FE-2B62B877A711}">
          <p14:sldIdLst>
            <p14:sldId id="303"/>
            <p14:sldId id="304"/>
            <p14:sldId id="305"/>
            <p14:sldId id="306"/>
          </p14:sldIdLst>
        </p14:section>
        <p14:section name="Quotes Slide" id="{EE359C7E-C2D9-4B43-9B80-757830338CC5}">
          <p14:sldIdLst>
            <p14:sldId id="262"/>
          </p14:sldIdLst>
        </p14:section>
        <p14:section name="Pricing Table" id="{CD858AE6-7AAF-46E1-B241-41A74CD95DC0}">
          <p14:sldIdLst>
            <p14:sldId id="260"/>
            <p14:sldId id="261"/>
          </p14:sldIdLst>
        </p14:section>
        <p14:section name="Contact Slide" id="{8CE283C1-3E1F-4C24-8E8C-4375BC860FC5}">
          <p14:sldIdLst>
            <p14:sldId id="259"/>
          </p14:sldIdLst>
        </p14:section>
        <p14:section name="Ending Slide" id="{5B606995-A77C-475C-AC77-807F6C7D0560}">
          <p14:sldIdLst>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B2D3"/>
    <a:srgbClr val="236E96"/>
    <a:srgbClr val="5ABCCC"/>
    <a:srgbClr val="FFBE42"/>
    <a:srgbClr val="FF7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6" autoAdjust="0"/>
    <p:restoredTop sz="95474" autoAdjust="0"/>
  </p:normalViewPr>
  <p:slideViewPr>
    <p:cSldViewPr snapToGrid="0">
      <p:cViewPr varScale="1">
        <p:scale>
          <a:sx n="84" d="100"/>
          <a:sy n="84" d="100"/>
        </p:scale>
        <p:origin x="6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Ex1.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Microsoft_Excel_Worksheet2.xlsx"/></Relationships>
</file>

<file path=ppt/charts/_rels/chartEx2.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Microsoft_Excel_Worksheet3.xlsx"/></Relationships>
</file>

<file path=ppt/charts/_rels/chartEx3.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Microsoft_Excel_Worksheet4.xlsx"/></Relationships>
</file>

<file path=ppt/charts/_rels/chartEx4.xml.rels><?xml version="1.0" encoding="UTF-8" standalone="yes"?>
<Relationships xmlns="http://schemas.openxmlformats.org/package/2006/relationships"><Relationship Id="rId3" Type="http://schemas.microsoft.com/office/2011/relationships/chartColorStyle" Target="colors6.xml"/><Relationship Id="rId2" Type="http://schemas.microsoft.com/office/2011/relationships/chartStyle" Target="style6.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64570001560793"/>
          <c:y val="2.9043181770589004E-2"/>
          <c:w val="0.79657079614626047"/>
          <c:h val="0.90361616969359637"/>
        </c:manualLayout>
      </c:layout>
      <c:barChart>
        <c:barDir val="col"/>
        <c:grouping val="stacked"/>
        <c:varyColors val="0"/>
        <c:ser>
          <c:idx val="0"/>
          <c:order val="0"/>
          <c:tx>
            <c:strRef>
              <c:f>Sheet1!$B$1</c:f>
              <c:strCache>
                <c:ptCount val="1"/>
                <c:pt idx="0">
                  <c:v>Series 1</c:v>
                </c:pt>
              </c:strCache>
            </c:strRef>
          </c:tx>
          <c:spPr>
            <a:solidFill>
              <a:srgbClr val="236E96"/>
            </a:solidFill>
            <a:ln>
              <a:noFill/>
            </a:ln>
            <a:effectLst/>
          </c:spPr>
          <c:invertIfNegative val="0"/>
          <c:cat>
            <c:numRef>
              <c:f>Sheet1!$A$2:$A$6</c:f>
              <c:numCache>
                <c:formatCode>m/d/yyyy</c:formatCode>
                <c:ptCount val="5"/>
                <c:pt idx="0">
                  <c:v>37377</c:v>
                </c:pt>
                <c:pt idx="1">
                  <c:v>37408</c:v>
                </c:pt>
                <c:pt idx="2">
                  <c:v>37438</c:v>
                </c:pt>
                <c:pt idx="3">
                  <c:v>37469</c:v>
                </c:pt>
                <c:pt idx="4">
                  <c:v>37500</c:v>
                </c:pt>
              </c:numCache>
            </c:numRef>
          </c:cat>
          <c:val>
            <c:numRef>
              <c:f>Sheet1!$B$2:$B$6</c:f>
              <c:numCache>
                <c:formatCode>General</c:formatCode>
                <c:ptCount val="5"/>
                <c:pt idx="0">
                  <c:v>6</c:v>
                </c:pt>
                <c:pt idx="1">
                  <c:v>8</c:v>
                </c:pt>
                <c:pt idx="2">
                  <c:v>9</c:v>
                </c:pt>
                <c:pt idx="3">
                  <c:v>11</c:v>
                </c:pt>
                <c:pt idx="4">
                  <c:v>15</c:v>
                </c:pt>
              </c:numCache>
            </c:numRef>
          </c:val>
          <c:extLst>
            <c:ext xmlns:c16="http://schemas.microsoft.com/office/drawing/2014/chart" uri="{C3380CC4-5D6E-409C-BE32-E72D297353CC}">
              <c16:uniqueId val="{00000000-8BC1-4CD6-BC66-198E2B719934}"/>
            </c:ext>
          </c:extLst>
        </c:ser>
        <c:ser>
          <c:idx val="1"/>
          <c:order val="1"/>
          <c:tx>
            <c:strRef>
              <c:f>Sheet1!$C$1</c:f>
              <c:strCache>
                <c:ptCount val="1"/>
                <c:pt idx="0">
                  <c:v>Series 2</c:v>
                </c:pt>
              </c:strCache>
            </c:strRef>
          </c:tx>
          <c:spPr>
            <a:solidFill>
              <a:srgbClr val="15B2D3"/>
            </a:solidFill>
            <a:ln>
              <a:noFill/>
            </a:ln>
            <a:effectLst/>
          </c:spPr>
          <c:invertIfNegative val="0"/>
          <c:cat>
            <c:numRef>
              <c:f>Sheet1!$A$2:$A$6</c:f>
              <c:numCache>
                <c:formatCode>m/d/yyyy</c:formatCode>
                <c:ptCount val="5"/>
                <c:pt idx="0">
                  <c:v>37377</c:v>
                </c:pt>
                <c:pt idx="1">
                  <c:v>37408</c:v>
                </c:pt>
                <c:pt idx="2">
                  <c:v>37438</c:v>
                </c:pt>
                <c:pt idx="3">
                  <c:v>37469</c:v>
                </c:pt>
                <c:pt idx="4">
                  <c:v>37500</c:v>
                </c:pt>
              </c:numCache>
            </c:numRef>
          </c:cat>
          <c:val>
            <c:numRef>
              <c:f>Sheet1!$C$2:$C$6</c:f>
              <c:numCache>
                <c:formatCode>General</c:formatCode>
                <c:ptCount val="5"/>
                <c:pt idx="0">
                  <c:v>3</c:v>
                </c:pt>
                <c:pt idx="1">
                  <c:v>4</c:v>
                </c:pt>
                <c:pt idx="2">
                  <c:v>7</c:v>
                </c:pt>
                <c:pt idx="3">
                  <c:v>9</c:v>
                </c:pt>
                <c:pt idx="4">
                  <c:v>10</c:v>
                </c:pt>
              </c:numCache>
            </c:numRef>
          </c:val>
          <c:extLst>
            <c:ext xmlns:c16="http://schemas.microsoft.com/office/drawing/2014/chart" uri="{C3380CC4-5D6E-409C-BE32-E72D297353CC}">
              <c16:uniqueId val="{00000001-8BC1-4CD6-BC66-198E2B719934}"/>
            </c:ext>
          </c:extLst>
        </c:ser>
        <c:dLbls>
          <c:showLegendKey val="0"/>
          <c:showVal val="0"/>
          <c:showCatName val="0"/>
          <c:showSerName val="0"/>
          <c:showPercent val="0"/>
          <c:showBubbleSize val="0"/>
        </c:dLbls>
        <c:gapWidth val="78"/>
        <c:overlap val="100"/>
        <c:axId val="696705360"/>
        <c:axId val="44203352"/>
      </c:barChart>
      <c:dateAx>
        <c:axId val="696705360"/>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44203352"/>
        <c:crosses val="autoZero"/>
        <c:auto val="1"/>
        <c:lblOffset val="100"/>
        <c:baseTimeUnit val="months"/>
      </c:dateAx>
      <c:valAx>
        <c:axId val="442033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96705360"/>
        <c:crosses val="autoZero"/>
        <c:crossBetween val="between"/>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rgbClr val="FFBE42"/>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3</c:v>
                </c:pt>
                <c:pt idx="1">
                  <c:v>2.5</c:v>
                </c:pt>
                <c:pt idx="2">
                  <c:v>3.5</c:v>
                </c:pt>
                <c:pt idx="3">
                  <c:v>3</c:v>
                </c:pt>
              </c:numCache>
            </c:numRef>
          </c:val>
          <c:extLst>
            <c:ext xmlns:c16="http://schemas.microsoft.com/office/drawing/2014/chart" uri="{C3380CC4-5D6E-409C-BE32-E72D297353CC}">
              <c16:uniqueId val="{00000000-93AA-4C79-9ECB-FAA950E978DE}"/>
            </c:ext>
          </c:extLst>
        </c:ser>
        <c:ser>
          <c:idx val="1"/>
          <c:order val="1"/>
          <c:tx>
            <c:strRef>
              <c:f>Sheet1!$C$1</c:f>
              <c:strCache>
                <c:ptCount val="1"/>
                <c:pt idx="0">
                  <c:v>Series 2</c:v>
                </c:pt>
              </c:strCache>
            </c:strRef>
          </c:tx>
          <c:spPr>
            <a:solidFill>
              <a:srgbClr val="236E96"/>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2</c:v>
                </c:pt>
                <c:pt idx="2">
                  <c:v>1.8</c:v>
                </c:pt>
                <c:pt idx="3">
                  <c:v>2.8</c:v>
                </c:pt>
              </c:numCache>
            </c:numRef>
          </c:val>
          <c:extLst>
            <c:ext xmlns:c16="http://schemas.microsoft.com/office/drawing/2014/chart" uri="{C3380CC4-5D6E-409C-BE32-E72D297353CC}">
              <c16:uniqueId val="{00000001-93AA-4C79-9ECB-FAA950E978DE}"/>
            </c:ext>
          </c:extLst>
        </c:ser>
        <c:ser>
          <c:idx val="2"/>
          <c:order val="2"/>
          <c:tx>
            <c:strRef>
              <c:f>Sheet1!$D$1</c:f>
              <c:strCache>
                <c:ptCount val="1"/>
                <c:pt idx="0">
                  <c:v>Series 3</c:v>
                </c:pt>
              </c:strCache>
            </c:strRef>
          </c:tx>
          <c:spPr>
            <a:solidFill>
              <a:srgbClr val="15B2D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3</c:v>
                </c:pt>
              </c:numCache>
            </c:numRef>
          </c:val>
          <c:extLst>
            <c:ext xmlns:c16="http://schemas.microsoft.com/office/drawing/2014/chart" uri="{C3380CC4-5D6E-409C-BE32-E72D297353CC}">
              <c16:uniqueId val="{00000002-93AA-4C79-9ECB-FAA950E978DE}"/>
            </c:ext>
          </c:extLst>
        </c:ser>
        <c:dLbls>
          <c:showLegendKey val="0"/>
          <c:showVal val="0"/>
          <c:showCatName val="0"/>
          <c:showSerName val="0"/>
          <c:showPercent val="0"/>
          <c:showBubbleSize val="0"/>
        </c:dLbls>
        <c:gapWidth val="79"/>
        <c:axId val="557107592"/>
        <c:axId val="557106608"/>
      </c:barChart>
      <c:catAx>
        <c:axId val="557107592"/>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57106608"/>
        <c:crosses val="autoZero"/>
        <c:auto val="1"/>
        <c:lblAlgn val="ctr"/>
        <c:lblOffset val="100"/>
        <c:noMultiLvlLbl val="0"/>
      </c:catAx>
      <c:valAx>
        <c:axId val="5571066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5710759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Sales</c:v>
                </c:pt>
              </c:strCache>
            </c:strRef>
          </c:tx>
          <c:spPr>
            <a:solidFill>
              <a:srgbClr val="15B2D3"/>
            </a:solidFill>
            <a:ln w="19050">
              <a:solidFill>
                <a:schemeClr val="lt1"/>
              </a:solidFill>
            </a:ln>
            <a:effectLst/>
          </c:spPr>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3.2</c:v>
                </c:pt>
                <c:pt idx="2">
                  <c:v>4</c:v>
                </c:pt>
                <c:pt idx="3">
                  <c:v>5</c:v>
                </c:pt>
              </c:numCache>
            </c:numRef>
          </c:val>
          <c:extLst>
            <c:ext xmlns:c16="http://schemas.microsoft.com/office/drawing/2014/chart" uri="{C3380CC4-5D6E-409C-BE32-E72D297353CC}">
              <c16:uniqueId val="{00000000-04A2-4E56-9F2A-DF76ACA017B2}"/>
            </c:ext>
          </c:extLst>
        </c:ser>
        <c:dLbls>
          <c:showLegendKey val="0"/>
          <c:showVal val="0"/>
          <c:showCatName val="0"/>
          <c:showSerName val="0"/>
          <c:showPercent val="0"/>
          <c:showBubbleSize val="0"/>
        </c:dLbls>
        <c:axId val="421395760"/>
        <c:axId val="421394120"/>
      </c:areaChart>
      <c:catAx>
        <c:axId val="4213957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421394120"/>
        <c:crosses val="autoZero"/>
        <c:auto val="1"/>
        <c:lblAlgn val="ctr"/>
        <c:lblOffset val="100"/>
        <c:noMultiLvlLbl val="0"/>
      </c:catAx>
      <c:valAx>
        <c:axId val="4213941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421395760"/>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Sales</c:v>
                </c:pt>
              </c:strCache>
            </c:strRef>
          </c:tx>
          <c:spPr>
            <a:solidFill>
              <a:srgbClr val="236E96"/>
            </a:solidFill>
            <a:ln w="19050">
              <a:solidFill>
                <a:schemeClr val="lt1"/>
              </a:solidFill>
            </a:ln>
            <a:effectLst/>
          </c:spPr>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3.2</c:v>
                </c:pt>
                <c:pt idx="2">
                  <c:v>5</c:v>
                </c:pt>
                <c:pt idx="3">
                  <c:v>4</c:v>
                </c:pt>
              </c:numCache>
            </c:numRef>
          </c:val>
          <c:extLst>
            <c:ext xmlns:c16="http://schemas.microsoft.com/office/drawing/2014/chart" uri="{C3380CC4-5D6E-409C-BE32-E72D297353CC}">
              <c16:uniqueId val="{00000000-14D8-4A6A-9433-937BC556C407}"/>
            </c:ext>
          </c:extLst>
        </c:ser>
        <c:dLbls>
          <c:showLegendKey val="0"/>
          <c:showVal val="0"/>
          <c:showCatName val="0"/>
          <c:showSerName val="0"/>
          <c:showPercent val="0"/>
          <c:showBubbleSize val="0"/>
        </c:dLbls>
        <c:axId val="421395760"/>
        <c:axId val="421394120"/>
      </c:areaChart>
      <c:catAx>
        <c:axId val="4213957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421394120"/>
        <c:crosses val="autoZero"/>
        <c:auto val="1"/>
        <c:lblAlgn val="ctr"/>
        <c:lblOffset val="100"/>
        <c:noMultiLvlLbl val="0"/>
      </c:catAx>
      <c:valAx>
        <c:axId val="4213941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421395760"/>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Sheet1!$A$2:$A$5</cx:f>
        <cx:lvl ptCount="4">
          <cx:pt idx="0">1st Qtr</cx:pt>
          <cx:pt idx="1">2nd Qtr</cx:pt>
        </cx:lvl>
      </cx:strDim>
      <cx:numDim type="size">
        <cx:f>Sheet1!$B$2:$B$5</cx:f>
        <cx:lvl ptCount="4" formatCode="General">
          <cx:pt idx="0">7</cx:pt>
          <cx:pt idx="1">4</cx:pt>
        </cx:lvl>
      </cx:numDim>
    </cx:data>
  </cx:chartData>
  <cx:chart>
    <cx:plotArea>
      <cx:plotAreaRegion>
        <cx:series layoutId="sunburst" uniqueId="{E54D01B5-A312-4696-84FB-E8FDD33B4DA6}">
          <cx:tx>
            <cx:txData>
              <cx:f>Sheet1!$B$1</cx:f>
              <cx:v>Sales</cx:v>
            </cx:txData>
          </cx:tx>
          <cx:spPr>
            <a:ln>
              <a:noFill/>
            </a:ln>
          </cx:spPr>
          <cx:dataPt idx="0">
            <cx:spPr>
              <a:solidFill>
                <a:srgbClr val="236E96"/>
              </a:solidFill>
            </cx:spPr>
          </cx:dataPt>
          <cx:dataPt idx="1">
            <cx:spPr>
              <a:solidFill>
                <a:prstClr val="white">
                  <a:lumMod val="85000"/>
                </a:prstClr>
              </a:solidFill>
            </cx:spPr>
          </cx:dataPt>
          <cx:dataId val="0"/>
        </cx:series>
      </cx:plotAreaRegion>
    </cx:plotArea>
  </cx:chart>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Sheet1!$A$2:$A$5</cx:f>
        <cx:lvl ptCount="4">
          <cx:pt idx="0">1st Qtr</cx:pt>
          <cx:pt idx="1">2nd Qtr</cx:pt>
        </cx:lvl>
      </cx:strDim>
      <cx:numDim type="size">
        <cx:f>Sheet1!$B$2:$B$5</cx:f>
        <cx:lvl ptCount="4" formatCode="General">
          <cx:pt idx="0">8.1999999999999993</cx:pt>
          <cx:pt idx="1">4</cx:pt>
        </cx:lvl>
      </cx:numDim>
    </cx:data>
  </cx:chartData>
  <cx:chart>
    <cx:plotArea>
      <cx:plotAreaRegion>
        <cx:series layoutId="sunburst" uniqueId="{E54D01B5-A312-4696-84FB-E8FDD33B4DA6}">
          <cx:tx>
            <cx:txData>
              <cx:f>Sheet1!$B$1</cx:f>
              <cx:v>Sales</cx:v>
            </cx:txData>
          </cx:tx>
          <cx:spPr>
            <a:ln>
              <a:noFill/>
            </a:ln>
          </cx:spPr>
          <cx:dataPt idx="0">
            <cx:spPr>
              <a:solidFill>
                <a:srgbClr val="15B2D3"/>
              </a:solidFill>
            </cx:spPr>
          </cx:dataPt>
          <cx:dataPt idx="1">
            <cx:spPr>
              <a:solidFill>
                <a:prstClr val="white">
                  <a:lumMod val="85000"/>
                </a:prstClr>
              </a:solidFill>
            </cx:spPr>
          </cx:dataPt>
          <cx:dataId val="0"/>
        </cx:series>
      </cx:plotAreaRegion>
    </cx:plotArea>
  </cx:chart>
</cx:chartSpace>
</file>

<file path=ppt/charts/chartEx3.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Sheet1!$A$2:$A$5</cx:f>
        <cx:lvl ptCount="4">
          <cx:pt idx="0">1st Qtr</cx:pt>
          <cx:pt idx="1">2nd Qtr</cx:pt>
        </cx:lvl>
      </cx:strDim>
      <cx:numDim type="size">
        <cx:f>Sheet1!$B$2:$B$5</cx:f>
        <cx:lvl ptCount="4" formatCode="General">
          <cx:pt idx="0">8</cx:pt>
          <cx:pt idx="1">2</cx:pt>
        </cx:lvl>
      </cx:numDim>
    </cx:data>
  </cx:chartData>
  <cx:chart>
    <cx:plotArea>
      <cx:plotAreaRegion>
        <cx:series layoutId="sunburst" uniqueId="{E54D01B5-A312-4696-84FB-E8FDD33B4DA6}">
          <cx:tx>
            <cx:txData>
              <cx:f>Sheet1!$B$1</cx:f>
              <cx:v>Sales</cx:v>
            </cx:txData>
          </cx:tx>
          <cx:spPr>
            <a:ln>
              <a:noFill/>
            </a:ln>
          </cx:spPr>
          <cx:dataPt idx="0">
            <cx:spPr>
              <a:solidFill>
                <a:srgbClr val="15B2D3"/>
              </a:solidFill>
            </cx:spPr>
          </cx:dataPt>
          <cx:dataPt idx="1">
            <cx:spPr>
              <a:solidFill>
                <a:prstClr val="white">
                  <a:lumMod val="85000"/>
                </a:prstClr>
              </a:solidFill>
            </cx:spPr>
          </cx:dataPt>
          <cx:dataId val="0"/>
        </cx:series>
      </cx:plotAreaRegion>
    </cx:plotArea>
  </cx:chart>
</cx:chartSpace>
</file>

<file path=ppt/charts/chartEx4.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Sheet1!$A$2:$A$5</cx:f>
        <cx:lvl ptCount="4">
          <cx:pt idx="0">1st Qtr</cx:pt>
          <cx:pt idx="1">2nd Qtr</cx:pt>
        </cx:lvl>
      </cx:strDim>
      <cx:numDim type="size">
        <cx:f>Sheet1!$B$2:$B$5</cx:f>
        <cx:lvl ptCount="4" formatCode="General">
          <cx:pt idx="0">8.1999999999999993</cx:pt>
          <cx:pt idx="1">4</cx:pt>
        </cx:lvl>
      </cx:numDim>
    </cx:data>
  </cx:chartData>
  <cx:chart>
    <cx:plotArea>
      <cx:plotAreaRegion>
        <cx:series layoutId="sunburst" uniqueId="{E54D01B5-A312-4696-84FB-E8FDD33B4DA6}">
          <cx:tx>
            <cx:txData>
              <cx:f>Sheet1!$B$1</cx:f>
              <cx:v>Sales</cx:v>
            </cx:txData>
          </cx:tx>
          <cx:spPr>
            <a:ln>
              <a:noFill/>
            </a:ln>
          </cx:spPr>
          <cx:dataPt idx="0">
            <cx:spPr>
              <a:solidFill>
                <a:srgbClr val="15B2D3"/>
              </a:solidFill>
            </cx:spPr>
          </cx:dataPt>
          <cx:dataPt idx="1">
            <cx:spPr>
              <a:solidFill>
                <a:prstClr val="white">
                  <a:lumMod val="85000"/>
                </a:prstClr>
              </a:solidFill>
            </cx:spPr>
          </cx:dataPt>
          <cx:dataId val="0"/>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A48F02-BFB6-49BE-A8E3-F4527F6014CE}" type="datetimeFigureOut">
              <a:rPr lang="en-ID" smtClean="0"/>
              <a:t>12/03/2021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A3476C-C8B8-4867-9C09-080EC9B68201}" type="slidenum">
              <a:rPr lang="en-ID" smtClean="0"/>
              <a:t>‹#›</a:t>
            </a:fld>
            <a:endParaRPr lang="en-ID"/>
          </a:p>
        </p:txBody>
      </p:sp>
    </p:spTree>
    <p:extLst>
      <p:ext uri="{BB962C8B-B14F-4D97-AF65-F5344CB8AC3E}">
        <p14:creationId xmlns:p14="http://schemas.microsoft.com/office/powerpoint/2010/main" val="402874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3139155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229FB2F-4383-4F76-B898-515493B7D555}"/>
              </a:ext>
            </a:extLst>
          </p:cNvPr>
          <p:cNvSpPr>
            <a:spLocks noGrp="1"/>
          </p:cNvSpPr>
          <p:nvPr>
            <p:ph type="pic" sz="quarter" idx="13"/>
          </p:nvPr>
        </p:nvSpPr>
        <p:spPr>
          <a:xfrm>
            <a:off x="6272894" y="0"/>
            <a:ext cx="5919106" cy="6858000"/>
          </a:xfrm>
          <a:custGeom>
            <a:avLst/>
            <a:gdLst>
              <a:gd name="connsiteX0" fmla="*/ 1143023 w 5919106"/>
              <a:gd name="connsiteY0" fmla="*/ 0 h 6858000"/>
              <a:gd name="connsiteX1" fmla="*/ 5919106 w 5919106"/>
              <a:gd name="connsiteY1" fmla="*/ 0 h 6858000"/>
              <a:gd name="connsiteX2" fmla="*/ 5919106 w 5919106"/>
              <a:gd name="connsiteY2" fmla="*/ 6858000 h 6858000"/>
              <a:gd name="connsiteX3" fmla="*/ 1143023 w 5919106"/>
              <a:gd name="connsiteY3" fmla="*/ 6858000 h 6858000"/>
              <a:gd name="connsiteX4" fmla="*/ 0 w 5919106"/>
              <a:gd name="connsiteY4" fmla="*/ 5714977 h 6858000"/>
              <a:gd name="connsiteX5" fmla="*/ 0 w 5919106"/>
              <a:gd name="connsiteY5" fmla="*/ 1143023 h 6858000"/>
              <a:gd name="connsiteX6" fmla="*/ 1143023 w 5919106"/>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19106" h="6858000">
                <a:moveTo>
                  <a:pt x="1143023" y="0"/>
                </a:moveTo>
                <a:lnTo>
                  <a:pt x="5919106" y="0"/>
                </a:lnTo>
                <a:lnTo>
                  <a:pt x="5919106" y="6858000"/>
                </a:lnTo>
                <a:lnTo>
                  <a:pt x="1143023" y="6858000"/>
                </a:lnTo>
                <a:cubicBezTo>
                  <a:pt x="511749" y="6858000"/>
                  <a:pt x="0" y="6346251"/>
                  <a:pt x="0" y="5714977"/>
                </a:cubicBezTo>
                <a:lnTo>
                  <a:pt x="0" y="1143023"/>
                </a:lnTo>
                <a:cubicBezTo>
                  <a:pt x="0" y="511749"/>
                  <a:pt x="511749" y="0"/>
                  <a:pt x="1143023"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846137"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dirty="0">
              <a:solidFill>
                <a:schemeClr val="tx1">
                  <a:lumMod val="65000"/>
                  <a:lumOff val="35000"/>
                </a:schemeClr>
              </a:solidFill>
            </a:endParaRPr>
          </a:p>
        </p:txBody>
      </p:sp>
    </p:spTree>
    <p:extLst>
      <p:ext uri="{BB962C8B-B14F-4D97-AF65-F5344CB8AC3E}">
        <p14:creationId xmlns:p14="http://schemas.microsoft.com/office/powerpoint/2010/main" val="2926586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5" name="Picture Placeholder 4">
            <a:extLst>
              <a:ext uri="{FF2B5EF4-FFF2-40B4-BE49-F238E27FC236}">
                <a16:creationId xmlns:a16="http://schemas.microsoft.com/office/drawing/2014/main" id="{D244F185-DB28-46B8-B26D-12DC81A6A409}"/>
              </a:ext>
            </a:extLst>
          </p:cNvPr>
          <p:cNvSpPr>
            <a:spLocks noGrp="1"/>
          </p:cNvSpPr>
          <p:nvPr>
            <p:ph type="pic" sz="quarter" idx="13"/>
          </p:nvPr>
        </p:nvSpPr>
        <p:spPr>
          <a:xfrm>
            <a:off x="0" y="0"/>
            <a:ext cx="12192000" cy="3429000"/>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0642275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46F5A98-4167-465C-8F5C-C6845C8E5E28}"/>
              </a:ext>
            </a:extLst>
          </p:cNvPr>
          <p:cNvSpPr>
            <a:spLocks noGrp="1"/>
          </p:cNvSpPr>
          <p:nvPr>
            <p:ph type="pic" sz="quarter" idx="13"/>
          </p:nvPr>
        </p:nvSpPr>
        <p:spPr>
          <a:xfrm>
            <a:off x="0" y="1"/>
            <a:ext cx="5791200" cy="6857996"/>
          </a:xfrm>
          <a:custGeom>
            <a:avLst/>
            <a:gdLst>
              <a:gd name="connsiteX0" fmla="*/ 0 w 5986463"/>
              <a:gd name="connsiteY0" fmla="*/ 0 h 5878286"/>
              <a:gd name="connsiteX1" fmla="*/ 5986463 w 5986463"/>
              <a:gd name="connsiteY1" fmla="*/ 0 h 5878286"/>
              <a:gd name="connsiteX2" fmla="*/ 5986463 w 5986463"/>
              <a:gd name="connsiteY2" fmla="*/ 5878286 h 5878286"/>
              <a:gd name="connsiteX3" fmla="*/ 0 w 5986463"/>
              <a:gd name="connsiteY3" fmla="*/ 5878286 h 5878286"/>
            </a:gdLst>
            <a:ahLst/>
            <a:cxnLst>
              <a:cxn ang="0">
                <a:pos x="connsiteX0" y="connsiteY0"/>
              </a:cxn>
              <a:cxn ang="0">
                <a:pos x="connsiteX1" y="connsiteY1"/>
              </a:cxn>
              <a:cxn ang="0">
                <a:pos x="connsiteX2" y="connsiteY2"/>
              </a:cxn>
              <a:cxn ang="0">
                <a:pos x="connsiteX3" y="connsiteY3"/>
              </a:cxn>
            </a:cxnLst>
            <a:rect l="l" t="t" r="r" b="b"/>
            <a:pathLst>
              <a:path w="5986463" h="5878286">
                <a:moveTo>
                  <a:pt x="0" y="0"/>
                </a:moveTo>
                <a:lnTo>
                  <a:pt x="5986463" y="0"/>
                </a:lnTo>
                <a:lnTo>
                  <a:pt x="5986463" y="5878286"/>
                </a:lnTo>
                <a:lnTo>
                  <a:pt x="0" y="5878286"/>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7" name="Slide Number Placeholder 5">
            <a:extLst>
              <a:ext uri="{FF2B5EF4-FFF2-40B4-BE49-F238E27FC236}">
                <a16:creationId xmlns:a16="http://schemas.microsoft.com/office/drawing/2014/main" id="{E261E7E7-7117-4123-B5E7-63B93F517736}"/>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35599160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A65482C-5CBB-4730-AF9B-F6E7BDD590EF}"/>
              </a:ext>
            </a:extLst>
          </p:cNvPr>
          <p:cNvSpPr/>
          <p:nvPr userDrawn="1"/>
        </p:nvSpPr>
        <p:spPr>
          <a:xfrm>
            <a:off x="7105650" y="876300"/>
            <a:ext cx="5086350" cy="5981700"/>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bg1"/>
                </a:solidFill>
              </a:rPr>
              <a:pPr/>
              <a:t>‹#›</a:t>
            </a:fld>
            <a:endParaRPr lang="en-ID">
              <a:solidFill>
                <a:schemeClr val="bg1"/>
              </a:solidFill>
            </a:endParaRPr>
          </a:p>
        </p:txBody>
      </p:sp>
      <p:sp>
        <p:nvSpPr>
          <p:cNvPr id="5" name="Picture Placeholder 4">
            <a:extLst>
              <a:ext uri="{FF2B5EF4-FFF2-40B4-BE49-F238E27FC236}">
                <a16:creationId xmlns:a16="http://schemas.microsoft.com/office/drawing/2014/main" id="{D244F185-DB28-46B8-B26D-12DC81A6A409}"/>
              </a:ext>
            </a:extLst>
          </p:cNvPr>
          <p:cNvSpPr>
            <a:spLocks noGrp="1"/>
          </p:cNvSpPr>
          <p:nvPr>
            <p:ph type="pic" sz="quarter" idx="13"/>
          </p:nvPr>
        </p:nvSpPr>
        <p:spPr>
          <a:xfrm>
            <a:off x="4410074" y="876300"/>
            <a:ext cx="2695576" cy="5981700"/>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16629244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lumMod val="95000"/>
          </a:schemeClr>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874E793D-2CEC-439E-B472-1D3F60A9BF5C}"/>
              </a:ext>
            </a:extLst>
          </p:cNvPr>
          <p:cNvSpPr>
            <a:spLocks noGrp="1"/>
          </p:cNvSpPr>
          <p:nvPr>
            <p:ph type="pic" sz="quarter" idx="14"/>
          </p:nvPr>
        </p:nvSpPr>
        <p:spPr>
          <a:xfrm>
            <a:off x="0" y="0"/>
            <a:ext cx="4426856" cy="6858000"/>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7" name="Picture Placeholder 4">
            <a:extLst>
              <a:ext uri="{FF2B5EF4-FFF2-40B4-BE49-F238E27FC236}">
                <a16:creationId xmlns:a16="http://schemas.microsoft.com/office/drawing/2014/main" id="{865990C6-BCD6-49D9-82BA-AC883BF4D4C6}"/>
              </a:ext>
            </a:extLst>
          </p:cNvPr>
          <p:cNvSpPr>
            <a:spLocks noGrp="1"/>
          </p:cNvSpPr>
          <p:nvPr>
            <p:ph type="pic" sz="quarter" idx="15"/>
          </p:nvPr>
        </p:nvSpPr>
        <p:spPr>
          <a:xfrm>
            <a:off x="8997272" y="2191657"/>
            <a:ext cx="2686730" cy="3352800"/>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2867485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5E64074-A34D-4815-9379-8CD9BEE6FBE5}"/>
              </a:ext>
            </a:extLst>
          </p:cNvPr>
          <p:cNvSpPr>
            <a:spLocks noGrp="1"/>
          </p:cNvSpPr>
          <p:nvPr>
            <p:ph type="pic" sz="quarter" idx="15"/>
          </p:nvPr>
        </p:nvSpPr>
        <p:spPr>
          <a:xfrm>
            <a:off x="7040834" y="2525486"/>
            <a:ext cx="1857578" cy="1857578"/>
          </a:xfrm>
          <a:custGeom>
            <a:avLst/>
            <a:gdLst>
              <a:gd name="connsiteX0" fmla="*/ 928789 w 1857578"/>
              <a:gd name="connsiteY0" fmla="*/ 0 h 1857578"/>
              <a:gd name="connsiteX1" fmla="*/ 1857578 w 1857578"/>
              <a:gd name="connsiteY1" fmla="*/ 928789 h 1857578"/>
              <a:gd name="connsiteX2" fmla="*/ 928789 w 1857578"/>
              <a:gd name="connsiteY2" fmla="*/ 1857578 h 1857578"/>
              <a:gd name="connsiteX3" fmla="*/ 0 w 1857578"/>
              <a:gd name="connsiteY3" fmla="*/ 928789 h 1857578"/>
              <a:gd name="connsiteX4" fmla="*/ 928789 w 1857578"/>
              <a:gd name="connsiteY4" fmla="*/ 0 h 1857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7578" h="1857578">
                <a:moveTo>
                  <a:pt x="928789" y="0"/>
                </a:moveTo>
                <a:cubicBezTo>
                  <a:pt x="1441745" y="0"/>
                  <a:pt x="1857578" y="415833"/>
                  <a:pt x="1857578" y="928789"/>
                </a:cubicBezTo>
                <a:cubicBezTo>
                  <a:pt x="1857578" y="1441745"/>
                  <a:pt x="1441745" y="1857578"/>
                  <a:pt x="928789" y="1857578"/>
                </a:cubicBezTo>
                <a:cubicBezTo>
                  <a:pt x="415833" y="1857578"/>
                  <a:pt x="0" y="1441745"/>
                  <a:pt x="0" y="928789"/>
                </a:cubicBezTo>
                <a:cubicBezTo>
                  <a:pt x="0" y="415833"/>
                  <a:pt x="415833" y="0"/>
                  <a:pt x="928789" y="0"/>
                </a:cubicBezTo>
                <a:close/>
              </a:path>
            </a:pathLst>
          </a:custGeom>
          <a:pattFill prst="pct5">
            <a:fgClr>
              <a:schemeClr val="accent1"/>
            </a:fgClr>
            <a:bgClr>
              <a:schemeClr val="bg1"/>
            </a:bgClr>
          </a:pattFill>
        </p:spPr>
        <p:txBody>
          <a:bodyPr wrap="square">
            <a:noAutofit/>
          </a:bodyPr>
          <a:lstStyle>
            <a:lvl1pPr>
              <a:defRPr sz="2000"/>
            </a:lvl1pPr>
          </a:lstStyle>
          <a:p>
            <a:endParaRPr lang="en-ID" dirty="0"/>
          </a:p>
        </p:txBody>
      </p:sp>
      <p:sp>
        <p:nvSpPr>
          <p:cNvPr id="13" name="Picture Placeholder 12">
            <a:extLst>
              <a:ext uri="{FF2B5EF4-FFF2-40B4-BE49-F238E27FC236}">
                <a16:creationId xmlns:a16="http://schemas.microsoft.com/office/drawing/2014/main" id="{377D9528-6D25-4F7B-8540-D88637B89EFF}"/>
              </a:ext>
            </a:extLst>
          </p:cNvPr>
          <p:cNvSpPr>
            <a:spLocks noGrp="1"/>
          </p:cNvSpPr>
          <p:nvPr>
            <p:ph type="pic" sz="quarter" idx="16"/>
          </p:nvPr>
        </p:nvSpPr>
        <p:spPr>
          <a:xfrm>
            <a:off x="9663490" y="2525486"/>
            <a:ext cx="1857578" cy="1857578"/>
          </a:xfrm>
          <a:custGeom>
            <a:avLst/>
            <a:gdLst>
              <a:gd name="connsiteX0" fmla="*/ 928789 w 1857578"/>
              <a:gd name="connsiteY0" fmla="*/ 0 h 1857578"/>
              <a:gd name="connsiteX1" fmla="*/ 1857578 w 1857578"/>
              <a:gd name="connsiteY1" fmla="*/ 928789 h 1857578"/>
              <a:gd name="connsiteX2" fmla="*/ 928789 w 1857578"/>
              <a:gd name="connsiteY2" fmla="*/ 1857578 h 1857578"/>
              <a:gd name="connsiteX3" fmla="*/ 0 w 1857578"/>
              <a:gd name="connsiteY3" fmla="*/ 928789 h 1857578"/>
              <a:gd name="connsiteX4" fmla="*/ 928789 w 1857578"/>
              <a:gd name="connsiteY4" fmla="*/ 0 h 1857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7578" h="1857578">
                <a:moveTo>
                  <a:pt x="928789" y="0"/>
                </a:moveTo>
                <a:cubicBezTo>
                  <a:pt x="1441745" y="0"/>
                  <a:pt x="1857578" y="415833"/>
                  <a:pt x="1857578" y="928789"/>
                </a:cubicBezTo>
                <a:cubicBezTo>
                  <a:pt x="1857578" y="1441745"/>
                  <a:pt x="1441745" y="1857578"/>
                  <a:pt x="928789" y="1857578"/>
                </a:cubicBezTo>
                <a:cubicBezTo>
                  <a:pt x="415833" y="1857578"/>
                  <a:pt x="0" y="1441745"/>
                  <a:pt x="0" y="928789"/>
                </a:cubicBezTo>
                <a:cubicBezTo>
                  <a:pt x="0" y="415833"/>
                  <a:pt x="415833" y="0"/>
                  <a:pt x="928789" y="0"/>
                </a:cubicBezTo>
                <a:close/>
              </a:path>
            </a:pathLst>
          </a:custGeom>
          <a:pattFill prst="pct5">
            <a:fgClr>
              <a:schemeClr val="accent1"/>
            </a:fgClr>
            <a:bgClr>
              <a:schemeClr val="bg1"/>
            </a:bgClr>
          </a:pattFill>
        </p:spPr>
        <p:txBody>
          <a:bodyPr wrap="square">
            <a:noAutofit/>
          </a:bodyPr>
          <a:lstStyle>
            <a:lvl1pPr>
              <a:defRPr sz="2000"/>
            </a:lvl1pPr>
          </a:lstStyle>
          <a:p>
            <a:endParaRPr lang="en-ID" dirty="0"/>
          </a:p>
        </p:txBody>
      </p:sp>
      <p:sp>
        <p:nvSpPr>
          <p:cNvPr id="9" name="Picture Placeholder 4">
            <a:extLst>
              <a:ext uri="{FF2B5EF4-FFF2-40B4-BE49-F238E27FC236}">
                <a16:creationId xmlns:a16="http://schemas.microsoft.com/office/drawing/2014/main" id="{45E230EC-E242-4EE2-A4EA-BA6BA90B50D5}"/>
              </a:ext>
            </a:extLst>
          </p:cNvPr>
          <p:cNvSpPr>
            <a:spLocks noGrp="1"/>
          </p:cNvSpPr>
          <p:nvPr>
            <p:ph type="pic" sz="quarter" idx="14"/>
          </p:nvPr>
        </p:nvSpPr>
        <p:spPr>
          <a:xfrm>
            <a:off x="0" y="0"/>
            <a:ext cx="3570514" cy="6858000"/>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0" name="Picture Placeholder 9">
            <a:extLst>
              <a:ext uri="{FF2B5EF4-FFF2-40B4-BE49-F238E27FC236}">
                <a16:creationId xmlns:a16="http://schemas.microsoft.com/office/drawing/2014/main" id="{4BC7057A-F22F-4A4C-B323-9EF598E0577A}"/>
              </a:ext>
            </a:extLst>
          </p:cNvPr>
          <p:cNvSpPr>
            <a:spLocks noGrp="1"/>
          </p:cNvSpPr>
          <p:nvPr>
            <p:ph type="pic" sz="quarter" idx="13"/>
          </p:nvPr>
        </p:nvSpPr>
        <p:spPr>
          <a:xfrm>
            <a:off x="4355114" y="2525486"/>
            <a:ext cx="1857578" cy="1857578"/>
          </a:xfrm>
          <a:custGeom>
            <a:avLst/>
            <a:gdLst>
              <a:gd name="connsiteX0" fmla="*/ 928789 w 1857578"/>
              <a:gd name="connsiteY0" fmla="*/ 0 h 1857578"/>
              <a:gd name="connsiteX1" fmla="*/ 1857578 w 1857578"/>
              <a:gd name="connsiteY1" fmla="*/ 928789 h 1857578"/>
              <a:gd name="connsiteX2" fmla="*/ 928789 w 1857578"/>
              <a:gd name="connsiteY2" fmla="*/ 1857578 h 1857578"/>
              <a:gd name="connsiteX3" fmla="*/ 0 w 1857578"/>
              <a:gd name="connsiteY3" fmla="*/ 928789 h 1857578"/>
              <a:gd name="connsiteX4" fmla="*/ 928789 w 1857578"/>
              <a:gd name="connsiteY4" fmla="*/ 0 h 1857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7578" h="1857578">
                <a:moveTo>
                  <a:pt x="928789" y="0"/>
                </a:moveTo>
                <a:cubicBezTo>
                  <a:pt x="1441745" y="0"/>
                  <a:pt x="1857578" y="415833"/>
                  <a:pt x="1857578" y="928789"/>
                </a:cubicBezTo>
                <a:cubicBezTo>
                  <a:pt x="1857578" y="1441745"/>
                  <a:pt x="1441745" y="1857578"/>
                  <a:pt x="928789" y="1857578"/>
                </a:cubicBezTo>
                <a:cubicBezTo>
                  <a:pt x="415833" y="1857578"/>
                  <a:pt x="0" y="1441745"/>
                  <a:pt x="0" y="928789"/>
                </a:cubicBezTo>
                <a:cubicBezTo>
                  <a:pt x="0" y="415833"/>
                  <a:pt x="415833" y="0"/>
                  <a:pt x="928789" y="0"/>
                </a:cubicBezTo>
                <a:close/>
              </a:path>
            </a:pathLst>
          </a:custGeom>
          <a:pattFill prst="pct5">
            <a:fgClr>
              <a:schemeClr val="accent1"/>
            </a:fgClr>
            <a:bgClr>
              <a:schemeClr val="bg1"/>
            </a:bgClr>
          </a:pattFill>
        </p:spPr>
        <p:txBody>
          <a:bodyPr wrap="square">
            <a:noAutofit/>
          </a:bodyPr>
          <a:lstStyle>
            <a:lvl1pPr>
              <a:defRPr sz="2000"/>
            </a:lvl1pPr>
          </a:lstStyle>
          <a:p>
            <a:endParaRPr lang="en-ID" dirty="0"/>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13533961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0D4E31E6-19D3-48FD-A9B0-115E25CCABB2}"/>
              </a:ext>
            </a:extLst>
          </p:cNvPr>
          <p:cNvSpPr/>
          <p:nvPr userDrawn="1"/>
        </p:nvSpPr>
        <p:spPr>
          <a:xfrm>
            <a:off x="8538119" y="0"/>
            <a:ext cx="3653881" cy="6858000"/>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Picture Placeholder 18">
            <a:extLst>
              <a:ext uri="{FF2B5EF4-FFF2-40B4-BE49-F238E27FC236}">
                <a16:creationId xmlns:a16="http://schemas.microsoft.com/office/drawing/2014/main" id="{33386E0A-8C95-460A-B678-FACB289EC7E6}"/>
              </a:ext>
            </a:extLst>
          </p:cNvPr>
          <p:cNvSpPr>
            <a:spLocks noGrp="1"/>
          </p:cNvSpPr>
          <p:nvPr>
            <p:ph type="pic" sz="quarter" idx="17"/>
          </p:nvPr>
        </p:nvSpPr>
        <p:spPr>
          <a:xfrm>
            <a:off x="9437729" y="1157290"/>
            <a:ext cx="1854660" cy="1854660"/>
          </a:xfrm>
          <a:custGeom>
            <a:avLst/>
            <a:gdLst>
              <a:gd name="connsiteX0" fmla="*/ 927330 w 1854660"/>
              <a:gd name="connsiteY0" fmla="*/ 0 h 1854660"/>
              <a:gd name="connsiteX1" fmla="*/ 1854660 w 1854660"/>
              <a:gd name="connsiteY1" fmla="*/ 927330 h 1854660"/>
              <a:gd name="connsiteX2" fmla="*/ 927330 w 1854660"/>
              <a:gd name="connsiteY2" fmla="*/ 1854660 h 1854660"/>
              <a:gd name="connsiteX3" fmla="*/ 0 w 1854660"/>
              <a:gd name="connsiteY3" fmla="*/ 927330 h 1854660"/>
              <a:gd name="connsiteX4" fmla="*/ 927330 w 1854660"/>
              <a:gd name="connsiteY4" fmla="*/ 0 h 1854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4660" h="1854660">
                <a:moveTo>
                  <a:pt x="927330" y="0"/>
                </a:moveTo>
                <a:cubicBezTo>
                  <a:pt x="1439480" y="0"/>
                  <a:pt x="1854660" y="415180"/>
                  <a:pt x="1854660" y="927330"/>
                </a:cubicBezTo>
                <a:cubicBezTo>
                  <a:pt x="1854660" y="1439480"/>
                  <a:pt x="1439480" y="1854660"/>
                  <a:pt x="927330" y="1854660"/>
                </a:cubicBezTo>
                <a:cubicBezTo>
                  <a:pt x="415180" y="1854660"/>
                  <a:pt x="0" y="1439480"/>
                  <a:pt x="0" y="927330"/>
                </a:cubicBezTo>
                <a:cubicBezTo>
                  <a:pt x="0" y="415180"/>
                  <a:pt x="415180" y="0"/>
                  <a:pt x="927330"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9" name="Picture Placeholder 4">
            <a:extLst>
              <a:ext uri="{FF2B5EF4-FFF2-40B4-BE49-F238E27FC236}">
                <a16:creationId xmlns:a16="http://schemas.microsoft.com/office/drawing/2014/main" id="{45E230EC-E242-4EE2-A4EA-BA6BA90B50D5}"/>
              </a:ext>
            </a:extLst>
          </p:cNvPr>
          <p:cNvSpPr>
            <a:spLocks noGrp="1"/>
          </p:cNvSpPr>
          <p:nvPr>
            <p:ph type="pic" sz="quarter" idx="14"/>
          </p:nvPr>
        </p:nvSpPr>
        <p:spPr>
          <a:xfrm>
            <a:off x="732970" y="1658256"/>
            <a:ext cx="2148115" cy="3378201"/>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6" name="Picture Placeholder 4">
            <a:extLst>
              <a:ext uri="{FF2B5EF4-FFF2-40B4-BE49-F238E27FC236}">
                <a16:creationId xmlns:a16="http://schemas.microsoft.com/office/drawing/2014/main" id="{9CA48DB1-6BC3-4845-B278-BCACF11FD347}"/>
              </a:ext>
            </a:extLst>
          </p:cNvPr>
          <p:cNvSpPr>
            <a:spLocks noGrp="1"/>
          </p:cNvSpPr>
          <p:nvPr>
            <p:ph type="pic" sz="quarter" idx="15"/>
          </p:nvPr>
        </p:nvSpPr>
        <p:spPr>
          <a:xfrm>
            <a:off x="3220401" y="1658256"/>
            <a:ext cx="2148115" cy="3378201"/>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7" name="Picture Placeholder 4">
            <a:extLst>
              <a:ext uri="{FF2B5EF4-FFF2-40B4-BE49-F238E27FC236}">
                <a16:creationId xmlns:a16="http://schemas.microsoft.com/office/drawing/2014/main" id="{70725F07-E397-43C4-924A-B23D914B684C}"/>
              </a:ext>
            </a:extLst>
          </p:cNvPr>
          <p:cNvSpPr>
            <a:spLocks noGrp="1"/>
          </p:cNvSpPr>
          <p:nvPr>
            <p:ph type="pic" sz="quarter" idx="16"/>
          </p:nvPr>
        </p:nvSpPr>
        <p:spPr>
          <a:xfrm>
            <a:off x="5697171" y="1658256"/>
            <a:ext cx="2148115" cy="3378201"/>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6473686"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dirty="0">
              <a:solidFill>
                <a:schemeClr val="tx1">
                  <a:lumMod val="65000"/>
                  <a:lumOff val="35000"/>
                </a:schemeClr>
              </a:solidFill>
            </a:endParaRPr>
          </a:p>
        </p:txBody>
      </p:sp>
    </p:spTree>
    <p:extLst>
      <p:ext uri="{BB962C8B-B14F-4D97-AF65-F5344CB8AC3E}">
        <p14:creationId xmlns:p14="http://schemas.microsoft.com/office/powerpoint/2010/main" val="28733432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8B7A8F3-6B51-459A-9E4A-2A72C654B4F8}"/>
              </a:ext>
            </a:extLst>
          </p:cNvPr>
          <p:cNvSpPr>
            <a:spLocks noGrp="1"/>
          </p:cNvSpPr>
          <p:nvPr>
            <p:ph type="pic" sz="quarter" idx="15"/>
          </p:nvPr>
        </p:nvSpPr>
        <p:spPr>
          <a:xfrm>
            <a:off x="5028748" y="1744436"/>
            <a:ext cx="2266948" cy="2266948"/>
          </a:xfrm>
          <a:custGeom>
            <a:avLst/>
            <a:gdLst>
              <a:gd name="connsiteX0" fmla="*/ 377832 w 2266948"/>
              <a:gd name="connsiteY0" fmla="*/ 0 h 2266948"/>
              <a:gd name="connsiteX1" fmla="*/ 1889116 w 2266948"/>
              <a:gd name="connsiteY1" fmla="*/ 0 h 2266948"/>
              <a:gd name="connsiteX2" fmla="*/ 2266948 w 2266948"/>
              <a:gd name="connsiteY2" fmla="*/ 377832 h 2266948"/>
              <a:gd name="connsiteX3" fmla="*/ 2266948 w 2266948"/>
              <a:gd name="connsiteY3" fmla="*/ 1889116 h 2266948"/>
              <a:gd name="connsiteX4" fmla="*/ 1889116 w 2266948"/>
              <a:gd name="connsiteY4" fmla="*/ 2266948 h 2266948"/>
              <a:gd name="connsiteX5" fmla="*/ 377832 w 2266948"/>
              <a:gd name="connsiteY5" fmla="*/ 2266948 h 2266948"/>
              <a:gd name="connsiteX6" fmla="*/ 0 w 2266948"/>
              <a:gd name="connsiteY6" fmla="*/ 1889116 h 2266948"/>
              <a:gd name="connsiteX7" fmla="*/ 0 w 2266948"/>
              <a:gd name="connsiteY7" fmla="*/ 377832 h 2266948"/>
              <a:gd name="connsiteX8" fmla="*/ 377832 w 2266948"/>
              <a:gd name="connsiteY8" fmla="*/ 0 h 226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6948" h="2266948">
                <a:moveTo>
                  <a:pt x="377832" y="0"/>
                </a:moveTo>
                <a:lnTo>
                  <a:pt x="1889116" y="0"/>
                </a:lnTo>
                <a:cubicBezTo>
                  <a:pt x="2097787" y="0"/>
                  <a:pt x="2266948" y="169161"/>
                  <a:pt x="2266948" y="377832"/>
                </a:cubicBezTo>
                <a:lnTo>
                  <a:pt x="2266948" y="1889116"/>
                </a:lnTo>
                <a:cubicBezTo>
                  <a:pt x="2266948" y="2097787"/>
                  <a:pt x="2097787" y="2266948"/>
                  <a:pt x="1889116" y="2266948"/>
                </a:cubicBezTo>
                <a:lnTo>
                  <a:pt x="377832" y="2266948"/>
                </a:lnTo>
                <a:cubicBezTo>
                  <a:pt x="169161" y="2266948"/>
                  <a:pt x="0" y="2097787"/>
                  <a:pt x="0" y="1889116"/>
                </a:cubicBezTo>
                <a:lnTo>
                  <a:pt x="0" y="377832"/>
                </a:lnTo>
                <a:cubicBezTo>
                  <a:pt x="0" y="169161"/>
                  <a:pt x="169161" y="0"/>
                  <a:pt x="377832"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0" name="Picture Placeholder 9">
            <a:extLst>
              <a:ext uri="{FF2B5EF4-FFF2-40B4-BE49-F238E27FC236}">
                <a16:creationId xmlns:a16="http://schemas.microsoft.com/office/drawing/2014/main" id="{F97665A0-175B-47D9-9639-2E104184FAC6}"/>
              </a:ext>
            </a:extLst>
          </p:cNvPr>
          <p:cNvSpPr>
            <a:spLocks noGrp="1"/>
          </p:cNvSpPr>
          <p:nvPr>
            <p:ph type="pic" sz="quarter" idx="16"/>
          </p:nvPr>
        </p:nvSpPr>
        <p:spPr>
          <a:xfrm>
            <a:off x="8295823" y="1744436"/>
            <a:ext cx="2266948" cy="2266948"/>
          </a:xfrm>
          <a:custGeom>
            <a:avLst/>
            <a:gdLst>
              <a:gd name="connsiteX0" fmla="*/ 377832 w 2266948"/>
              <a:gd name="connsiteY0" fmla="*/ 0 h 2266948"/>
              <a:gd name="connsiteX1" fmla="*/ 1889116 w 2266948"/>
              <a:gd name="connsiteY1" fmla="*/ 0 h 2266948"/>
              <a:gd name="connsiteX2" fmla="*/ 2266948 w 2266948"/>
              <a:gd name="connsiteY2" fmla="*/ 377832 h 2266948"/>
              <a:gd name="connsiteX3" fmla="*/ 2266948 w 2266948"/>
              <a:gd name="connsiteY3" fmla="*/ 1889116 h 2266948"/>
              <a:gd name="connsiteX4" fmla="*/ 1889116 w 2266948"/>
              <a:gd name="connsiteY4" fmla="*/ 2266948 h 2266948"/>
              <a:gd name="connsiteX5" fmla="*/ 377832 w 2266948"/>
              <a:gd name="connsiteY5" fmla="*/ 2266948 h 2266948"/>
              <a:gd name="connsiteX6" fmla="*/ 0 w 2266948"/>
              <a:gd name="connsiteY6" fmla="*/ 1889116 h 2266948"/>
              <a:gd name="connsiteX7" fmla="*/ 0 w 2266948"/>
              <a:gd name="connsiteY7" fmla="*/ 377832 h 2266948"/>
              <a:gd name="connsiteX8" fmla="*/ 377832 w 2266948"/>
              <a:gd name="connsiteY8" fmla="*/ 0 h 226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6948" h="2266948">
                <a:moveTo>
                  <a:pt x="377832" y="0"/>
                </a:moveTo>
                <a:lnTo>
                  <a:pt x="1889116" y="0"/>
                </a:lnTo>
                <a:cubicBezTo>
                  <a:pt x="2097787" y="0"/>
                  <a:pt x="2266948" y="169161"/>
                  <a:pt x="2266948" y="377832"/>
                </a:cubicBezTo>
                <a:lnTo>
                  <a:pt x="2266948" y="1889116"/>
                </a:lnTo>
                <a:cubicBezTo>
                  <a:pt x="2266948" y="2097787"/>
                  <a:pt x="2097787" y="2266948"/>
                  <a:pt x="1889116" y="2266948"/>
                </a:cubicBezTo>
                <a:lnTo>
                  <a:pt x="377832" y="2266948"/>
                </a:lnTo>
                <a:cubicBezTo>
                  <a:pt x="169161" y="2266948"/>
                  <a:pt x="0" y="2097787"/>
                  <a:pt x="0" y="1889116"/>
                </a:cubicBezTo>
                <a:lnTo>
                  <a:pt x="0" y="377832"/>
                </a:lnTo>
                <a:cubicBezTo>
                  <a:pt x="0" y="169161"/>
                  <a:pt x="169161" y="0"/>
                  <a:pt x="377832"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8" name="Picture Placeholder 7">
            <a:extLst>
              <a:ext uri="{FF2B5EF4-FFF2-40B4-BE49-F238E27FC236}">
                <a16:creationId xmlns:a16="http://schemas.microsoft.com/office/drawing/2014/main" id="{70F44B8C-7CB6-4E59-AE94-4CA931119062}"/>
              </a:ext>
            </a:extLst>
          </p:cNvPr>
          <p:cNvSpPr>
            <a:spLocks noGrp="1"/>
          </p:cNvSpPr>
          <p:nvPr>
            <p:ph type="pic" sz="quarter" idx="14"/>
          </p:nvPr>
        </p:nvSpPr>
        <p:spPr>
          <a:xfrm>
            <a:off x="1761673" y="1744436"/>
            <a:ext cx="2266948" cy="2266948"/>
          </a:xfrm>
          <a:custGeom>
            <a:avLst/>
            <a:gdLst>
              <a:gd name="connsiteX0" fmla="*/ 377832 w 2266948"/>
              <a:gd name="connsiteY0" fmla="*/ 0 h 2266948"/>
              <a:gd name="connsiteX1" fmla="*/ 1889116 w 2266948"/>
              <a:gd name="connsiteY1" fmla="*/ 0 h 2266948"/>
              <a:gd name="connsiteX2" fmla="*/ 2266948 w 2266948"/>
              <a:gd name="connsiteY2" fmla="*/ 377832 h 2266948"/>
              <a:gd name="connsiteX3" fmla="*/ 2266948 w 2266948"/>
              <a:gd name="connsiteY3" fmla="*/ 1889116 h 2266948"/>
              <a:gd name="connsiteX4" fmla="*/ 1889116 w 2266948"/>
              <a:gd name="connsiteY4" fmla="*/ 2266948 h 2266948"/>
              <a:gd name="connsiteX5" fmla="*/ 377832 w 2266948"/>
              <a:gd name="connsiteY5" fmla="*/ 2266948 h 2266948"/>
              <a:gd name="connsiteX6" fmla="*/ 0 w 2266948"/>
              <a:gd name="connsiteY6" fmla="*/ 1889116 h 2266948"/>
              <a:gd name="connsiteX7" fmla="*/ 0 w 2266948"/>
              <a:gd name="connsiteY7" fmla="*/ 377832 h 2266948"/>
              <a:gd name="connsiteX8" fmla="*/ 377832 w 2266948"/>
              <a:gd name="connsiteY8" fmla="*/ 0 h 226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6948" h="2266948">
                <a:moveTo>
                  <a:pt x="377832" y="0"/>
                </a:moveTo>
                <a:lnTo>
                  <a:pt x="1889116" y="0"/>
                </a:lnTo>
                <a:cubicBezTo>
                  <a:pt x="2097787" y="0"/>
                  <a:pt x="2266948" y="169161"/>
                  <a:pt x="2266948" y="377832"/>
                </a:cubicBezTo>
                <a:lnTo>
                  <a:pt x="2266948" y="1889116"/>
                </a:lnTo>
                <a:cubicBezTo>
                  <a:pt x="2266948" y="2097787"/>
                  <a:pt x="2097787" y="2266948"/>
                  <a:pt x="1889116" y="2266948"/>
                </a:cubicBezTo>
                <a:lnTo>
                  <a:pt x="377832" y="2266948"/>
                </a:lnTo>
                <a:cubicBezTo>
                  <a:pt x="169161" y="2266948"/>
                  <a:pt x="0" y="2097787"/>
                  <a:pt x="0" y="1889116"/>
                </a:cubicBezTo>
                <a:lnTo>
                  <a:pt x="0" y="377832"/>
                </a:lnTo>
                <a:cubicBezTo>
                  <a:pt x="0" y="169161"/>
                  <a:pt x="169161" y="0"/>
                  <a:pt x="377832"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22542601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7BBE826-7067-487D-BA3F-393F40DF062F}"/>
              </a:ext>
            </a:extLst>
          </p:cNvPr>
          <p:cNvSpPr>
            <a:spLocks noGrp="1"/>
          </p:cNvSpPr>
          <p:nvPr>
            <p:ph type="pic" sz="quarter" idx="13"/>
          </p:nvPr>
        </p:nvSpPr>
        <p:spPr>
          <a:xfrm>
            <a:off x="0" y="-1"/>
            <a:ext cx="12192000" cy="3744685"/>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no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42358804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7BBE826-7067-487D-BA3F-393F40DF062F}"/>
              </a:ext>
            </a:extLst>
          </p:cNvPr>
          <p:cNvSpPr>
            <a:spLocks noGrp="1"/>
          </p:cNvSpPr>
          <p:nvPr>
            <p:ph type="pic" sz="quarter" idx="13"/>
          </p:nvPr>
        </p:nvSpPr>
        <p:spPr>
          <a:xfrm>
            <a:off x="4114799" y="1036865"/>
            <a:ext cx="3757614" cy="4784270"/>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4" name="Rectangle 3">
            <a:extLst>
              <a:ext uri="{FF2B5EF4-FFF2-40B4-BE49-F238E27FC236}">
                <a16:creationId xmlns:a16="http://schemas.microsoft.com/office/drawing/2014/main" id="{6ED301CA-7993-44AA-AE74-AB2F5E05DD62}"/>
              </a:ext>
            </a:extLst>
          </p:cNvPr>
          <p:cNvSpPr/>
          <p:nvPr userDrawn="1"/>
        </p:nvSpPr>
        <p:spPr>
          <a:xfrm>
            <a:off x="0" y="0"/>
            <a:ext cx="5834743" cy="6858000"/>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549949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F9FDDC4-2FA0-4711-A7A9-0B230E46B18D}"/>
              </a:ext>
            </a:extLst>
          </p:cNvPr>
          <p:cNvSpPr>
            <a:spLocks noGrp="1"/>
          </p:cNvSpPr>
          <p:nvPr>
            <p:ph type="pic" sz="quarter" idx="13"/>
          </p:nvPr>
        </p:nvSpPr>
        <p:spPr>
          <a:xfrm>
            <a:off x="0" y="0"/>
            <a:ext cx="12192000" cy="6858000"/>
          </a:xfrm>
        </p:spPr>
        <p:txBody>
          <a:bodyPr>
            <a:normAutofit/>
          </a:bodyPr>
          <a:lstStyle>
            <a:lvl1pPr>
              <a:defRPr sz="2000"/>
            </a:lvl1pPr>
          </a:lstStyle>
          <a:p>
            <a:endParaRPr lang="en-ID"/>
          </a:p>
        </p:txBody>
      </p:sp>
      <p:sp>
        <p:nvSpPr>
          <p:cNvPr id="6" name="Slide Number Placeholder 5">
            <a:extLst>
              <a:ext uri="{FF2B5EF4-FFF2-40B4-BE49-F238E27FC236}">
                <a16:creationId xmlns:a16="http://schemas.microsoft.com/office/drawing/2014/main" id="{D5B7CD13-D923-430E-AF5A-A50FACA8C19D}"/>
              </a:ext>
            </a:extLst>
          </p:cNvPr>
          <p:cNvSpPr>
            <a:spLocks noGrp="1"/>
          </p:cNvSpPr>
          <p:nvPr>
            <p:ph type="sldNum" sz="quarter" idx="12"/>
          </p:nvPr>
        </p:nvSpPr>
        <p:spPr>
          <a:xfrm>
            <a:off x="10338074" y="6299200"/>
            <a:ext cx="2743200" cy="365125"/>
          </a:xfrm>
        </p:spPr>
        <p:txBody>
          <a:bodyPr/>
          <a:lstStyle>
            <a:lvl1pPr algn="ctr">
              <a:defRPr sz="1600">
                <a:solidFill>
                  <a:schemeClr val="bg1"/>
                </a:solidFill>
              </a:defRPr>
            </a:lvl1pPr>
          </a:lstStyle>
          <a:p>
            <a:fld id="{9A66DC64-AB0D-4CA4-A897-2C0EB651BD60}" type="slidenum">
              <a:rPr lang="en-ID" smtClean="0"/>
              <a:pPr/>
              <a:t>‹#›</a:t>
            </a:fld>
            <a:endParaRPr lang="en-ID"/>
          </a:p>
        </p:txBody>
      </p:sp>
    </p:spTree>
    <p:extLst>
      <p:ext uri="{BB962C8B-B14F-4D97-AF65-F5344CB8AC3E}">
        <p14:creationId xmlns:p14="http://schemas.microsoft.com/office/powerpoint/2010/main" val="5955816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7BBE826-7067-487D-BA3F-393F40DF062F}"/>
              </a:ext>
            </a:extLst>
          </p:cNvPr>
          <p:cNvSpPr>
            <a:spLocks noGrp="1"/>
          </p:cNvSpPr>
          <p:nvPr>
            <p:ph type="pic" sz="quarter" idx="13"/>
          </p:nvPr>
        </p:nvSpPr>
        <p:spPr>
          <a:xfrm>
            <a:off x="3905250" y="0"/>
            <a:ext cx="4381500" cy="6858000"/>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33331720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E3CCC6B-DDEF-4BA5-BAD0-CC8D6CD3AC56}"/>
              </a:ext>
            </a:extLst>
          </p:cNvPr>
          <p:cNvSpPr>
            <a:spLocks noGrp="1"/>
          </p:cNvSpPr>
          <p:nvPr>
            <p:ph type="pic" sz="quarter" idx="13"/>
          </p:nvPr>
        </p:nvSpPr>
        <p:spPr>
          <a:xfrm>
            <a:off x="4391026" y="1"/>
            <a:ext cx="3133724" cy="6057900"/>
          </a:xfrm>
          <a:custGeom>
            <a:avLst/>
            <a:gdLst>
              <a:gd name="connsiteX0" fmla="*/ 0 w 5986463"/>
              <a:gd name="connsiteY0" fmla="*/ 0 h 5878286"/>
              <a:gd name="connsiteX1" fmla="*/ 5986463 w 5986463"/>
              <a:gd name="connsiteY1" fmla="*/ 0 h 5878286"/>
              <a:gd name="connsiteX2" fmla="*/ 5986463 w 5986463"/>
              <a:gd name="connsiteY2" fmla="*/ 5878286 h 5878286"/>
              <a:gd name="connsiteX3" fmla="*/ 0 w 5986463"/>
              <a:gd name="connsiteY3" fmla="*/ 5878286 h 5878286"/>
            </a:gdLst>
            <a:ahLst/>
            <a:cxnLst>
              <a:cxn ang="0">
                <a:pos x="connsiteX0" y="connsiteY0"/>
              </a:cxn>
              <a:cxn ang="0">
                <a:pos x="connsiteX1" y="connsiteY1"/>
              </a:cxn>
              <a:cxn ang="0">
                <a:pos x="connsiteX2" y="connsiteY2"/>
              </a:cxn>
              <a:cxn ang="0">
                <a:pos x="connsiteX3" y="connsiteY3"/>
              </a:cxn>
            </a:cxnLst>
            <a:rect l="l" t="t" r="r" b="b"/>
            <a:pathLst>
              <a:path w="5986463" h="5878286">
                <a:moveTo>
                  <a:pt x="0" y="0"/>
                </a:moveTo>
                <a:lnTo>
                  <a:pt x="5986463" y="0"/>
                </a:lnTo>
                <a:lnTo>
                  <a:pt x="5986463" y="5878286"/>
                </a:lnTo>
                <a:lnTo>
                  <a:pt x="0" y="5878286"/>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5" name="Rectangle 4">
            <a:extLst>
              <a:ext uri="{FF2B5EF4-FFF2-40B4-BE49-F238E27FC236}">
                <a16:creationId xmlns:a16="http://schemas.microsoft.com/office/drawing/2014/main" id="{643B0613-6797-4EE3-AEEE-ECF6E9106374}"/>
              </a:ext>
            </a:extLst>
          </p:cNvPr>
          <p:cNvSpPr/>
          <p:nvPr userDrawn="1"/>
        </p:nvSpPr>
        <p:spPr>
          <a:xfrm>
            <a:off x="7524751" y="1508006"/>
            <a:ext cx="3686174" cy="534999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6628219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D7DAC9A-3A3A-4EA0-BA17-06147AA6AEB2}"/>
              </a:ext>
            </a:extLst>
          </p:cNvPr>
          <p:cNvSpPr>
            <a:spLocks noGrp="1"/>
          </p:cNvSpPr>
          <p:nvPr>
            <p:ph type="pic" sz="quarter" idx="15"/>
          </p:nvPr>
        </p:nvSpPr>
        <p:spPr>
          <a:xfrm>
            <a:off x="952501" y="0"/>
            <a:ext cx="2028989" cy="6858000"/>
          </a:xfrm>
          <a:custGeom>
            <a:avLst/>
            <a:gdLst>
              <a:gd name="connsiteX0" fmla="*/ 0 w 2028989"/>
              <a:gd name="connsiteY0" fmla="*/ 4699000 h 6858000"/>
              <a:gd name="connsiteX1" fmla="*/ 2028989 w 2028989"/>
              <a:gd name="connsiteY1" fmla="*/ 4699000 h 6858000"/>
              <a:gd name="connsiteX2" fmla="*/ 2028989 w 2028989"/>
              <a:gd name="connsiteY2" fmla="*/ 6858000 h 6858000"/>
              <a:gd name="connsiteX3" fmla="*/ 0 w 2028989"/>
              <a:gd name="connsiteY3" fmla="*/ 6858000 h 6858000"/>
              <a:gd name="connsiteX4" fmla="*/ 0 w 2028989"/>
              <a:gd name="connsiteY4" fmla="*/ 0 h 6858000"/>
              <a:gd name="connsiteX5" fmla="*/ 2028989 w 2028989"/>
              <a:gd name="connsiteY5" fmla="*/ 0 h 6858000"/>
              <a:gd name="connsiteX6" fmla="*/ 2028989 w 2028989"/>
              <a:gd name="connsiteY6" fmla="*/ 4471988 h 6858000"/>
              <a:gd name="connsiteX7" fmla="*/ 0 w 2028989"/>
              <a:gd name="connsiteY7" fmla="*/ 447198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28989" h="6858000">
                <a:moveTo>
                  <a:pt x="0" y="4699000"/>
                </a:moveTo>
                <a:lnTo>
                  <a:pt x="2028989" y="4699000"/>
                </a:lnTo>
                <a:lnTo>
                  <a:pt x="2028989" y="6858000"/>
                </a:lnTo>
                <a:lnTo>
                  <a:pt x="0" y="6858000"/>
                </a:lnTo>
                <a:close/>
                <a:moveTo>
                  <a:pt x="0" y="0"/>
                </a:moveTo>
                <a:lnTo>
                  <a:pt x="2028989" y="0"/>
                </a:lnTo>
                <a:lnTo>
                  <a:pt x="2028989" y="4471988"/>
                </a:lnTo>
                <a:lnTo>
                  <a:pt x="0" y="4471988"/>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0" name="Picture Placeholder 9">
            <a:extLst>
              <a:ext uri="{FF2B5EF4-FFF2-40B4-BE49-F238E27FC236}">
                <a16:creationId xmlns:a16="http://schemas.microsoft.com/office/drawing/2014/main" id="{7D446044-22BE-4784-8C9B-15CD1F51F0CF}"/>
              </a:ext>
            </a:extLst>
          </p:cNvPr>
          <p:cNvSpPr>
            <a:spLocks noGrp="1"/>
          </p:cNvSpPr>
          <p:nvPr>
            <p:ph type="pic" sz="quarter" idx="14"/>
          </p:nvPr>
        </p:nvSpPr>
        <p:spPr>
          <a:xfrm>
            <a:off x="3199186" y="0"/>
            <a:ext cx="2028989" cy="6858000"/>
          </a:xfrm>
          <a:custGeom>
            <a:avLst/>
            <a:gdLst>
              <a:gd name="connsiteX0" fmla="*/ 0 w 2028989"/>
              <a:gd name="connsiteY0" fmla="*/ 2386012 h 6858000"/>
              <a:gd name="connsiteX1" fmla="*/ 2028989 w 2028989"/>
              <a:gd name="connsiteY1" fmla="*/ 2386012 h 6858000"/>
              <a:gd name="connsiteX2" fmla="*/ 2028989 w 2028989"/>
              <a:gd name="connsiteY2" fmla="*/ 6858000 h 6858000"/>
              <a:gd name="connsiteX3" fmla="*/ 0 w 2028989"/>
              <a:gd name="connsiteY3" fmla="*/ 6858000 h 6858000"/>
              <a:gd name="connsiteX4" fmla="*/ 0 w 2028989"/>
              <a:gd name="connsiteY4" fmla="*/ 0 h 6858000"/>
              <a:gd name="connsiteX5" fmla="*/ 2028989 w 2028989"/>
              <a:gd name="connsiteY5" fmla="*/ 0 h 6858000"/>
              <a:gd name="connsiteX6" fmla="*/ 2028989 w 2028989"/>
              <a:gd name="connsiteY6" fmla="*/ 2159000 h 6858000"/>
              <a:gd name="connsiteX7" fmla="*/ 0 w 2028989"/>
              <a:gd name="connsiteY7" fmla="*/ 215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28989" h="6858000">
                <a:moveTo>
                  <a:pt x="0" y="2386012"/>
                </a:moveTo>
                <a:lnTo>
                  <a:pt x="2028989" y="2386012"/>
                </a:lnTo>
                <a:lnTo>
                  <a:pt x="2028989" y="6858000"/>
                </a:lnTo>
                <a:lnTo>
                  <a:pt x="0" y="6858000"/>
                </a:lnTo>
                <a:close/>
                <a:moveTo>
                  <a:pt x="0" y="0"/>
                </a:moveTo>
                <a:lnTo>
                  <a:pt x="2028989" y="0"/>
                </a:lnTo>
                <a:lnTo>
                  <a:pt x="2028989" y="2159000"/>
                </a:lnTo>
                <a:lnTo>
                  <a:pt x="0" y="2159000"/>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8" name="Picture Placeholder 7">
            <a:extLst>
              <a:ext uri="{FF2B5EF4-FFF2-40B4-BE49-F238E27FC236}">
                <a16:creationId xmlns:a16="http://schemas.microsoft.com/office/drawing/2014/main" id="{FDE1E661-DB3D-4FAC-878A-A1A5C3D0E153}"/>
              </a:ext>
            </a:extLst>
          </p:cNvPr>
          <p:cNvSpPr>
            <a:spLocks noGrp="1"/>
          </p:cNvSpPr>
          <p:nvPr>
            <p:ph type="pic" sz="quarter" idx="13"/>
          </p:nvPr>
        </p:nvSpPr>
        <p:spPr>
          <a:xfrm>
            <a:off x="5445870" y="0"/>
            <a:ext cx="2028989" cy="6858000"/>
          </a:xfrm>
          <a:custGeom>
            <a:avLst/>
            <a:gdLst>
              <a:gd name="connsiteX0" fmla="*/ 0 w 2028989"/>
              <a:gd name="connsiteY0" fmla="*/ 4699000 h 6858000"/>
              <a:gd name="connsiteX1" fmla="*/ 2028989 w 2028989"/>
              <a:gd name="connsiteY1" fmla="*/ 4699000 h 6858000"/>
              <a:gd name="connsiteX2" fmla="*/ 2028989 w 2028989"/>
              <a:gd name="connsiteY2" fmla="*/ 6858000 h 6858000"/>
              <a:gd name="connsiteX3" fmla="*/ 0 w 2028989"/>
              <a:gd name="connsiteY3" fmla="*/ 6858000 h 6858000"/>
              <a:gd name="connsiteX4" fmla="*/ 0 w 2028989"/>
              <a:gd name="connsiteY4" fmla="*/ 0 h 6858000"/>
              <a:gd name="connsiteX5" fmla="*/ 2028989 w 2028989"/>
              <a:gd name="connsiteY5" fmla="*/ 0 h 6858000"/>
              <a:gd name="connsiteX6" fmla="*/ 2028989 w 2028989"/>
              <a:gd name="connsiteY6" fmla="*/ 4471988 h 6858000"/>
              <a:gd name="connsiteX7" fmla="*/ 0 w 2028989"/>
              <a:gd name="connsiteY7" fmla="*/ 447198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28989" h="6858000">
                <a:moveTo>
                  <a:pt x="0" y="4699000"/>
                </a:moveTo>
                <a:lnTo>
                  <a:pt x="2028989" y="4699000"/>
                </a:lnTo>
                <a:lnTo>
                  <a:pt x="2028989" y="6858000"/>
                </a:lnTo>
                <a:lnTo>
                  <a:pt x="0" y="6858000"/>
                </a:lnTo>
                <a:close/>
                <a:moveTo>
                  <a:pt x="0" y="0"/>
                </a:moveTo>
                <a:lnTo>
                  <a:pt x="2028989" y="0"/>
                </a:lnTo>
                <a:lnTo>
                  <a:pt x="2028989" y="4471988"/>
                </a:lnTo>
                <a:lnTo>
                  <a:pt x="0" y="4471988"/>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3995928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icture Placeholder 9">
            <a:extLst>
              <a:ext uri="{FF2B5EF4-FFF2-40B4-BE49-F238E27FC236}">
                <a16:creationId xmlns:a16="http://schemas.microsoft.com/office/drawing/2014/main" id="{DE9D143F-4105-4495-8769-0189B000104E}"/>
              </a:ext>
            </a:extLst>
          </p:cNvPr>
          <p:cNvSpPr>
            <a:spLocks noGrp="1"/>
          </p:cNvSpPr>
          <p:nvPr>
            <p:ph type="pic" sz="quarter" idx="13"/>
          </p:nvPr>
        </p:nvSpPr>
        <p:spPr>
          <a:xfrm>
            <a:off x="6195007" y="979171"/>
            <a:ext cx="2899490" cy="2978856"/>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0" name="Picture Placeholder 9">
            <a:extLst>
              <a:ext uri="{FF2B5EF4-FFF2-40B4-BE49-F238E27FC236}">
                <a16:creationId xmlns:a16="http://schemas.microsoft.com/office/drawing/2014/main" id="{2CCB4C76-5129-4847-A55B-3C997AD1F78D}"/>
              </a:ext>
            </a:extLst>
          </p:cNvPr>
          <p:cNvSpPr>
            <a:spLocks noGrp="1"/>
          </p:cNvSpPr>
          <p:nvPr>
            <p:ph type="pic" sz="quarter" idx="14"/>
          </p:nvPr>
        </p:nvSpPr>
        <p:spPr>
          <a:xfrm>
            <a:off x="9292510" y="979171"/>
            <a:ext cx="2899490" cy="2978856"/>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1" name="Picture Placeholder 9">
            <a:extLst>
              <a:ext uri="{FF2B5EF4-FFF2-40B4-BE49-F238E27FC236}">
                <a16:creationId xmlns:a16="http://schemas.microsoft.com/office/drawing/2014/main" id="{31DE315B-2D9D-4C9A-AF75-4F33A1259EE6}"/>
              </a:ext>
            </a:extLst>
          </p:cNvPr>
          <p:cNvSpPr>
            <a:spLocks noGrp="1"/>
          </p:cNvSpPr>
          <p:nvPr>
            <p:ph type="pic" sz="quarter" idx="15"/>
          </p:nvPr>
        </p:nvSpPr>
        <p:spPr>
          <a:xfrm>
            <a:off x="0" y="4124691"/>
            <a:ext cx="2899490" cy="2733309"/>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2" name="Picture Placeholder 9">
            <a:extLst>
              <a:ext uri="{FF2B5EF4-FFF2-40B4-BE49-F238E27FC236}">
                <a16:creationId xmlns:a16="http://schemas.microsoft.com/office/drawing/2014/main" id="{073AA825-6272-4B41-A802-29BD598EC0C5}"/>
              </a:ext>
            </a:extLst>
          </p:cNvPr>
          <p:cNvSpPr>
            <a:spLocks noGrp="1"/>
          </p:cNvSpPr>
          <p:nvPr>
            <p:ph type="pic" sz="quarter" idx="16"/>
          </p:nvPr>
        </p:nvSpPr>
        <p:spPr>
          <a:xfrm>
            <a:off x="3097503" y="4124691"/>
            <a:ext cx="2899490" cy="2733309"/>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6" name="Freeform: Shape 5">
            <a:extLst>
              <a:ext uri="{FF2B5EF4-FFF2-40B4-BE49-F238E27FC236}">
                <a16:creationId xmlns:a16="http://schemas.microsoft.com/office/drawing/2014/main" id="{7AE5E6BA-C80F-40E3-B817-74F736FD6E42}"/>
              </a:ext>
            </a:extLst>
          </p:cNvPr>
          <p:cNvSpPr/>
          <p:nvPr userDrawn="1"/>
        </p:nvSpPr>
        <p:spPr>
          <a:xfrm>
            <a:off x="6195007" y="4124691"/>
            <a:ext cx="5996993" cy="2733309"/>
          </a:xfrm>
          <a:custGeom>
            <a:avLst/>
            <a:gdLst>
              <a:gd name="connsiteX0" fmla="*/ 0 w 5996993"/>
              <a:gd name="connsiteY0" fmla="*/ 0 h 2733309"/>
              <a:gd name="connsiteX1" fmla="*/ 2733093 w 5996993"/>
              <a:gd name="connsiteY1" fmla="*/ 0 h 2733309"/>
              <a:gd name="connsiteX2" fmla="*/ 2899490 w 5996993"/>
              <a:gd name="connsiteY2" fmla="*/ 0 h 2733309"/>
              <a:gd name="connsiteX3" fmla="*/ 5996993 w 5996993"/>
              <a:gd name="connsiteY3" fmla="*/ 0 h 2733309"/>
              <a:gd name="connsiteX4" fmla="*/ 5996993 w 5996993"/>
              <a:gd name="connsiteY4" fmla="*/ 2733309 h 2733309"/>
              <a:gd name="connsiteX5" fmla="*/ 2899490 w 5996993"/>
              <a:gd name="connsiteY5" fmla="*/ 2733309 h 2733309"/>
              <a:gd name="connsiteX6" fmla="*/ 2733093 w 5996993"/>
              <a:gd name="connsiteY6" fmla="*/ 2733309 h 2733309"/>
              <a:gd name="connsiteX7" fmla="*/ 0 w 5996993"/>
              <a:gd name="connsiteY7" fmla="*/ 2733309 h 273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96993" h="2733309">
                <a:moveTo>
                  <a:pt x="0" y="0"/>
                </a:moveTo>
                <a:lnTo>
                  <a:pt x="2733093" y="0"/>
                </a:lnTo>
                <a:lnTo>
                  <a:pt x="2899490" y="0"/>
                </a:lnTo>
                <a:lnTo>
                  <a:pt x="5996993" y="0"/>
                </a:lnTo>
                <a:lnTo>
                  <a:pt x="5996993" y="2733309"/>
                </a:lnTo>
                <a:lnTo>
                  <a:pt x="2899490" y="2733309"/>
                </a:lnTo>
                <a:lnTo>
                  <a:pt x="2733093" y="2733309"/>
                </a:lnTo>
                <a:lnTo>
                  <a:pt x="0" y="2733309"/>
                </a:lnTo>
                <a:close/>
              </a:path>
            </a:pathLst>
          </a:cu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5470170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233AE334-8F04-4DC4-8B05-A78DA174F294}"/>
              </a:ext>
            </a:extLst>
          </p:cNvPr>
          <p:cNvSpPr>
            <a:spLocks noGrp="1"/>
          </p:cNvSpPr>
          <p:nvPr>
            <p:ph type="pic" sz="quarter" idx="16"/>
          </p:nvPr>
        </p:nvSpPr>
        <p:spPr>
          <a:xfrm>
            <a:off x="3841750" y="717550"/>
            <a:ext cx="4508500" cy="5422900"/>
          </a:xfrm>
          <a:custGeom>
            <a:avLst/>
            <a:gdLst>
              <a:gd name="connsiteX0" fmla="*/ 376279 w 4508500"/>
              <a:gd name="connsiteY0" fmla="*/ 0 h 5422900"/>
              <a:gd name="connsiteX1" fmla="*/ 4132221 w 4508500"/>
              <a:gd name="connsiteY1" fmla="*/ 0 h 5422900"/>
              <a:gd name="connsiteX2" fmla="*/ 4508500 w 4508500"/>
              <a:gd name="connsiteY2" fmla="*/ 376279 h 5422900"/>
              <a:gd name="connsiteX3" fmla="*/ 4508500 w 4508500"/>
              <a:gd name="connsiteY3" fmla="*/ 5046621 h 5422900"/>
              <a:gd name="connsiteX4" fmla="*/ 4132221 w 4508500"/>
              <a:gd name="connsiteY4" fmla="*/ 5422900 h 5422900"/>
              <a:gd name="connsiteX5" fmla="*/ 376279 w 4508500"/>
              <a:gd name="connsiteY5" fmla="*/ 5422900 h 5422900"/>
              <a:gd name="connsiteX6" fmla="*/ 0 w 4508500"/>
              <a:gd name="connsiteY6" fmla="*/ 5046621 h 5422900"/>
              <a:gd name="connsiteX7" fmla="*/ 0 w 4508500"/>
              <a:gd name="connsiteY7" fmla="*/ 376279 h 5422900"/>
              <a:gd name="connsiteX8" fmla="*/ 376279 w 4508500"/>
              <a:gd name="connsiteY8" fmla="*/ 0 h 542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08500" h="5422900">
                <a:moveTo>
                  <a:pt x="376279" y="0"/>
                </a:moveTo>
                <a:lnTo>
                  <a:pt x="4132221" y="0"/>
                </a:lnTo>
                <a:cubicBezTo>
                  <a:pt x="4340034" y="0"/>
                  <a:pt x="4508500" y="168466"/>
                  <a:pt x="4508500" y="376279"/>
                </a:cubicBezTo>
                <a:lnTo>
                  <a:pt x="4508500" y="5046621"/>
                </a:lnTo>
                <a:cubicBezTo>
                  <a:pt x="4508500" y="5254434"/>
                  <a:pt x="4340034" y="5422900"/>
                  <a:pt x="4132221" y="5422900"/>
                </a:cubicBezTo>
                <a:lnTo>
                  <a:pt x="376279" y="5422900"/>
                </a:lnTo>
                <a:cubicBezTo>
                  <a:pt x="168466" y="5422900"/>
                  <a:pt x="0" y="5254434"/>
                  <a:pt x="0" y="5046621"/>
                </a:cubicBezTo>
                <a:lnTo>
                  <a:pt x="0" y="376279"/>
                </a:lnTo>
                <a:cubicBezTo>
                  <a:pt x="0" y="168466"/>
                  <a:pt x="168466" y="0"/>
                  <a:pt x="376279"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9" name="Picture Placeholder 8">
            <a:extLst>
              <a:ext uri="{FF2B5EF4-FFF2-40B4-BE49-F238E27FC236}">
                <a16:creationId xmlns:a16="http://schemas.microsoft.com/office/drawing/2014/main" id="{D851DA8F-CF72-4FA6-9F4B-4D0F838D12D8}"/>
              </a:ext>
            </a:extLst>
          </p:cNvPr>
          <p:cNvSpPr>
            <a:spLocks noGrp="1"/>
          </p:cNvSpPr>
          <p:nvPr>
            <p:ph type="pic" sz="quarter" idx="15"/>
          </p:nvPr>
        </p:nvSpPr>
        <p:spPr>
          <a:xfrm>
            <a:off x="0" y="717550"/>
            <a:ext cx="3492500" cy="5422900"/>
          </a:xfrm>
          <a:custGeom>
            <a:avLst/>
            <a:gdLst>
              <a:gd name="connsiteX0" fmla="*/ 0 w 3492500"/>
              <a:gd name="connsiteY0" fmla="*/ 0 h 5422900"/>
              <a:gd name="connsiteX1" fmla="*/ 3116221 w 3492500"/>
              <a:gd name="connsiteY1" fmla="*/ 0 h 5422900"/>
              <a:gd name="connsiteX2" fmla="*/ 3492500 w 3492500"/>
              <a:gd name="connsiteY2" fmla="*/ 376279 h 5422900"/>
              <a:gd name="connsiteX3" fmla="*/ 3492500 w 3492500"/>
              <a:gd name="connsiteY3" fmla="*/ 5046621 h 5422900"/>
              <a:gd name="connsiteX4" fmla="*/ 3116221 w 3492500"/>
              <a:gd name="connsiteY4" fmla="*/ 5422900 h 5422900"/>
              <a:gd name="connsiteX5" fmla="*/ 0 w 3492500"/>
              <a:gd name="connsiteY5" fmla="*/ 5422900 h 542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92500" h="5422900">
                <a:moveTo>
                  <a:pt x="0" y="0"/>
                </a:moveTo>
                <a:lnTo>
                  <a:pt x="3116221" y="0"/>
                </a:lnTo>
                <a:cubicBezTo>
                  <a:pt x="3324034" y="0"/>
                  <a:pt x="3492500" y="168466"/>
                  <a:pt x="3492500" y="376279"/>
                </a:cubicBezTo>
                <a:lnTo>
                  <a:pt x="3492500" y="5046621"/>
                </a:lnTo>
                <a:cubicBezTo>
                  <a:pt x="3492500" y="5254434"/>
                  <a:pt x="3324034" y="5422900"/>
                  <a:pt x="3116221" y="5422900"/>
                </a:cubicBezTo>
                <a:lnTo>
                  <a:pt x="0" y="5422900"/>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5" name="Picture Placeholder 14">
            <a:extLst>
              <a:ext uri="{FF2B5EF4-FFF2-40B4-BE49-F238E27FC236}">
                <a16:creationId xmlns:a16="http://schemas.microsoft.com/office/drawing/2014/main" id="{DFFCD352-B6BE-45C7-AC73-5875C8F99F7E}"/>
              </a:ext>
            </a:extLst>
          </p:cNvPr>
          <p:cNvSpPr>
            <a:spLocks noGrp="1"/>
          </p:cNvSpPr>
          <p:nvPr>
            <p:ph type="pic" sz="quarter" idx="18"/>
          </p:nvPr>
        </p:nvSpPr>
        <p:spPr>
          <a:xfrm>
            <a:off x="8699500" y="717550"/>
            <a:ext cx="3492500" cy="5422900"/>
          </a:xfrm>
          <a:custGeom>
            <a:avLst/>
            <a:gdLst>
              <a:gd name="connsiteX0" fmla="*/ 376279 w 3492500"/>
              <a:gd name="connsiteY0" fmla="*/ 0 h 5422900"/>
              <a:gd name="connsiteX1" fmla="*/ 3492500 w 3492500"/>
              <a:gd name="connsiteY1" fmla="*/ 0 h 5422900"/>
              <a:gd name="connsiteX2" fmla="*/ 3492500 w 3492500"/>
              <a:gd name="connsiteY2" fmla="*/ 5422900 h 5422900"/>
              <a:gd name="connsiteX3" fmla="*/ 376279 w 3492500"/>
              <a:gd name="connsiteY3" fmla="*/ 5422900 h 5422900"/>
              <a:gd name="connsiteX4" fmla="*/ 0 w 3492500"/>
              <a:gd name="connsiteY4" fmla="*/ 5046621 h 5422900"/>
              <a:gd name="connsiteX5" fmla="*/ 0 w 3492500"/>
              <a:gd name="connsiteY5" fmla="*/ 376279 h 5422900"/>
              <a:gd name="connsiteX6" fmla="*/ 376279 w 3492500"/>
              <a:gd name="connsiteY6" fmla="*/ 0 h 542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92500" h="5422900">
                <a:moveTo>
                  <a:pt x="376279" y="0"/>
                </a:moveTo>
                <a:lnTo>
                  <a:pt x="3492500" y="0"/>
                </a:lnTo>
                <a:lnTo>
                  <a:pt x="3492500" y="5422900"/>
                </a:lnTo>
                <a:lnTo>
                  <a:pt x="376279" y="5422900"/>
                </a:lnTo>
                <a:cubicBezTo>
                  <a:pt x="168466" y="5422900"/>
                  <a:pt x="0" y="5254434"/>
                  <a:pt x="0" y="5046621"/>
                </a:cubicBezTo>
                <a:lnTo>
                  <a:pt x="0" y="376279"/>
                </a:lnTo>
                <a:cubicBezTo>
                  <a:pt x="0" y="168466"/>
                  <a:pt x="168466" y="0"/>
                  <a:pt x="376279"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918872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BD39FA-757E-4273-814B-F4426265691C}"/>
              </a:ext>
            </a:extLst>
          </p:cNvPr>
          <p:cNvSpPr/>
          <p:nvPr userDrawn="1"/>
        </p:nvSpPr>
        <p:spPr>
          <a:xfrm>
            <a:off x="6197600" y="0"/>
            <a:ext cx="59944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Picture Placeholder 9">
            <a:extLst>
              <a:ext uri="{FF2B5EF4-FFF2-40B4-BE49-F238E27FC236}">
                <a16:creationId xmlns:a16="http://schemas.microsoft.com/office/drawing/2014/main" id="{64CF54B0-53D6-4300-97BC-721264D86A93}"/>
              </a:ext>
            </a:extLst>
          </p:cNvPr>
          <p:cNvSpPr>
            <a:spLocks noGrp="1"/>
          </p:cNvSpPr>
          <p:nvPr>
            <p:ph type="pic" sz="quarter" idx="13"/>
          </p:nvPr>
        </p:nvSpPr>
        <p:spPr>
          <a:xfrm>
            <a:off x="3875317" y="1230086"/>
            <a:ext cx="3759199" cy="4575628"/>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9" name="Picture Placeholder 9">
            <a:extLst>
              <a:ext uri="{FF2B5EF4-FFF2-40B4-BE49-F238E27FC236}">
                <a16:creationId xmlns:a16="http://schemas.microsoft.com/office/drawing/2014/main" id="{C68A4068-A8FE-4877-9A20-A24AD2205E97}"/>
              </a:ext>
            </a:extLst>
          </p:cNvPr>
          <p:cNvSpPr>
            <a:spLocks noGrp="1"/>
          </p:cNvSpPr>
          <p:nvPr>
            <p:ph type="pic" sz="quarter" idx="14"/>
          </p:nvPr>
        </p:nvSpPr>
        <p:spPr>
          <a:xfrm>
            <a:off x="7823203" y="1230086"/>
            <a:ext cx="2090055" cy="4575628"/>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0" name="Picture Placeholder 9">
            <a:extLst>
              <a:ext uri="{FF2B5EF4-FFF2-40B4-BE49-F238E27FC236}">
                <a16:creationId xmlns:a16="http://schemas.microsoft.com/office/drawing/2014/main" id="{D139F7BA-A372-4AB5-B322-730FE87A9923}"/>
              </a:ext>
            </a:extLst>
          </p:cNvPr>
          <p:cNvSpPr>
            <a:spLocks noGrp="1"/>
          </p:cNvSpPr>
          <p:nvPr>
            <p:ph type="pic" sz="quarter" idx="15"/>
          </p:nvPr>
        </p:nvSpPr>
        <p:spPr>
          <a:xfrm>
            <a:off x="10101945" y="1230086"/>
            <a:ext cx="2090055" cy="4575628"/>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1056987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A2FAD97-8256-47D0-928B-73B343F56533}"/>
              </a:ext>
            </a:extLst>
          </p:cNvPr>
          <p:cNvSpPr>
            <a:spLocks noGrp="1"/>
          </p:cNvSpPr>
          <p:nvPr>
            <p:ph type="pic" sz="quarter" idx="16"/>
          </p:nvPr>
        </p:nvSpPr>
        <p:spPr>
          <a:xfrm>
            <a:off x="9328066" y="1619990"/>
            <a:ext cx="1809010" cy="1809010"/>
          </a:xfrm>
          <a:custGeom>
            <a:avLst/>
            <a:gdLst>
              <a:gd name="connsiteX0" fmla="*/ 904505 w 1809010"/>
              <a:gd name="connsiteY0" fmla="*/ 0 h 1809010"/>
              <a:gd name="connsiteX1" fmla="*/ 1809010 w 1809010"/>
              <a:gd name="connsiteY1" fmla="*/ 904505 h 1809010"/>
              <a:gd name="connsiteX2" fmla="*/ 904505 w 1809010"/>
              <a:gd name="connsiteY2" fmla="*/ 1809010 h 1809010"/>
              <a:gd name="connsiteX3" fmla="*/ 0 w 1809010"/>
              <a:gd name="connsiteY3" fmla="*/ 904505 h 1809010"/>
              <a:gd name="connsiteX4" fmla="*/ 904505 w 1809010"/>
              <a:gd name="connsiteY4" fmla="*/ 0 h 1809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010" h="1809010">
                <a:moveTo>
                  <a:pt x="904505" y="0"/>
                </a:moveTo>
                <a:cubicBezTo>
                  <a:pt x="1404049" y="0"/>
                  <a:pt x="1809010" y="404961"/>
                  <a:pt x="1809010" y="904505"/>
                </a:cubicBezTo>
                <a:cubicBezTo>
                  <a:pt x="1809010" y="1404049"/>
                  <a:pt x="1404049" y="1809010"/>
                  <a:pt x="904505" y="1809010"/>
                </a:cubicBezTo>
                <a:cubicBezTo>
                  <a:pt x="404961" y="1809010"/>
                  <a:pt x="0" y="1404049"/>
                  <a:pt x="0" y="904505"/>
                </a:cubicBezTo>
                <a:cubicBezTo>
                  <a:pt x="0" y="404961"/>
                  <a:pt x="404961" y="0"/>
                  <a:pt x="904505"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7" name="Rectangle 6">
            <a:extLst>
              <a:ext uri="{FF2B5EF4-FFF2-40B4-BE49-F238E27FC236}">
                <a16:creationId xmlns:a16="http://schemas.microsoft.com/office/drawing/2014/main" id="{E029214F-9B9C-4E0F-97C3-01094F9556AC}"/>
              </a:ext>
            </a:extLst>
          </p:cNvPr>
          <p:cNvSpPr/>
          <p:nvPr userDrawn="1"/>
        </p:nvSpPr>
        <p:spPr>
          <a:xfrm>
            <a:off x="0" y="0"/>
            <a:ext cx="6096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Picture Placeholder 9">
            <a:extLst>
              <a:ext uri="{FF2B5EF4-FFF2-40B4-BE49-F238E27FC236}">
                <a16:creationId xmlns:a16="http://schemas.microsoft.com/office/drawing/2014/main" id="{C68A4068-A8FE-4877-9A20-A24AD2205E97}"/>
              </a:ext>
            </a:extLst>
          </p:cNvPr>
          <p:cNvSpPr>
            <a:spLocks noGrp="1"/>
          </p:cNvSpPr>
          <p:nvPr>
            <p:ph type="pic" sz="quarter" idx="14"/>
          </p:nvPr>
        </p:nvSpPr>
        <p:spPr>
          <a:xfrm>
            <a:off x="4199942" y="1230086"/>
            <a:ext cx="4029658" cy="4575628"/>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0" name="Picture Placeholder 9">
            <a:extLst>
              <a:ext uri="{FF2B5EF4-FFF2-40B4-BE49-F238E27FC236}">
                <a16:creationId xmlns:a16="http://schemas.microsoft.com/office/drawing/2014/main" id="{D139F7BA-A372-4AB5-B322-730FE87A9923}"/>
              </a:ext>
            </a:extLst>
          </p:cNvPr>
          <p:cNvSpPr>
            <a:spLocks noGrp="1"/>
          </p:cNvSpPr>
          <p:nvPr>
            <p:ph type="pic" sz="quarter" idx="15"/>
          </p:nvPr>
        </p:nvSpPr>
        <p:spPr>
          <a:xfrm>
            <a:off x="1" y="1230086"/>
            <a:ext cx="4029658" cy="4575628"/>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17473880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139F7BA-A372-4AB5-B322-730FE87A9923}"/>
              </a:ext>
            </a:extLst>
          </p:cNvPr>
          <p:cNvSpPr>
            <a:spLocks noGrp="1"/>
          </p:cNvSpPr>
          <p:nvPr>
            <p:ph type="pic" sz="quarter" idx="15"/>
          </p:nvPr>
        </p:nvSpPr>
        <p:spPr>
          <a:xfrm>
            <a:off x="3676649" y="1043214"/>
            <a:ext cx="8515350" cy="4762500"/>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19873245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31629B3-68E9-432B-9F1B-FC5AC8F8B701}"/>
              </a:ext>
            </a:extLst>
          </p:cNvPr>
          <p:cNvSpPr/>
          <p:nvPr userDrawn="1"/>
        </p:nvSpPr>
        <p:spPr>
          <a:xfrm>
            <a:off x="7672388" y="0"/>
            <a:ext cx="4519612" cy="6858000"/>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Picture Placeholder 9">
            <a:extLst>
              <a:ext uri="{FF2B5EF4-FFF2-40B4-BE49-F238E27FC236}">
                <a16:creationId xmlns:a16="http://schemas.microsoft.com/office/drawing/2014/main" id="{7278E80B-77FF-467D-9635-4F9267ADC74D}"/>
              </a:ext>
            </a:extLst>
          </p:cNvPr>
          <p:cNvSpPr>
            <a:spLocks noGrp="1"/>
          </p:cNvSpPr>
          <p:nvPr>
            <p:ph type="pic" sz="quarter" idx="15"/>
          </p:nvPr>
        </p:nvSpPr>
        <p:spPr>
          <a:xfrm>
            <a:off x="6676358" y="1155863"/>
            <a:ext cx="2290511" cy="4742186"/>
          </a:xfrm>
          <a:custGeom>
            <a:avLst/>
            <a:gdLst>
              <a:gd name="connsiteX0" fmla="*/ 280908 w 2290511"/>
              <a:gd name="connsiteY0" fmla="*/ 0 h 4742186"/>
              <a:gd name="connsiteX1" fmla="*/ 2009603 w 2290511"/>
              <a:gd name="connsiteY1" fmla="*/ 0 h 4742186"/>
              <a:gd name="connsiteX2" fmla="*/ 2290511 w 2290511"/>
              <a:gd name="connsiteY2" fmla="*/ 280908 h 4742186"/>
              <a:gd name="connsiteX3" fmla="*/ 2290511 w 2290511"/>
              <a:gd name="connsiteY3" fmla="*/ 4461278 h 4742186"/>
              <a:gd name="connsiteX4" fmla="*/ 2009603 w 2290511"/>
              <a:gd name="connsiteY4" fmla="*/ 4742186 h 4742186"/>
              <a:gd name="connsiteX5" fmla="*/ 280908 w 2290511"/>
              <a:gd name="connsiteY5" fmla="*/ 4742186 h 4742186"/>
              <a:gd name="connsiteX6" fmla="*/ 0 w 2290511"/>
              <a:gd name="connsiteY6" fmla="*/ 4461278 h 4742186"/>
              <a:gd name="connsiteX7" fmla="*/ 0 w 2290511"/>
              <a:gd name="connsiteY7" fmla="*/ 280908 h 4742186"/>
              <a:gd name="connsiteX8" fmla="*/ 280908 w 2290511"/>
              <a:gd name="connsiteY8" fmla="*/ 0 h 4742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511" h="4742186">
                <a:moveTo>
                  <a:pt x="280908" y="0"/>
                </a:moveTo>
                <a:lnTo>
                  <a:pt x="2009603" y="0"/>
                </a:lnTo>
                <a:cubicBezTo>
                  <a:pt x="2164744" y="0"/>
                  <a:pt x="2290511" y="125767"/>
                  <a:pt x="2290511" y="280908"/>
                </a:cubicBezTo>
                <a:lnTo>
                  <a:pt x="2290511" y="4461278"/>
                </a:lnTo>
                <a:cubicBezTo>
                  <a:pt x="2290511" y="4616419"/>
                  <a:pt x="2164744" y="4742186"/>
                  <a:pt x="2009603" y="4742186"/>
                </a:cubicBezTo>
                <a:lnTo>
                  <a:pt x="280908" y="4742186"/>
                </a:lnTo>
                <a:cubicBezTo>
                  <a:pt x="125767" y="4742186"/>
                  <a:pt x="0" y="4616419"/>
                  <a:pt x="0" y="4461278"/>
                </a:cubicBezTo>
                <a:lnTo>
                  <a:pt x="0" y="280908"/>
                </a:lnTo>
                <a:cubicBezTo>
                  <a:pt x="0" y="125767"/>
                  <a:pt x="125767" y="0"/>
                  <a:pt x="280908"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9" name="Picture Placeholder 8">
            <a:extLst>
              <a:ext uri="{FF2B5EF4-FFF2-40B4-BE49-F238E27FC236}">
                <a16:creationId xmlns:a16="http://schemas.microsoft.com/office/drawing/2014/main" id="{F8157D69-F4E4-4DD7-A6D5-FF855210EDB3}"/>
              </a:ext>
            </a:extLst>
          </p:cNvPr>
          <p:cNvSpPr>
            <a:spLocks noGrp="1"/>
          </p:cNvSpPr>
          <p:nvPr>
            <p:ph type="pic" sz="quarter" idx="16"/>
          </p:nvPr>
        </p:nvSpPr>
        <p:spPr>
          <a:xfrm>
            <a:off x="9477484" y="1848813"/>
            <a:ext cx="1974632" cy="4088201"/>
          </a:xfrm>
          <a:custGeom>
            <a:avLst/>
            <a:gdLst>
              <a:gd name="connsiteX0" fmla="*/ 242169 w 1974632"/>
              <a:gd name="connsiteY0" fmla="*/ 0 h 4088201"/>
              <a:gd name="connsiteX1" fmla="*/ 1732463 w 1974632"/>
              <a:gd name="connsiteY1" fmla="*/ 0 h 4088201"/>
              <a:gd name="connsiteX2" fmla="*/ 1974632 w 1974632"/>
              <a:gd name="connsiteY2" fmla="*/ 242169 h 4088201"/>
              <a:gd name="connsiteX3" fmla="*/ 1974632 w 1974632"/>
              <a:gd name="connsiteY3" fmla="*/ 3846032 h 4088201"/>
              <a:gd name="connsiteX4" fmla="*/ 1732463 w 1974632"/>
              <a:gd name="connsiteY4" fmla="*/ 4088201 h 4088201"/>
              <a:gd name="connsiteX5" fmla="*/ 242169 w 1974632"/>
              <a:gd name="connsiteY5" fmla="*/ 4088201 h 4088201"/>
              <a:gd name="connsiteX6" fmla="*/ 0 w 1974632"/>
              <a:gd name="connsiteY6" fmla="*/ 3846032 h 4088201"/>
              <a:gd name="connsiteX7" fmla="*/ 0 w 1974632"/>
              <a:gd name="connsiteY7" fmla="*/ 242169 h 4088201"/>
              <a:gd name="connsiteX8" fmla="*/ 242169 w 1974632"/>
              <a:gd name="connsiteY8" fmla="*/ 0 h 408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4632" h="4088201">
                <a:moveTo>
                  <a:pt x="242169" y="0"/>
                </a:moveTo>
                <a:lnTo>
                  <a:pt x="1732463" y="0"/>
                </a:lnTo>
                <a:cubicBezTo>
                  <a:pt x="1866209" y="0"/>
                  <a:pt x="1974632" y="108423"/>
                  <a:pt x="1974632" y="242169"/>
                </a:cubicBezTo>
                <a:lnTo>
                  <a:pt x="1974632" y="3846032"/>
                </a:lnTo>
                <a:cubicBezTo>
                  <a:pt x="1974632" y="3979778"/>
                  <a:pt x="1866209" y="4088201"/>
                  <a:pt x="1732463" y="4088201"/>
                </a:cubicBezTo>
                <a:lnTo>
                  <a:pt x="242169" y="4088201"/>
                </a:lnTo>
                <a:cubicBezTo>
                  <a:pt x="108423" y="4088201"/>
                  <a:pt x="0" y="3979778"/>
                  <a:pt x="0" y="3846032"/>
                </a:cubicBezTo>
                <a:lnTo>
                  <a:pt x="0" y="242169"/>
                </a:lnTo>
                <a:cubicBezTo>
                  <a:pt x="0" y="108423"/>
                  <a:pt x="108423" y="0"/>
                  <a:pt x="242169"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844550"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dirty="0">
              <a:solidFill>
                <a:schemeClr val="tx1">
                  <a:lumMod val="65000"/>
                  <a:lumOff val="35000"/>
                </a:schemeClr>
              </a:solidFill>
            </a:endParaRPr>
          </a:p>
        </p:txBody>
      </p:sp>
    </p:spTree>
    <p:extLst>
      <p:ext uri="{BB962C8B-B14F-4D97-AF65-F5344CB8AC3E}">
        <p14:creationId xmlns:p14="http://schemas.microsoft.com/office/powerpoint/2010/main" val="37389862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5" name="Picture Placeholder 4">
            <a:extLst>
              <a:ext uri="{FF2B5EF4-FFF2-40B4-BE49-F238E27FC236}">
                <a16:creationId xmlns:a16="http://schemas.microsoft.com/office/drawing/2014/main" id="{55EC1371-0F51-4C20-A79E-3C69DBE8EA47}"/>
              </a:ext>
            </a:extLst>
          </p:cNvPr>
          <p:cNvSpPr>
            <a:spLocks noGrp="1"/>
          </p:cNvSpPr>
          <p:nvPr>
            <p:ph type="pic" sz="quarter" idx="13"/>
          </p:nvPr>
        </p:nvSpPr>
        <p:spPr>
          <a:xfrm>
            <a:off x="0" y="1183153"/>
            <a:ext cx="6404668" cy="3778582"/>
          </a:xfrm>
          <a:custGeom>
            <a:avLst/>
            <a:gdLst>
              <a:gd name="connsiteX0" fmla="*/ 0 w 5986463"/>
              <a:gd name="connsiteY0" fmla="*/ 0 h 5878286"/>
              <a:gd name="connsiteX1" fmla="*/ 5986463 w 5986463"/>
              <a:gd name="connsiteY1" fmla="*/ 0 h 5878286"/>
              <a:gd name="connsiteX2" fmla="*/ 5986463 w 5986463"/>
              <a:gd name="connsiteY2" fmla="*/ 5878286 h 5878286"/>
              <a:gd name="connsiteX3" fmla="*/ 0 w 5986463"/>
              <a:gd name="connsiteY3" fmla="*/ 5878286 h 5878286"/>
            </a:gdLst>
            <a:ahLst/>
            <a:cxnLst>
              <a:cxn ang="0">
                <a:pos x="connsiteX0" y="connsiteY0"/>
              </a:cxn>
              <a:cxn ang="0">
                <a:pos x="connsiteX1" y="connsiteY1"/>
              </a:cxn>
              <a:cxn ang="0">
                <a:pos x="connsiteX2" y="connsiteY2"/>
              </a:cxn>
              <a:cxn ang="0">
                <a:pos x="connsiteX3" y="connsiteY3"/>
              </a:cxn>
            </a:cxnLst>
            <a:rect l="l" t="t" r="r" b="b"/>
            <a:pathLst>
              <a:path w="5986463" h="5878286">
                <a:moveTo>
                  <a:pt x="0" y="0"/>
                </a:moveTo>
                <a:lnTo>
                  <a:pt x="5986463" y="0"/>
                </a:lnTo>
                <a:lnTo>
                  <a:pt x="5986463" y="5878286"/>
                </a:lnTo>
                <a:lnTo>
                  <a:pt x="0" y="5878286"/>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584089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46F5A98-4167-465C-8F5C-C6845C8E5E28}"/>
              </a:ext>
            </a:extLst>
          </p:cNvPr>
          <p:cNvSpPr>
            <a:spLocks noGrp="1"/>
          </p:cNvSpPr>
          <p:nvPr>
            <p:ph type="pic" sz="quarter" idx="13"/>
          </p:nvPr>
        </p:nvSpPr>
        <p:spPr>
          <a:xfrm>
            <a:off x="957944" y="758370"/>
            <a:ext cx="4339770" cy="5341257"/>
          </a:xfrm>
          <a:custGeom>
            <a:avLst/>
            <a:gdLst>
              <a:gd name="connsiteX0" fmla="*/ 0 w 5986463"/>
              <a:gd name="connsiteY0" fmla="*/ 0 h 5878286"/>
              <a:gd name="connsiteX1" fmla="*/ 5986463 w 5986463"/>
              <a:gd name="connsiteY1" fmla="*/ 0 h 5878286"/>
              <a:gd name="connsiteX2" fmla="*/ 5986463 w 5986463"/>
              <a:gd name="connsiteY2" fmla="*/ 5878286 h 5878286"/>
              <a:gd name="connsiteX3" fmla="*/ 0 w 5986463"/>
              <a:gd name="connsiteY3" fmla="*/ 5878286 h 5878286"/>
            </a:gdLst>
            <a:ahLst/>
            <a:cxnLst>
              <a:cxn ang="0">
                <a:pos x="connsiteX0" y="connsiteY0"/>
              </a:cxn>
              <a:cxn ang="0">
                <a:pos x="connsiteX1" y="connsiteY1"/>
              </a:cxn>
              <a:cxn ang="0">
                <a:pos x="connsiteX2" y="connsiteY2"/>
              </a:cxn>
              <a:cxn ang="0">
                <a:pos x="connsiteX3" y="connsiteY3"/>
              </a:cxn>
            </a:cxnLst>
            <a:rect l="l" t="t" r="r" b="b"/>
            <a:pathLst>
              <a:path w="5986463" h="5878286">
                <a:moveTo>
                  <a:pt x="0" y="0"/>
                </a:moveTo>
                <a:lnTo>
                  <a:pt x="5986463" y="0"/>
                </a:lnTo>
                <a:lnTo>
                  <a:pt x="5986463" y="5878286"/>
                </a:lnTo>
                <a:lnTo>
                  <a:pt x="0" y="5878286"/>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Rectangle 2">
            <a:extLst>
              <a:ext uri="{FF2B5EF4-FFF2-40B4-BE49-F238E27FC236}">
                <a16:creationId xmlns:a16="http://schemas.microsoft.com/office/drawing/2014/main" id="{850B2AC7-A339-4D5F-A1FE-76512CD74773}"/>
              </a:ext>
            </a:extLst>
          </p:cNvPr>
          <p:cNvSpPr/>
          <p:nvPr userDrawn="1"/>
        </p:nvSpPr>
        <p:spPr>
          <a:xfrm>
            <a:off x="0" y="0"/>
            <a:ext cx="306705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E261E7E7-7117-4123-B5E7-63B93F517736}"/>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7339300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422D25C-DEB7-41DF-97DA-FFE25177DC45}"/>
              </a:ext>
            </a:extLst>
          </p:cNvPr>
          <p:cNvSpPr/>
          <p:nvPr userDrawn="1"/>
        </p:nvSpPr>
        <p:spPr>
          <a:xfrm>
            <a:off x="6737217" y="0"/>
            <a:ext cx="5454783"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Picture Placeholder 8">
            <a:extLst>
              <a:ext uri="{FF2B5EF4-FFF2-40B4-BE49-F238E27FC236}">
                <a16:creationId xmlns:a16="http://schemas.microsoft.com/office/drawing/2014/main" id="{27BF60C3-556A-4B41-BF1E-3F766D6D3801}"/>
              </a:ext>
            </a:extLst>
          </p:cNvPr>
          <p:cNvSpPr>
            <a:spLocks noGrp="1"/>
          </p:cNvSpPr>
          <p:nvPr>
            <p:ph type="pic" sz="quarter" idx="14"/>
          </p:nvPr>
        </p:nvSpPr>
        <p:spPr>
          <a:xfrm>
            <a:off x="9497335" y="1982559"/>
            <a:ext cx="1446440" cy="1446440"/>
          </a:xfrm>
          <a:custGeom>
            <a:avLst/>
            <a:gdLst>
              <a:gd name="connsiteX0" fmla="*/ 723220 w 1446440"/>
              <a:gd name="connsiteY0" fmla="*/ 0 h 1446440"/>
              <a:gd name="connsiteX1" fmla="*/ 1446440 w 1446440"/>
              <a:gd name="connsiteY1" fmla="*/ 723220 h 1446440"/>
              <a:gd name="connsiteX2" fmla="*/ 723220 w 1446440"/>
              <a:gd name="connsiteY2" fmla="*/ 1446440 h 1446440"/>
              <a:gd name="connsiteX3" fmla="*/ 0 w 1446440"/>
              <a:gd name="connsiteY3" fmla="*/ 723220 h 1446440"/>
              <a:gd name="connsiteX4" fmla="*/ 723220 w 1446440"/>
              <a:gd name="connsiteY4" fmla="*/ 0 h 1446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6440" h="1446440">
                <a:moveTo>
                  <a:pt x="723220" y="0"/>
                </a:moveTo>
                <a:cubicBezTo>
                  <a:pt x="1122643" y="0"/>
                  <a:pt x="1446440" y="323797"/>
                  <a:pt x="1446440" y="723220"/>
                </a:cubicBezTo>
                <a:cubicBezTo>
                  <a:pt x="1446440" y="1122643"/>
                  <a:pt x="1122643" y="1446440"/>
                  <a:pt x="723220" y="1446440"/>
                </a:cubicBezTo>
                <a:cubicBezTo>
                  <a:pt x="323797" y="1446440"/>
                  <a:pt x="0" y="1122643"/>
                  <a:pt x="0" y="723220"/>
                </a:cubicBezTo>
                <a:cubicBezTo>
                  <a:pt x="0" y="323797"/>
                  <a:pt x="323797" y="0"/>
                  <a:pt x="723220"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5" name="Picture Placeholder 4">
            <a:extLst>
              <a:ext uri="{FF2B5EF4-FFF2-40B4-BE49-F238E27FC236}">
                <a16:creationId xmlns:a16="http://schemas.microsoft.com/office/drawing/2014/main" id="{55EC1371-0F51-4C20-A79E-3C69DBE8EA47}"/>
              </a:ext>
            </a:extLst>
          </p:cNvPr>
          <p:cNvSpPr>
            <a:spLocks noGrp="1"/>
          </p:cNvSpPr>
          <p:nvPr>
            <p:ph type="pic" sz="quarter" idx="13"/>
          </p:nvPr>
        </p:nvSpPr>
        <p:spPr>
          <a:xfrm>
            <a:off x="5117966" y="1209673"/>
            <a:ext cx="3238500" cy="4381500"/>
          </a:xfrm>
          <a:custGeom>
            <a:avLst/>
            <a:gdLst>
              <a:gd name="connsiteX0" fmla="*/ 0 w 5986463"/>
              <a:gd name="connsiteY0" fmla="*/ 0 h 5878286"/>
              <a:gd name="connsiteX1" fmla="*/ 5986463 w 5986463"/>
              <a:gd name="connsiteY1" fmla="*/ 0 h 5878286"/>
              <a:gd name="connsiteX2" fmla="*/ 5986463 w 5986463"/>
              <a:gd name="connsiteY2" fmla="*/ 5878286 h 5878286"/>
              <a:gd name="connsiteX3" fmla="*/ 0 w 5986463"/>
              <a:gd name="connsiteY3" fmla="*/ 5878286 h 5878286"/>
            </a:gdLst>
            <a:ahLst/>
            <a:cxnLst>
              <a:cxn ang="0">
                <a:pos x="connsiteX0" y="connsiteY0"/>
              </a:cxn>
              <a:cxn ang="0">
                <a:pos x="connsiteX1" y="connsiteY1"/>
              </a:cxn>
              <a:cxn ang="0">
                <a:pos x="connsiteX2" y="connsiteY2"/>
              </a:cxn>
              <a:cxn ang="0">
                <a:pos x="connsiteX3" y="connsiteY3"/>
              </a:cxn>
            </a:cxnLst>
            <a:rect l="l" t="t" r="r" b="b"/>
            <a:pathLst>
              <a:path w="5986463" h="5878286">
                <a:moveTo>
                  <a:pt x="0" y="0"/>
                </a:moveTo>
                <a:lnTo>
                  <a:pt x="5986463" y="0"/>
                </a:lnTo>
                <a:lnTo>
                  <a:pt x="5986463" y="5878286"/>
                </a:lnTo>
                <a:lnTo>
                  <a:pt x="0" y="5878286"/>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15622790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4_Title Slid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1601689-6C29-4F94-856C-D6F645C52D63}"/>
              </a:ext>
            </a:extLst>
          </p:cNvPr>
          <p:cNvSpPr/>
          <p:nvPr userDrawn="1"/>
        </p:nvSpPr>
        <p:spPr>
          <a:xfrm>
            <a:off x="-1" y="2666672"/>
            <a:ext cx="2902857" cy="41913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Picture Placeholder 10">
            <a:extLst>
              <a:ext uri="{FF2B5EF4-FFF2-40B4-BE49-F238E27FC236}">
                <a16:creationId xmlns:a16="http://schemas.microsoft.com/office/drawing/2014/main" id="{A741A33C-54DF-42C2-8680-57C139A760D8}"/>
              </a:ext>
            </a:extLst>
          </p:cNvPr>
          <p:cNvSpPr>
            <a:spLocks noGrp="1"/>
          </p:cNvSpPr>
          <p:nvPr>
            <p:ph type="pic" sz="quarter" idx="15"/>
          </p:nvPr>
        </p:nvSpPr>
        <p:spPr>
          <a:xfrm>
            <a:off x="8656813" y="2161334"/>
            <a:ext cx="1385888" cy="1385888"/>
          </a:xfrm>
          <a:custGeom>
            <a:avLst/>
            <a:gdLst>
              <a:gd name="connsiteX0" fmla="*/ 692944 w 1385888"/>
              <a:gd name="connsiteY0" fmla="*/ 0 h 1385888"/>
              <a:gd name="connsiteX1" fmla="*/ 1385888 w 1385888"/>
              <a:gd name="connsiteY1" fmla="*/ 692944 h 1385888"/>
              <a:gd name="connsiteX2" fmla="*/ 692944 w 1385888"/>
              <a:gd name="connsiteY2" fmla="*/ 1385888 h 1385888"/>
              <a:gd name="connsiteX3" fmla="*/ 0 w 1385888"/>
              <a:gd name="connsiteY3" fmla="*/ 692944 h 1385888"/>
              <a:gd name="connsiteX4" fmla="*/ 692944 w 1385888"/>
              <a:gd name="connsiteY4" fmla="*/ 0 h 1385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888" h="1385888">
                <a:moveTo>
                  <a:pt x="692944" y="0"/>
                </a:moveTo>
                <a:cubicBezTo>
                  <a:pt x="1075646" y="0"/>
                  <a:pt x="1385888" y="310242"/>
                  <a:pt x="1385888" y="692944"/>
                </a:cubicBezTo>
                <a:cubicBezTo>
                  <a:pt x="1385888" y="1075646"/>
                  <a:pt x="1075646" y="1385888"/>
                  <a:pt x="692944" y="1385888"/>
                </a:cubicBezTo>
                <a:cubicBezTo>
                  <a:pt x="310242" y="1385888"/>
                  <a:pt x="0" y="1075646"/>
                  <a:pt x="0" y="692944"/>
                </a:cubicBezTo>
                <a:cubicBezTo>
                  <a:pt x="0" y="310242"/>
                  <a:pt x="310242" y="0"/>
                  <a:pt x="692944"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0" name="Picture Placeholder 9">
            <a:extLst>
              <a:ext uri="{FF2B5EF4-FFF2-40B4-BE49-F238E27FC236}">
                <a16:creationId xmlns:a16="http://schemas.microsoft.com/office/drawing/2014/main" id="{FC1838AE-2AD1-4D93-BC17-0B6085DFBC49}"/>
              </a:ext>
            </a:extLst>
          </p:cNvPr>
          <p:cNvSpPr>
            <a:spLocks noGrp="1"/>
          </p:cNvSpPr>
          <p:nvPr>
            <p:ph type="pic" sz="quarter" idx="14"/>
          </p:nvPr>
        </p:nvSpPr>
        <p:spPr>
          <a:xfrm>
            <a:off x="5129683" y="2666672"/>
            <a:ext cx="1932637" cy="2693985"/>
          </a:xfrm>
          <a:custGeom>
            <a:avLst/>
            <a:gdLst>
              <a:gd name="connsiteX0" fmla="*/ 926056 w 1932637"/>
              <a:gd name="connsiteY0" fmla="*/ 0 h 2693985"/>
              <a:gd name="connsiteX1" fmla="*/ 1262802 w 1932637"/>
              <a:gd name="connsiteY1" fmla="*/ 40264 h 2693985"/>
              <a:gd name="connsiteX2" fmla="*/ 1519023 w 1932637"/>
              <a:gd name="connsiteY2" fmla="*/ 146415 h 2693985"/>
              <a:gd name="connsiteX3" fmla="*/ 1588569 w 1932637"/>
              <a:gd name="connsiteY3" fmla="*/ 183015 h 2693985"/>
              <a:gd name="connsiteX4" fmla="*/ 1643474 w 1932637"/>
              <a:gd name="connsiteY4" fmla="*/ 197645 h 2693985"/>
              <a:gd name="connsiteX5" fmla="*/ 1694717 w 1932637"/>
              <a:gd name="connsiteY5" fmla="*/ 161044 h 2693985"/>
              <a:gd name="connsiteX6" fmla="*/ 1724001 w 1932637"/>
              <a:gd name="connsiteY6" fmla="*/ 36595 h 2693985"/>
              <a:gd name="connsiteX7" fmla="*/ 1808187 w 1932637"/>
              <a:gd name="connsiteY7" fmla="*/ 36595 h 2693985"/>
              <a:gd name="connsiteX8" fmla="*/ 1789885 w 1932637"/>
              <a:gd name="connsiteY8" fmla="*/ 929705 h 2693985"/>
              <a:gd name="connsiteX9" fmla="*/ 1705698 w 1932637"/>
              <a:gd name="connsiteY9" fmla="*/ 929705 h 2693985"/>
              <a:gd name="connsiteX10" fmla="*/ 1610531 w 1932637"/>
              <a:gd name="connsiteY10" fmla="*/ 530735 h 2693985"/>
              <a:gd name="connsiteX11" fmla="*/ 1390913 w 1932637"/>
              <a:gd name="connsiteY11" fmla="*/ 219607 h 2693985"/>
              <a:gd name="connsiteX12" fmla="*/ 1068808 w 1932637"/>
              <a:gd name="connsiteY12" fmla="*/ 98817 h 2693985"/>
              <a:gd name="connsiteX13" fmla="*/ 797945 w 1932637"/>
              <a:gd name="connsiteY13" fmla="*/ 190327 h 2693985"/>
              <a:gd name="connsiteX14" fmla="*/ 695458 w 1932637"/>
              <a:gd name="connsiteY14" fmla="*/ 439225 h 2693985"/>
              <a:gd name="connsiteX15" fmla="*/ 750362 w 1932637"/>
              <a:gd name="connsiteY15" fmla="*/ 655183 h 2693985"/>
              <a:gd name="connsiteX16" fmla="*/ 911414 w 1932637"/>
              <a:gd name="connsiteY16" fmla="*/ 834537 h 2693985"/>
              <a:gd name="connsiteX17" fmla="*/ 1259143 w 1932637"/>
              <a:gd name="connsiteY17" fmla="*/ 1087097 h 2693985"/>
              <a:gd name="connsiteX18" fmla="*/ 1299405 w 1932637"/>
              <a:gd name="connsiteY18" fmla="*/ 1112725 h 2693985"/>
              <a:gd name="connsiteX19" fmla="*/ 1339669 w 1932637"/>
              <a:gd name="connsiteY19" fmla="*/ 1142018 h 2693985"/>
              <a:gd name="connsiteX20" fmla="*/ 1661774 w 1932637"/>
              <a:gd name="connsiteY20" fmla="*/ 1390919 h 2693985"/>
              <a:gd name="connsiteX21" fmla="*/ 1855771 w 1932637"/>
              <a:gd name="connsiteY21" fmla="*/ 1639820 h 2693985"/>
              <a:gd name="connsiteX22" fmla="*/ 1932637 w 1932637"/>
              <a:gd name="connsiteY22" fmla="*/ 1969246 h 2693985"/>
              <a:gd name="connsiteX23" fmla="*/ 1797205 w 1932637"/>
              <a:gd name="connsiteY23" fmla="*/ 2371876 h 2693985"/>
              <a:gd name="connsiteX24" fmla="*/ 1438497 w 1932637"/>
              <a:gd name="connsiteY24" fmla="*/ 2613456 h 2693985"/>
              <a:gd name="connsiteX25" fmla="*/ 937037 w 1932637"/>
              <a:gd name="connsiteY25" fmla="*/ 2693985 h 2693985"/>
              <a:gd name="connsiteX26" fmla="*/ 563687 w 1932637"/>
              <a:gd name="connsiteY26" fmla="*/ 2657379 h 2693985"/>
              <a:gd name="connsiteX27" fmla="*/ 289165 w 1932637"/>
              <a:gd name="connsiteY27" fmla="*/ 2558551 h 2693985"/>
              <a:gd name="connsiteX28" fmla="*/ 164715 w 1932637"/>
              <a:gd name="connsiteY28" fmla="*/ 2507310 h 2693985"/>
              <a:gd name="connsiteX29" fmla="*/ 113470 w 1932637"/>
              <a:gd name="connsiteY29" fmla="*/ 2547570 h 2693985"/>
              <a:gd name="connsiteX30" fmla="*/ 84188 w 1932637"/>
              <a:gd name="connsiteY30" fmla="*/ 2668360 h 2693985"/>
              <a:gd name="connsiteX31" fmla="*/ 0 w 1932637"/>
              <a:gd name="connsiteY31" fmla="*/ 2668360 h 2693985"/>
              <a:gd name="connsiteX32" fmla="*/ 14641 w 1932637"/>
              <a:gd name="connsiteY32" fmla="*/ 1606877 h 2693985"/>
              <a:gd name="connsiteX33" fmla="*/ 98827 w 1932637"/>
              <a:gd name="connsiteY33" fmla="*/ 1606877 h 2693985"/>
              <a:gd name="connsiteX34" fmla="*/ 281842 w 1932637"/>
              <a:gd name="connsiteY34" fmla="*/ 2313313 h 2693985"/>
              <a:gd name="connsiteX35" fmla="*/ 765001 w 1932637"/>
              <a:gd name="connsiteY35" fmla="*/ 2584176 h 2693985"/>
              <a:gd name="connsiteX36" fmla="*/ 1083445 w 1932637"/>
              <a:gd name="connsiteY36" fmla="*/ 2489006 h 2693985"/>
              <a:gd name="connsiteX37" fmla="*/ 1204235 w 1932637"/>
              <a:gd name="connsiteY37" fmla="*/ 2225466 h 2693985"/>
              <a:gd name="connsiteX38" fmla="*/ 1072464 w 1932637"/>
              <a:gd name="connsiteY38" fmla="*/ 1870418 h 2693985"/>
              <a:gd name="connsiteX39" fmla="*/ 669833 w 1932637"/>
              <a:gd name="connsiteY39" fmla="*/ 1537330 h 2693985"/>
              <a:gd name="connsiteX40" fmla="*/ 318444 w 1932637"/>
              <a:gd name="connsiteY40" fmla="*/ 1281110 h 2693985"/>
              <a:gd name="connsiteX41" fmla="*/ 102488 w 1932637"/>
              <a:gd name="connsiteY41" fmla="*/ 1028550 h 2693985"/>
              <a:gd name="connsiteX42" fmla="*/ 18301 w 1932637"/>
              <a:gd name="connsiteY42" fmla="*/ 691802 h 2693985"/>
              <a:gd name="connsiteX43" fmla="*/ 142750 w 1932637"/>
              <a:gd name="connsiteY43" fmla="*/ 307471 h 2693985"/>
              <a:gd name="connsiteX44" fmla="*/ 472177 w 1932637"/>
              <a:gd name="connsiteY44" fmla="*/ 76872 h 2693985"/>
              <a:gd name="connsiteX45" fmla="*/ 926053 w 1932637"/>
              <a:gd name="connsiteY45" fmla="*/ 6 h 2693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932637" h="2693985">
                <a:moveTo>
                  <a:pt x="926056" y="0"/>
                </a:moveTo>
                <a:cubicBezTo>
                  <a:pt x="1065146" y="0"/>
                  <a:pt x="1177396" y="13421"/>
                  <a:pt x="1262802" y="40264"/>
                </a:cubicBezTo>
                <a:cubicBezTo>
                  <a:pt x="1350650" y="64666"/>
                  <a:pt x="1436056" y="100049"/>
                  <a:pt x="1519023" y="146415"/>
                </a:cubicBezTo>
                <a:cubicBezTo>
                  <a:pt x="1545865" y="161055"/>
                  <a:pt x="1569048" y="173255"/>
                  <a:pt x="1588569" y="183015"/>
                </a:cubicBezTo>
                <a:cubicBezTo>
                  <a:pt x="1610531" y="192769"/>
                  <a:pt x="1628832" y="197645"/>
                  <a:pt x="1643474" y="197645"/>
                </a:cubicBezTo>
                <a:cubicBezTo>
                  <a:pt x="1665436" y="197645"/>
                  <a:pt x="1682517" y="185445"/>
                  <a:pt x="1694717" y="161044"/>
                </a:cubicBezTo>
                <a:cubicBezTo>
                  <a:pt x="1706919" y="134200"/>
                  <a:pt x="1716680" y="92717"/>
                  <a:pt x="1724001" y="36595"/>
                </a:cubicBezTo>
                <a:lnTo>
                  <a:pt x="1808187" y="36595"/>
                </a:lnTo>
                <a:cubicBezTo>
                  <a:pt x="1795985" y="212289"/>
                  <a:pt x="1789885" y="509992"/>
                  <a:pt x="1789885" y="929705"/>
                </a:cubicBezTo>
                <a:lnTo>
                  <a:pt x="1705698" y="929705"/>
                </a:lnTo>
                <a:cubicBezTo>
                  <a:pt x="1695938" y="790615"/>
                  <a:pt x="1664216" y="657623"/>
                  <a:pt x="1610531" y="530735"/>
                </a:cubicBezTo>
                <a:cubicBezTo>
                  <a:pt x="1556846" y="403843"/>
                  <a:pt x="1483640" y="300133"/>
                  <a:pt x="1390913" y="219607"/>
                </a:cubicBezTo>
                <a:cubicBezTo>
                  <a:pt x="1298186" y="139081"/>
                  <a:pt x="1190817" y="98817"/>
                  <a:pt x="1068808" y="98817"/>
                </a:cubicBezTo>
                <a:cubicBezTo>
                  <a:pt x="956559" y="98817"/>
                  <a:pt x="866271" y="129321"/>
                  <a:pt x="797945" y="190327"/>
                </a:cubicBezTo>
                <a:cubicBezTo>
                  <a:pt x="729620" y="248891"/>
                  <a:pt x="695458" y="331858"/>
                  <a:pt x="695458" y="439225"/>
                </a:cubicBezTo>
                <a:cubicBezTo>
                  <a:pt x="695458" y="522193"/>
                  <a:pt x="713758" y="594180"/>
                  <a:pt x="750362" y="655183"/>
                </a:cubicBezTo>
                <a:cubicBezTo>
                  <a:pt x="786964" y="716187"/>
                  <a:pt x="840650" y="775971"/>
                  <a:pt x="911414" y="834537"/>
                </a:cubicBezTo>
                <a:cubicBezTo>
                  <a:pt x="982180" y="890662"/>
                  <a:pt x="1098089" y="974848"/>
                  <a:pt x="1259143" y="1087097"/>
                </a:cubicBezTo>
                <a:cubicBezTo>
                  <a:pt x="1273783" y="1094429"/>
                  <a:pt x="1287205" y="1102971"/>
                  <a:pt x="1299405" y="1112725"/>
                </a:cubicBezTo>
                <a:cubicBezTo>
                  <a:pt x="1314047" y="1122477"/>
                  <a:pt x="1327468" y="1132242"/>
                  <a:pt x="1339669" y="1142018"/>
                </a:cubicBezTo>
                <a:cubicBezTo>
                  <a:pt x="1473880" y="1234746"/>
                  <a:pt x="1581248" y="1317713"/>
                  <a:pt x="1661774" y="1390919"/>
                </a:cubicBezTo>
                <a:cubicBezTo>
                  <a:pt x="1742300" y="1461685"/>
                  <a:pt x="1806966" y="1544653"/>
                  <a:pt x="1855771" y="1639820"/>
                </a:cubicBezTo>
                <a:cubicBezTo>
                  <a:pt x="1907014" y="1734988"/>
                  <a:pt x="1932637" y="1844797"/>
                  <a:pt x="1932637" y="1969246"/>
                </a:cubicBezTo>
                <a:cubicBezTo>
                  <a:pt x="1932637" y="2127858"/>
                  <a:pt x="1887492" y="2262067"/>
                  <a:pt x="1797205" y="2371876"/>
                </a:cubicBezTo>
                <a:cubicBezTo>
                  <a:pt x="1709358" y="2479246"/>
                  <a:pt x="1589789" y="2559772"/>
                  <a:pt x="1438497" y="2613456"/>
                </a:cubicBezTo>
                <a:cubicBezTo>
                  <a:pt x="1287205" y="2667141"/>
                  <a:pt x="1120051" y="2693985"/>
                  <a:pt x="937037" y="2693985"/>
                </a:cubicBezTo>
                <a:cubicBezTo>
                  <a:pt x="788185" y="2693985"/>
                  <a:pt x="663734" y="2681783"/>
                  <a:pt x="563687" y="2657379"/>
                </a:cubicBezTo>
                <a:cubicBezTo>
                  <a:pt x="466078" y="2632977"/>
                  <a:pt x="374571" y="2600036"/>
                  <a:pt x="289165" y="2558551"/>
                </a:cubicBezTo>
                <a:cubicBezTo>
                  <a:pt x="235481" y="2524391"/>
                  <a:pt x="193996" y="2507310"/>
                  <a:pt x="164715" y="2507310"/>
                </a:cubicBezTo>
                <a:cubicBezTo>
                  <a:pt x="142753" y="2507310"/>
                  <a:pt x="125672" y="2520729"/>
                  <a:pt x="113470" y="2547570"/>
                </a:cubicBezTo>
                <a:cubicBezTo>
                  <a:pt x="101269" y="2571974"/>
                  <a:pt x="91507" y="2612236"/>
                  <a:pt x="84188" y="2668360"/>
                </a:cubicBezTo>
                <a:lnTo>
                  <a:pt x="0" y="2668360"/>
                </a:lnTo>
                <a:cubicBezTo>
                  <a:pt x="9760" y="2502429"/>
                  <a:pt x="14641" y="2148600"/>
                  <a:pt x="14641" y="1606877"/>
                </a:cubicBezTo>
                <a:lnTo>
                  <a:pt x="98827" y="1606877"/>
                </a:lnTo>
                <a:cubicBezTo>
                  <a:pt x="115908" y="1897259"/>
                  <a:pt x="176912" y="2132737"/>
                  <a:pt x="281842" y="2313313"/>
                </a:cubicBezTo>
                <a:cubicBezTo>
                  <a:pt x="386770" y="2493888"/>
                  <a:pt x="547824" y="2584176"/>
                  <a:pt x="765001" y="2584176"/>
                </a:cubicBezTo>
                <a:cubicBezTo>
                  <a:pt x="899211" y="2584176"/>
                  <a:pt x="1005360" y="2552453"/>
                  <a:pt x="1083445" y="2489006"/>
                </a:cubicBezTo>
                <a:cubicBezTo>
                  <a:pt x="1163971" y="2425561"/>
                  <a:pt x="1204235" y="2337714"/>
                  <a:pt x="1204235" y="2225466"/>
                </a:cubicBezTo>
                <a:cubicBezTo>
                  <a:pt x="1204235" y="2086375"/>
                  <a:pt x="1160312" y="1968025"/>
                  <a:pt x="1072464" y="1870418"/>
                </a:cubicBezTo>
                <a:cubicBezTo>
                  <a:pt x="987058" y="1770369"/>
                  <a:pt x="852848" y="1659340"/>
                  <a:pt x="669833" y="1537330"/>
                </a:cubicBezTo>
                <a:cubicBezTo>
                  <a:pt x="523422" y="1439723"/>
                  <a:pt x="406292" y="1354317"/>
                  <a:pt x="318444" y="1281110"/>
                </a:cubicBezTo>
                <a:cubicBezTo>
                  <a:pt x="230597" y="1207904"/>
                  <a:pt x="158612" y="1123718"/>
                  <a:pt x="102488" y="1028550"/>
                </a:cubicBezTo>
                <a:cubicBezTo>
                  <a:pt x="46363" y="930943"/>
                  <a:pt x="18301" y="818694"/>
                  <a:pt x="18301" y="691802"/>
                </a:cubicBezTo>
                <a:cubicBezTo>
                  <a:pt x="18301" y="538070"/>
                  <a:pt x="59784" y="409960"/>
                  <a:pt x="142750" y="307471"/>
                </a:cubicBezTo>
                <a:cubicBezTo>
                  <a:pt x="225717" y="202545"/>
                  <a:pt x="335526" y="125678"/>
                  <a:pt x="472177" y="76872"/>
                </a:cubicBezTo>
                <a:cubicBezTo>
                  <a:pt x="611269" y="25629"/>
                  <a:pt x="762561" y="6"/>
                  <a:pt x="926053" y="6"/>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8" name="Picture Placeholder 7">
            <a:extLst>
              <a:ext uri="{FF2B5EF4-FFF2-40B4-BE49-F238E27FC236}">
                <a16:creationId xmlns:a16="http://schemas.microsoft.com/office/drawing/2014/main" id="{C96350DC-F2AF-4689-B37A-B44BDCC753CC}"/>
              </a:ext>
            </a:extLst>
          </p:cNvPr>
          <p:cNvSpPr>
            <a:spLocks noGrp="1"/>
          </p:cNvSpPr>
          <p:nvPr>
            <p:ph type="pic" sz="quarter" idx="13"/>
          </p:nvPr>
        </p:nvSpPr>
        <p:spPr>
          <a:xfrm>
            <a:off x="2149298" y="2161334"/>
            <a:ext cx="1385888" cy="1385888"/>
          </a:xfrm>
          <a:custGeom>
            <a:avLst/>
            <a:gdLst>
              <a:gd name="connsiteX0" fmla="*/ 692944 w 1385888"/>
              <a:gd name="connsiteY0" fmla="*/ 0 h 1385888"/>
              <a:gd name="connsiteX1" fmla="*/ 1385888 w 1385888"/>
              <a:gd name="connsiteY1" fmla="*/ 692944 h 1385888"/>
              <a:gd name="connsiteX2" fmla="*/ 692944 w 1385888"/>
              <a:gd name="connsiteY2" fmla="*/ 1385888 h 1385888"/>
              <a:gd name="connsiteX3" fmla="*/ 0 w 1385888"/>
              <a:gd name="connsiteY3" fmla="*/ 692944 h 1385888"/>
              <a:gd name="connsiteX4" fmla="*/ 692944 w 1385888"/>
              <a:gd name="connsiteY4" fmla="*/ 0 h 1385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888" h="1385888">
                <a:moveTo>
                  <a:pt x="692944" y="0"/>
                </a:moveTo>
                <a:cubicBezTo>
                  <a:pt x="1075646" y="0"/>
                  <a:pt x="1385888" y="310242"/>
                  <a:pt x="1385888" y="692944"/>
                </a:cubicBezTo>
                <a:cubicBezTo>
                  <a:pt x="1385888" y="1075646"/>
                  <a:pt x="1075646" y="1385888"/>
                  <a:pt x="692944" y="1385888"/>
                </a:cubicBezTo>
                <a:cubicBezTo>
                  <a:pt x="310242" y="1385888"/>
                  <a:pt x="0" y="1075646"/>
                  <a:pt x="0" y="692944"/>
                </a:cubicBezTo>
                <a:cubicBezTo>
                  <a:pt x="0" y="310242"/>
                  <a:pt x="310242" y="0"/>
                  <a:pt x="692944"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33038934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7F720E1-E7CF-408A-9872-4E304365085F}"/>
              </a:ext>
            </a:extLst>
          </p:cNvPr>
          <p:cNvSpPr>
            <a:spLocks noGrp="1"/>
          </p:cNvSpPr>
          <p:nvPr>
            <p:ph type="pic" sz="quarter" idx="13"/>
          </p:nvPr>
        </p:nvSpPr>
        <p:spPr>
          <a:xfrm>
            <a:off x="4205461" y="2717920"/>
            <a:ext cx="3781083" cy="2591486"/>
          </a:xfrm>
          <a:custGeom>
            <a:avLst/>
            <a:gdLst>
              <a:gd name="connsiteX0" fmla="*/ 0 w 3781083"/>
              <a:gd name="connsiteY0" fmla="*/ 0 h 2591486"/>
              <a:gd name="connsiteX1" fmla="*/ 647873 w 3781083"/>
              <a:gd name="connsiteY1" fmla="*/ 10998 h 2591486"/>
              <a:gd name="connsiteX2" fmla="*/ 1134692 w 3781083"/>
              <a:gd name="connsiteY2" fmla="*/ 0 h 2591486"/>
              <a:gd name="connsiteX3" fmla="*/ 1134692 w 3781083"/>
              <a:gd name="connsiteY3" fmla="*/ 73207 h 2591486"/>
              <a:gd name="connsiteX4" fmla="*/ 1035864 w 3781083"/>
              <a:gd name="connsiteY4" fmla="*/ 219618 h 2591486"/>
              <a:gd name="connsiteX5" fmla="*/ 1068806 w 3781083"/>
              <a:gd name="connsiteY5" fmla="*/ 380671 h 2591486"/>
              <a:gd name="connsiteX6" fmla="*/ 1599549 w 3781083"/>
              <a:gd name="connsiteY6" fmla="*/ 1874070 h 2591486"/>
              <a:gd name="connsiteX7" fmla="*/ 1921654 w 3781083"/>
              <a:gd name="connsiteY7" fmla="*/ 1002919 h 2591486"/>
              <a:gd name="connsiteX8" fmla="*/ 1672755 w 3781083"/>
              <a:gd name="connsiteY8" fmla="*/ 245238 h 2591486"/>
              <a:gd name="connsiteX9" fmla="*/ 1599549 w 3781083"/>
              <a:gd name="connsiteY9" fmla="*/ 117130 h 2591486"/>
              <a:gd name="connsiteX10" fmla="*/ 1486080 w 3781083"/>
              <a:gd name="connsiteY10" fmla="*/ 73207 h 2591486"/>
              <a:gd name="connsiteX11" fmla="*/ 1486080 w 3781083"/>
              <a:gd name="connsiteY11" fmla="*/ 0 h 2591486"/>
              <a:gd name="connsiteX12" fmla="*/ 2119310 w 3781083"/>
              <a:gd name="connsiteY12" fmla="*/ 10998 h 2591486"/>
              <a:gd name="connsiteX13" fmla="*/ 2686655 w 3781083"/>
              <a:gd name="connsiteY13" fmla="*/ 0 h 2591486"/>
              <a:gd name="connsiteX14" fmla="*/ 2686655 w 3781083"/>
              <a:gd name="connsiteY14" fmla="*/ 73207 h 2591486"/>
              <a:gd name="connsiteX15" fmla="*/ 2496320 w 3781083"/>
              <a:gd name="connsiteY15" fmla="*/ 106168 h 2591486"/>
              <a:gd name="connsiteX16" fmla="*/ 2437756 w 3781083"/>
              <a:gd name="connsiteY16" fmla="*/ 212314 h 2591486"/>
              <a:gd name="connsiteX17" fmla="*/ 2474358 w 3781083"/>
              <a:gd name="connsiteY17" fmla="*/ 380688 h 2591486"/>
              <a:gd name="connsiteX18" fmla="*/ 2957518 w 3781083"/>
              <a:gd name="connsiteY18" fmla="*/ 1848464 h 2591486"/>
              <a:gd name="connsiteX19" fmla="*/ 3239359 w 3781083"/>
              <a:gd name="connsiteY19" fmla="*/ 944373 h 2591486"/>
              <a:gd name="connsiteX20" fmla="*/ 3338187 w 3781083"/>
              <a:gd name="connsiteY20" fmla="*/ 431931 h 2591486"/>
              <a:gd name="connsiteX21" fmla="*/ 3254000 w 3781083"/>
              <a:gd name="connsiteY21" fmla="*/ 164730 h 2591486"/>
              <a:gd name="connsiteX22" fmla="*/ 3019742 w 3781083"/>
              <a:gd name="connsiteY22" fmla="*/ 73225 h 2591486"/>
              <a:gd name="connsiteX23" fmla="*/ 3019742 w 3781083"/>
              <a:gd name="connsiteY23" fmla="*/ 17 h 2591486"/>
              <a:gd name="connsiteX24" fmla="*/ 3499241 w 3781083"/>
              <a:gd name="connsiteY24" fmla="*/ 11015 h 2591486"/>
              <a:gd name="connsiteX25" fmla="*/ 3499241 w 3781083"/>
              <a:gd name="connsiteY25" fmla="*/ 10998 h 2591486"/>
              <a:gd name="connsiteX26" fmla="*/ 3781083 w 3781083"/>
              <a:gd name="connsiteY26" fmla="*/ 0 h 2591486"/>
              <a:gd name="connsiteX27" fmla="*/ 3781083 w 3781083"/>
              <a:gd name="connsiteY27" fmla="*/ 73207 h 2591486"/>
              <a:gd name="connsiteX28" fmla="*/ 3440675 w 3781083"/>
              <a:gd name="connsiteY28" fmla="*/ 585645 h 2591486"/>
              <a:gd name="connsiteX29" fmla="*/ 2825745 w 3781083"/>
              <a:gd name="connsiteY29" fmla="*/ 2591486 h 2591486"/>
              <a:gd name="connsiteX30" fmla="*/ 2631751 w 3781083"/>
              <a:gd name="connsiteY30" fmla="*/ 2584154 h 2591486"/>
              <a:gd name="connsiteX31" fmla="*/ 2441416 w 3781083"/>
              <a:gd name="connsiteY31" fmla="*/ 2591486 h 2591486"/>
              <a:gd name="connsiteX32" fmla="*/ 1965578 w 3781083"/>
              <a:gd name="connsiteY32" fmla="*/ 1138353 h 2591486"/>
              <a:gd name="connsiteX33" fmla="*/ 1449476 w 3781083"/>
              <a:gd name="connsiteY33" fmla="*/ 2591486 h 2591486"/>
              <a:gd name="connsiteX34" fmla="*/ 1255481 w 3781083"/>
              <a:gd name="connsiteY34" fmla="*/ 2584154 h 2591486"/>
              <a:gd name="connsiteX35" fmla="*/ 1065145 w 3781083"/>
              <a:gd name="connsiteY35" fmla="*/ 2591486 h 2591486"/>
              <a:gd name="connsiteX36" fmla="*/ 215958 w 3781083"/>
              <a:gd name="connsiteY36" fmla="*/ 307465 h 2591486"/>
              <a:gd name="connsiteX37" fmla="*/ 113469 w 3781083"/>
              <a:gd name="connsiteY37" fmla="*/ 135429 h 2591486"/>
              <a:gd name="connsiteX38" fmla="*/ 0 w 3781083"/>
              <a:gd name="connsiteY38" fmla="*/ 73207 h 2591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781083" h="2591486">
                <a:moveTo>
                  <a:pt x="0" y="0"/>
                </a:moveTo>
                <a:cubicBezTo>
                  <a:pt x="175694" y="7332"/>
                  <a:pt x="391651" y="10998"/>
                  <a:pt x="647873" y="10998"/>
                </a:cubicBezTo>
                <a:cubicBezTo>
                  <a:pt x="869929" y="10998"/>
                  <a:pt x="1032204" y="7332"/>
                  <a:pt x="1134692" y="0"/>
                </a:cubicBezTo>
                <a:lnTo>
                  <a:pt x="1134692" y="73207"/>
                </a:lnTo>
                <a:cubicBezTo>
                  <a:pt x="1068806" y="85404"/>
                  <a:pt x="1035864" y="134208"/>
                  <a:pt x="1035864" y="219618"/>
                </a:cubicBezTo>
                <a:cubicBezTo>
                  <a:pt x="1035864" y="270861"/>
                  <a:pt x="1046844" y="324546"/>
                  <a:pt x="1068806" y="380671"/>
                </a:cubicBezTo>
                <a:lnTo>
                  <a:pt x="1599549" y="1874070"/>
                </a:lnTo>
                <a:lnTo>
                  <a:pt x="1921654" y="1002919"/>
                </a:lnTo>
                <a:lnTo>
                  <a:pt x="1672755" y="245238"/>
                </a:lnTo>
                <a:cubicBezTo>
                  <a:pt x="1653232" y="184235"/>
                  <a:pt x="1628830" y="141532"/>
                  <a:pt x="1599549" y="117130"/>
                </a:cubicBezTo>
                <a:cubicBezTo>
                  <a:pt x="1570266" y="92726"/>
                  <a:pt x="1532442" y="78086"/>
                  <a:pt x="1486080" y="73207"/>
                </a:cubicBezTo>
                <a:lnTo>
                  <a:pt x="1486080" y="0"/>
                </a:lnTo>
                <a:cubicBezTo>
                  <a:pt x="1649572" y="7332"/>
                  <a:pt x="1860650" y="10998"/>
                  <a:pt x="2119310" y="10998"/>
                </a:cubicBezTo>
                <a:cubicBezTo>
                  <a:pt x="2373090" y="10998"/>
                  <a:pt x="2562206" y="7332"/>
                  <a:pt x="2686655" y="0"/>
                </a:cubicBezTo>
                <a:lnTo>
                  <a:pt x="2686655" y="73207"/>
                </a:lnTo>
                <a:cubicBezTo>
                  <a:pt x="2598808" y="75652"/>
                  <a:pt x="2535363" y="86637"/>
                  <a:pt x="2496320" y="106168"/>
                </a:cubicBezTo>
                <a:cubicBezTo>
                  <a:pt x="2457277" y="125697"/>
                  <a:pt x="2437756" y="161078"/>
                  <a:pt x="2437756" y="212314"/>
                </a:cubicBezTo>
                <a:cubicBezTo>
                  <a:pt x="2437756" y="258679"/>
                  <a:pt x="2449956" y="314803"/>
                  <a:pt x="2474358" y="380688"/>
                </a:cubicBezTo>
                <a:lnTo>
                  <a:pt x="2957518" y="1848464"/>
                </a:lnTo>
                <a:lnTo>
                  <a:pt x="3239359" y="944373"/>
                </a:lnTo>
                <a:cubicBezTo>
                  <a:pt x="3305245" y="727194"/>
                  <a:pt x="3338187" y="556381"/>
                  <a:pt x="3338187" y="431931"/>
                </a:cubicBezTo>
                <a:cubicBezTo>
                  <a:pt x="3338187" y="309922"/>
                  <a:pt x="3310125" y="220856"/>
                  <a:pt x="3254000" y="164730"/>
                </a:cubicBezTo>
                <a:cubicBezTo>
                  <a:pt x="3200316" y="108605"/>
                  <a:pt x="3122229" y="78103"/>
                  <a:pt x="3019742" y="73225"/>
                </a:cubicBezTo>
                <a:lnTo>
                  <a:pt x="3019742" y="17"/>
                </a:lnTo>
                <a:cubicBezTo>
                  <a:pt x="3202757" y="7349"/>
                  <a:pt x="3362589" y="11015"/>
                  <a:pt x="3499241" y="11015"/>
                </a:cubicBezTo>
                <a:lnTo>
                  <a:pt x="3499241" y="10998"/>
                </a:lnTo>
                <a:cubicBezTo>
                  <a:pt x="3613929" y="10998"/>
                  <a:pt x="3707876" y="7332"/>
                  <a:pt x="3781083" y="0"/>
                </a:cubicBezTo>
                <a:lnTo>
                  <a:pt x="3781083" y="73207"/>
                </a:lnTo>
                <a:cubicBezTo>
                  <a:pt x="3637112" y="143971"/>
                  <a:pt x="3523643" y="314785"/>
                  <a:pt x="3440675" y="585645"/>
                </a:cubicBezTo>
                <a:lnTo>
                  <a:pt x="2825745" y="2591486"/>
                </a:lnTo>
                <a:cubicBezTo>
                  <a:pt x="2747660" y="2586599"/>
                  <a:pt x="2682995" y="2584154"/>
                  <a:pt x="2631751" y="2584154"/>
                </a:cubicBezTo>
                <a:cubicBezTo>
                  <a:pt x="2582946" y="2584154"/>
                  <a:pt x="2519501" y="2586599"/>
                  <a:pt x="2441416" y="2591486"/>
                </a:cubicBezTo>
                <a:lnTo>
                  <a:pt x="1965578" y="1138353"/>
                </a:lnTo>
                <a:lnTo>
                  <a:pt x="1449476" y="2591486"/>
                </a:lnTo>
                <a:cubicBezTo>
                  <a:pt x="1371390" y="2586599"/>
                  <a:pt x="1306724" y="2584154"/>
                  <a:pt x="1255481" y="2584154"/>
                </a:cubicBezTo>
                <a:cubicBezTo>
                  <a:pt x="1206677" y="2584154"/>
                  <a:pt x="1143232" y="2586599"/>
                  <a:pt x="1065145" y="2591486"/>
                </a:cubicBezTo>
                <a:lnTo>
                  <a:pt x="215958" y="307465"/>
                </a:lnTo>
                <a:cubicBezTo>
                  <a:pt x="186675" y="229378"/>
                  <a:pt x="152513" y="172033"/>
                  <a:pt x="113469" y="135429"/>
                </a:cubicBezTo>
                <a:cubicBezTo>
                  <a:pt x="74426" y="96388"/>
                  <a:pt x="36603" y="75647"/>
                  <a:pt x="0" y="73207"/>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16747721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90C3496-6C78-49D8-AE86-7602B0CBED3E}"/>
              </a:ext>
            </a:extLst>
          </p:cNvPr>
          <p:cNvSpPr>
            <a:spLocks noGrp="1"/>
          </p:cNvSpPr>
          <p:nvPr>
            <p:ph type="pic" sz="quarter" idx="13"/>
          </p:nvPr>
        </p:nvSpPr>
        <p:spPr>
          <a:xfrm>
            <a:off x="4714240" y="2666673"/>
            <a:ext cx="2763522" cy="2693977"/>
          </a:xfrm>
          <a:custGeom>
            <a:avLst/>
            <a:gdLst>
              <a:gd name="connsiteX0" fmla="*/ 1368950 w 2763522"/>
              <a:gd name="connsiteY0" fmla="*/ 65885 h 2693977"/>
              <a:gd name="connsiteX1" fmla="*/ 1050506 w 2763522"/>
              <a:gd name="connsiteY1" fmla="*/ 230599 h 2693977"/>
              <a:gd name="connsiteX2" fmla="*/ 841869 w 2763522"/>
              <a:gd name="connsiteY2" fmla="*/ 684476 h 2693977"/>
              <a:gd name="connsiteX3" fmla="*/ 768663 w 2763522"/>
              <a:gd name="connsiteY3" fmla="*/ 1354311 h 2693977"/>
              <a:gd name="connsiteX4" fmla="*/ 852850 w 2763522"/>
              <a:gd name="connsiteY4" fmla="*/ 2024145 h 2693977"/>
              <a:gd name="connsiteX5" fmla="*/ 1079789 w 2763522"/>
              <a:gd name="connsiteY5" fmla="*/ 2470698 h 2693977"/>
              <a:gd name="connsiteX6" fmla="*/ 1394573 w 2763522"/>
              <a:gd name="connsiteY6" fmla="*/ 2628092 h 2693977"/>
              <a:gd name="connsiteX7" fmla="*/ 1709358 w 2763522"/>
              <a:gd name="connsiteY7" fmla="*/ 2467038 h 2693977"/>
              <a:gd name="connsiteX8" fmla="*/ 1921656 w 2763522"/>
              <a:gd name="connsiteY8" fmla="*/ 2009501 h 2693977"/>
              <a:gd name="connsiteX9" fmla="*/ 1994861 w 2763522"/>
              <a:gd name="connsiteY9" fmla="*/ 1339667 h 2693977"/>
              <a:gd name="connsiteX10" fmla="*/ 1910674 w 2763522"/>
              <a:gd name="connsiteY10" fmla="*/ 669834 h 2693977"/>
              <a:gd name="connsiteX11" fmla="*/ 1683736 w 2763522"/>
              <a:gd name="connsiteY11" fmla="*/ 223281 h 2693977"/>
              <a:gd name="connsiteX12" fmla="*/ 1368950 w 2763522"/>
              <a:gd name="connsiteY12" fmla="*/ 65885 h 2693977"/>
              <a:gd name="connsiteX13" fmla="*/ 1383591 w 2763522"/>
              <a:gd name="connsiteY13" fmla="*/ 0 h 2693977"/>
              <a:gd name="connsiteX14" fmla="*/ 2108330 w 2763522"/>
              <a:gd name="connsiteY14" fmla="*/ 157395 h 2693977"/>
              <a:gd name="connsiteX15" fmla="*/ 2591487 w 2763522"/>
              <a:gd name="connsiteY15" fmla="*/ 614930 h 2693977"/>
              <a:gd name="connsiteX16" fmla="*/ 2763522 w 2763522"/>
              <a:gd name="connsiteY16" fmla="*/ 1325028 h 2693977"/>
              <a:gd name="connsiteX17" fmla="*/ 2587827 w 2763522"/>
              <a:gd name="connsiteY17" fmla="*/ 2038784 h 2693977"/>
              <a:gd name="connsiteX18" fmla="*/ 2097349 w 2763522"/>
              <a:gd name="connsiteY18" fmla="*/ 2521943 h 2693977"/>
              <a:gd name="connsiteX19" fmla="*/ 1379931 w 2763522"/>
              <a:gd name="connsiteY19" fmla="*/ 2693977 h 2693977"/>
              <a:gd name="connsiteX20" fmla="*/ 655192 w 2763522"/>
              <a:gd name="connsiteY20" fmla="*/ 2536582 h 2693977"/>
              <a:gd name="connsiteX21" fmla="*/ 172035 w 2763522"/>
              <a:gd name="connsiteY21" fmla="*/ 2082707 h 2693977"/>
              <a:gd name="connsiteX22" fmla="*/ 0 w 2763522"/>
              <a:gd name="connsiteY22" fmla="*/ 1368951 h 2693977"/>
              <a:gd name="connsiteX23" fmla="*/ 175694 w 2763522"/>
              <a:gd name="connsiteY23" fmla="*/ 655194 h 2693977"/>
              <a:gd name="connsiteX24" fmla="*/ 666173 w 2763522"/>
              <a:gd name="connsiteY24" fmla="*/ 172035 h 2693977"/>
              <a:gd name="connsiteX25" fmla="*/ 1383591 w 2763522"/>
              <a:gd name="connsiteY25" fmla="*/ 0 h 2693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63522" h="2693977">
                <a:moveTo>
                  <a:pt x="1368950" y="65885"/>
                </a:moveTo>
                <a:cubicBezTo>
                  <a:pt x="1249381" y="65885"/>
                  <a:pt x="1143232" y="120790"/>
                  <a:pt x="1050506" y="230599"/>
                </a:cubicBezTo>
                <a:cubicBezTo>
                  <a:pt x="960218" y="337967"/>
                  <a:pt x="890673" y="489261"/>
                  <a:pt x="841869" y="684476"/>
                </a:cubicBezTo>
                <a:cubicBezTo>
                  <a:pt x="793065" y="879690"/>
                  <a:pt x="768663" y="1102970"/>
                  <a:pt x="768663" y="1354311"/>
                </a:cubicBezTo>
                <a:cubicBezTo>
                  <a:pt x="768663" y="1608089"/>
                  <a:pt x="796724" y="1831368"/>
                  <a:pt x="852850" y="2024145"/>
                </a:cubicBezTo>
                <a:cubicBezTo>
                  <a:pt x="908974" y="2216918"/>
                  <a:pt x="984621" y="2365770"/>
                  <a:pt x="1079789" y="2470698"/>
                </a:cubicBezTo>
                <a:cubicBezTo>
                  <a:pt x="1174955" y="2575628"/>
                  <a:pt x="1279884" y="2628092"/>
                  <a:pt x="1394573" y="2628092"/>
                </a:cubicBezTo>
                <a:cubicBezTo>
                  <a:pt x="1514142" y="2628092"/>
                  <a:pt x="1619072" y="2574407"/>
                  <a:pt x="1709358" y="2467038"/>
                </a:cubicBezTo>
                <a:cubicBezTo>
                  <a:pt x="1802086" y="2357229"/>
                  <a:pt x="1872852" y="2204716"/>
                  <a:pt x="1921656" y="2009501"/>
                </a:cubicBezTo>
                <a:cubicBezTo>
                  <a:pt x="1970459" y="1814287"/>
                  <a:pt x="1994861" y="1591009"/>
                  <a:pt x="1994861" y="1339667"/>
                </a:cubicBezTo>
                <a:cubicBezTo>
                  <a:pt x="1994861" y="1085889"/>
                  <a:pt x="1966799" y="862611"/>
                  <a:pt x="1910674" y="669834"/>
                </a:cubicBezTo>
                <a:cubicBezTo>
                  <a:pt x="1854550" y="477059"/>
                  <a:pt x="1778904" y="328207"/>
                  <a:pt x="1683736" y="223281"/>
                </a:cubicBezTo>
                <a:cubicBezTo>
                  <a:pt x="1588568" y="118351"/>
                  <a:pt x="1483640" y="65885"/>
                  <a:pt x="1368950" y="65885"/>
                </a:cubicBezTo>
                <a:close/>
                <a:moveTo>
                  <a:pt x="1383591" y="0"/>
                </a:moveTo>
                <a:cubicBezTo>
                  <a:pt x="1659334" y="0"/>
                  <a:pt x="1900912" y="52466"/>
                  <a:pt x="2108330" y="157395"/>
                </a:cubicBezTo>
                <a:cubicBezTo>
                  <a:pt x="2315746" y="262322"/>
                  <a:pt x="2476799" y="414833"/>
                  <a:pt x="2591487" y="614930"/>
                </a:cubicBezTo>
                <a:cubicBezTo>
                  <a:pt x="2706177" y="812586"/>
                  <a:pt x="2763522" y="1049285"/>
                  <a:pt x="2763522" y="1325028"/>
                </a:cubicBezTo>
                <a:cubicBezTo>
                  <a:pt x="2763522" y="1593450"/>
                  <a:pt x="2704957" y="1831368"/>
                  <a:pt x="2587827" y="2038784"/>
                </a:cubicBezTo>
                <a:cubicBezTo>
                  <a:pt x="2470699" y="2246200"/>
                  <a:pt x="2307205" y="2407253"/>
                  <a:pt x="2097349" y="2521943"/>
                </a:cubicBezTo>
                <a:cubicBezTo>
                  <a:pt x="1887491" y="2636632"/>
                  <a:pt x="1648352" y="2693977"/>
                  <a:pt x="1379931" y="2693977"/>
                </a:cubicBezTo>
                <a:cubicBezTo>
                  <a:pt x="1104188" y="2693977"/>
                  <a:pt x="862608" y="2641513"/>
                  <a:pt x="655192" y="2536582"/>
                </a:cubicBezTo>
                <a:cubicBezTo>
                  <a:pt x="447776" y="2431655"/>
                  <a:pt x="286723" y="2280363"/>
                  <a:pt x="172035" y="2082707"/>
                </a:cubicBezTo>
                <a:cubicBezTo>
                  <a:pt x="57345" y="1882613"/>
                  <a:pt x="0" y="1644693"/>
                  <a:pt x="0" y="1368951"/>
                </a:cubicBezTo>
                <a:cubicBezTo>
                  <a:pt x="0" y="1100529"/>
                  <a:pt x="58564" y="862609"/>
                  <a:pt x="175694" y="655194"/>
                </a:cubicBezTo>
                <a:cubicBezTo>
                  <a:pt x="292824" y="447778"/>
                  <a:pt x="456317" y="286726"/>
                  <a:pt x="666173" y="172035"/>
                </a:cubicBezTo>
                <a:cubicBezTo>
                  <a:pt x="876031" y="57345"/>
                  <a:pt x="1115169" y="0"/>
                  <a:pt x="1383591"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5" name="Rectangle 4">
            <a:extLst>
              <a:ext uri="{FF2B5EF4-FFF2-40B4-BE49-F238E27FC236}">
                <a16:creationId xmlns:a16="http://schemas.microsoft.com/office/drawing/2014/main" id="{B65B2356-D077-43BB-865C-51B9853B4050}"/>
              </a:ext>
            </a:extLst>
          </p:cNvPr>
          <p:cNvSpPr/>
          <p:nvPr userDrawn="1"/>
        </p:nvSpPr>
        <p:spPr>
          <a:xfrm>
            <a:off x="0" y="0"/>
            <a:ext cx="2685143"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8602824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7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7BD88D7-8A96-4BCE-A7CB-4B93A3F6211E}"/>
              </a:ext>
            </a:extLst>
          </p:cNvPr>
          <p:cNvSpPr>
            <a:spLocks noGrp="1"/>
          </p:cNvSpPr>
          <p:nvPr>
            <p:ph type="pic" sz="quarter" idx="14"/>
          </p:nvPr>
        </p:nvSpPr>
        <p:spPr>
          <a:xfrm>
            <a:off x="4900915" y="2717920"/>
            <a:ext cx="2390171" cy="2591486"/>
          </a:xfrm>
          <a:custGeom>
            <a:avLst/>
            <a:gdLst>
              <a:gd name="connsiteX0" fmla="*/ 2390170 w 2390171"/>
              <a:gd name="connsiteY0" fmla="*/ 0 h 2591486"/>
              <a:gd name="connsiteX1" fmla="*/ 2390171 w 2390171"/>
              <a:gd name="connsiteY1" fmla="*/ 0 h 2591486"/>
              <a:gd name="connsiteX2" fmla="*/ 2390170 w 2390171"/>
              <a:gd name="connsiteY2" fmla="*/ 0 h 2591486"/>
              <a:gd name="connsiteX3" fmla="*/ 0 w 2390171"/>
              <a:gd name="connsiteY3" fmla="*/ 0 h 2591486"/>
              <a:gd name="connsiteX4" fmla="*/ 1196916 w 2390171"/>
              <a:gd name="connsiteY4" fmla="*/ 10998 h 2591486"/>
              <a:gd name="connsiteX5" fmla="*/ 2295461 w 2390171"/>
              <a:gd name="connsiteY5" fmla="*/ 2578 h 2591486"/>
              <a:gd name="connsiteX6" fmla="*/ 2390170 w 2390171"/>
              <a:gd name="connsiteY6" fmla="*/ 0 h 2591486"/>
              <a:gd name="connsiteX7" fmla="*/ 2378959 w 2390171"/>
              <a:gd name="connsiteY7" fmla="*/ 197656 h 2591486"/>
              <a:gd name="connsiteX8" fmla="*/ 2364546 w 2390171"/>
              <a:gd name="connsiteY8" fmla="*/ 724739 h 2591486"/>
              <a:gd name="connsiteX9" fmla="*/ 2375527 w 2390171"/>
              <a:gd name="connsiteY9" fmla="*/ 988278 h 2591486"/>
              <a:gd name="connsiteX10" fmla="*/ 2291342 w 2390171"/>
              <a:gd name="connsiteY10" fmla="*/ 988278 h 2591486"/>
              <a:gd name="connsiteX11" fmla="*/ 1980215 w 2390171"/>
              <a:gd name="connsiteY11" fmla="*/ 296484 h 2591486"/>
              <a:gd name="connsiteX12" fmla="*/ 1570263 w 2390171"/>
              <a:gd name="connsiteY12" fmla="*/ 84187 h 2591486"/>
              <a:gd name="connsiteX13" fmla="*/ 1566603 w 2390171"/>
              <a:gd name="connsiteY13" fmla="*/ 84187 h 2591486"/>
              <a:gd name="connsiteX14" fmla="*/ 1566603 w 2390171"/>
              <a:gd name="connsiteY14" fmla="*/ 2177872 h 2591486"/>
              <a:gd name="connsiteX15" fmla="*/ 1595886 w 2390171"/>
              <a:gd name="connsiteY15" fmla="*/ 2401153 h 2591486"/>
              <a:gd name="connsiteX16" fmla="*/ 1709355 w 2390171"/>
              <a:gd name="connsiteY16" fmla="*/ 2496318 h 2591486"/>
              <a:gd name="connsiteX17" fmla="*/ 1972896 w 2390171"/>
              <a:gd name="connsiteY17" fmla="*/ 2518280 h 2591486"/>
              <a:gd name="connsiteX18" fmla="*/ 1972896 w 2390171"/>
              <a:gd name="connsiteY18" fmla="*/ 2591486 h 2591486"/>
              <a:gd name="connsiteX19" fmla="*/ 1171292 w 2390171"/>
              <a:gd name="connsiteY19" fmla="*/ 2580524 h 2591486"/>
              <a:gd name="connsiteX20" fmla="*/ 417272 w 2390171"/>
              <a:gd name="connsiteY20" fmla="*/ 2591486 h 2591486"/>
              <a:gd name="connsiteX21" fmla="*/ 417272 w 2390171"/>
              <a:gd name="connsiteY21" fmla="*/ 2518280 h 2591486"/>
              <a:gd name="connsiteX22" fmla="*/ 677152 w 2390171"/>
              <a:gd name="connsiteY22" fmla="*/ 2496318 h 2591486"/>
              <a:gd name="connsiteX23" fmla="*/ 790621 w 2390171"/>
              <a:gd name="connsiteY23" fmla="*/ 2401153 h 2591486"/>
              <a:gd name="connsiteX24" fmla="*/ 823564 w 2390171"/>
              <a:gd name="connsiteY24" fmla="*/ 2177872 h 2591486"/>
              <a:gd name="connsiteX25" fmla="*/ 823564 w 2390171"/>
              <a:gd name="connsiteY25" fmla="*/ 84187 h 2591486"/>
              <a:gd name="connsiteX26" fmla="*/ 819904 w 2390171"/>
              <a:gd name="connsiteY26" fmla="*/ 84187 h 2591486"/>
              <a:gd name="connsiteX27" fmla="*/ 406292 w 2390171"/>
              <a:gd name="connsiteY27" fmla="*/ 296484 h 2591486"/>
              <a:gd name="connsiteX28" fmla="*/ 98827 w 2390171"/>
              <a:gd name="connsiteY28" fmla="*/ 988278 h 2591486"/>
              <a:gd name="connsiteX29" fmla="*/ 14641 w 2390171"/>
              <a:gd name="connsiteY29" fmla="*/ 988278 h 2591486"/>
              <a:gd name="connsiteX30" fmla="*/ 25620 w 2390171"/>
              <a:gd name="connsiteY30" fmla="*/ 724739 h 2591486"/>
              <a:gd name="connsiteX31" fmla="*/ 0 w 2390171"/>
              <a:gd name="connsiteY31" fmla="*/ 0 h 2591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90171" h="2591486">
                <a:moveTo>
                  <a:pt x="2390170" y="0"/>
                </a:moveTo>
                <a:lnTo>
                  <a:pt x="2390171" y="0"/>
                </a:lnTo>
                <a:lnTo>
                  <a:pt x="2390170" y="0"/>
                </a:lnTo>
                <a:close/>
                <a:moveTo>
                  <a:pt x="0" y="0"/>
                </a:moveTo>
                <a:cubicBezTo>
                  <a:pt x="231818" y="7332"/>
                  <a:pt x="630790" y="10998"/>
                  <a:pt x="1196916" y="10998"/>
                </a:cubicBezTo>
                <a:cubicBezTo>
                  <a:pt x="1690140" y="10998"/>
                  <a:pt x="2056322" y="8191"/>
                  <a:pt x="2295461" y="2578"/>
                </a:cubicBezTo>
                <a:lnTo>
                  <a:pt x="2390170" y="0"/>
                </a:lnTo>
                <a:lnTo>
                  <a:pt x="2378959" y="197656"/>
                </a:lnTo>
                <a:cubicBezTo>
                  <a:pt x="2369351" y="389822"/>
                  <a:pt x="2364546" y="565515"/>
                  <a:pt x="2364546" y="724739"/>
                </a:cubicBezTo>
                <a:cubicBezTo>
                  <a:pt x="2364546" y="836986"/>
                  <a:pt x="2368206" y="924833"/>
                  <a:pt x="2375527" y="988278"/>
                </a:cubicBezTo>
                <a:lnTo>
                  <a:pt x="2291342" y="988278"/>
                </a:lnTo>
                <a:cubicBezTo>
                  <a:pt x="2210814" y="668613"/>
                  <a:pt x="2107105" y="438015"/>
                  <a:pt x="1980215" y="296484"/>
                </a:cubicBezTo>
                <a:cubicBezTo>
                  <a:pt x="1853325" y="154953"/>
                  <a:pt x="1716676" y="84187"/>
                  <a:pt x="1570263" y="84187"/>
                </a:cubicBezTo>
                <a:lnTo>
                  <a:pt x="1566603" y="84187"/>
                </a:lnTo>
                <a:lnTo>
                  <a:pt x="1566603" y="2177872"/>
                </a:lnTo>
                <a:cubicBezTo>
                  <a:pt x="1566603" y="2280362"/>
                  <a:pt x="1576364" y="2354787"/>
                  <a:pt x="1595886" y="2401153"/>
                </a:cubicBezTo>
                <a:cubicBezTo>
                  <a:pt x="1617848" y="2447515"/>
                  <a:pt x="1655671" y="2479237"/>
                  <a:pt x="1709355" y="2496318"/>
                </a:cubicBezTo>
                <a:cubicBezTo>
                  <a:pt x="1765480" y="2510959"/>
                  <a:pt x="1853327" y="2518280"/>
                  <a:pt x="1972896" y="2518280"/>
                </a:cubicBezTo>
                <a:lnTo>
                  <a:pt x="1972896" y="2591486"/>
                </a:lnTo>
                <a:cubicBezTo>
                  <a:pt x="1628829" y="2584177"/>
                  <a:pt x="1361627" y="2580524"/>
                  <a:pt x="1171292" y="2580524"/>
                </a:cubicBezTo>
                <a:cubicBezTo>
                  <a:pt x="998039" y="2580524"/>
                  <a:pt x="746698" y="2584177"/>
                  <a:pt x="417272" y="2591486"/>
                </a:cubicBezTo>
                <a:lnTo>
                  <a:pt x="417272" y="2518280"/>
                </a:lnTo>
                <a:cubicBezTo>
                  <a:pt x="536841" y="2518280"/>
                  <a:pt x="623469" y="2510959"/>
                  <a:pt x="677152" y="2496318"/>
                </a:cubicBezTo>
                <a:cubicBezTo>
                  <a:pt x="733276" y="2479232"/>
                  <a:pt x="771100" y="2447511"/>
                  <a:pt x="790621" y="2401153"/>
                </a:cubicBezTo>
                <a:cubicBezTo>
                  <a:pt x="812583" y="2354787"/>
                  <a:pt x="823564" y="2280362"/>
                  <a:pt x="823564" y="2177872"/>
                </a:cubicBezTo>
                <a:lnTo>
                  <a:pt x="823564" y="84187"/>
                </a:lnTo>
                <a:lnTo>
                  <a:pt x="819904" y="84187"/>
                </a:lnTo>
                <a:cubicBezTo>
                  <a:pt x="671052" y="84187"/>
                  <a:pt x="533182" y="154953"/>
                  <a:pt x="406292" y="296484"/>
                </a:cubicBezTo>
                <a:cubicBezTo>
                  <a:pt x="281840" y="435574"/>
                  <a:pt x="179353" y="666173"/>
                  <a:pt x="98827" y="988278"/>
                </a:cubicBezTo>
                <a:lnTo>
                  <a:pt x="14641" y="988278"/>
                </a:lnTo>
                <a:cubicBezTo>
                  <a:pt x="21960" y="924833"/>
                  <a:pt x="25620" y="836986"/>
                  <a:pt x="25620" y="724739"/>
                </a:cubicBezTo>
                <a:cubicBezTo>
                  <a:pt x="25620" y="512440"/>
                  <a:pt x="17080" y="270863"/>
                  <a:pt x="0"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12" name="Picture Placeholder 11">
            <a:extLst>
              <a:ext uri="{FF2B5EF4-FFF2-40B4-BE49-F238E27FC236}">
                <a16:creationId xmlns:a16="http://schemas.microsoft.com/office/drawing/2014/main" id="{AC576784-E343-48AB-8B34-952B8802E1BA}"/>
              </a:ext>
            </a:extLst>
          </p:cNvPr>
          <p:cNvSpPr>
            <a:spLocks noGrp="1"/>
          </p:cNvSpPr>
          <p:nvPr>
            <p:ph type="pic" sz="quarter" idx="13"/>
          </p:nvPr>
        </p:nvSpPr>
        <p:spPr>
          <a:xfrm>
            <a:off x="2057327" y="2014537"/>
            <a:ext cx="1428752" cy="1428752"/>
          </a:xfrm>
          <a:custGeom>
            <a:avLst/>
            <a:gdLst>
              <a:gd name="connsiteX0" fmla="*/ 714376 w 1428752"/>
              <a:gd name="connsiteY0" fmla="*/ 0 h 1428752"/>
              <a:gd name="connsiteX1" fmla="*/ 1428752 w 1428752"/>
              <a:gd name="connsiteY1" fmla="*/ 714376 h 1428752"/>
              <a:gd name="connsiteX2" fmla="*/ 714376 w 1428752"/>
              <a:gd name="connsiteY2" fmla="*/ 1428752 h 1428752"/>
              <a:gd name="connsiteX3" fmla="*/ 0 w 1428752"/>
              <a:gd name="connsiteY3" fmla="*/ 714376 h 1428752"/>
              <a:gd name="connsiteX4" fmla="*/ 714376 w 1428752"/>
              <a:gd name="connsiteY4" fmla="*/ 0 h 1428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2" h="1428752">
                <a:moveTo>
                  <a:pt x="714376" y="0"/>
                </a:moveTo>
                <a:cubicBezTo>
                  <a:pt x="1108915" y="0"/>
                  <a:pt x="1428752" y="319837"/>
                  <a:pt x="1428752" y="714376"/>
                </a:cubicBezTo>
                <a:cubicBezTo>
                  <a:pt x="1428752" y="1108915"/>
                  <a:pt x="1108915" y="1428752"/>
                  <a:pt x="714376" y="1428752"/>
                </a:cubicBezTo>
                <a:cubicBezTo>
                  <a:pt x="319837" y="1428752"/>
                  <a:pt x="0" y="1108915"/>
                  <a:pt x="0" y="714376"/>
                </a:cubicBezTo>
                <a:cubicBezTo>
                  <a:pt x="0" y="319837"/>
                  <a:pt x="319837" y="0"/>
                  <a:pt x="714376"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258001250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8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6FD4C01-1DA5-4F5C-BB2F-7308C3EDA8DD}"/>
              </a:ext>
            </a:extLst>
          </p:cNvPr>
          <p:cNvSpPr/>
          <p:nvPr userDrawn="1"/>
        </p:nvSpPr>
        <p:spPr>
          <a:xfrm>
            <a:off x="5956014" y="0"/>
            <a:ext cx="6235987" cy="6858000"/>
          </a:xfrm>
          <a:custGeom>
            <a:avLst/>
            <a:gdLst>
              <a:gd name="connsiteX0" fmla="*/ 4137796 w 6235987"/>
              <a:gd name="connsiteY0" fmla="*/ 0 h 6858000"/>
              <a:gd name="connsiteX1" fmla="*/ 6235987 w 6235987"/>
              <a:gd name="connsiteY1" fmla="*/ 0 h 6858000"/>
              <a:gd name="connsiteX2" fmla="*/ 6235987 w 6235987"/>
              <a:gd name="connsiteY2" fmla="*/ 6858000 h 6858000"/>
              <a:gd name="connsiteX3" fmla="*/ 0 w 623598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235987" h="6858000">
                <a:moveTo>
                  <a:pt x="4137796" y="0"/>
                </a:moveTo>
                <a:lnTo>
                  <a:pt x="6235987" y="0"/>
                </a:lnTo>
                <a:lnTo>
                  <a:pt x="6235987" y="6858000"/>
                </a:lnTo>
                <a:lnTo>
                  <a:pt x="0" y="685800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30680129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7" name="Freeform: Shape 6">
            <a:extLst>
              <a:ext uri="{FF2B5EF4-FFF2-40B4-BE49-F238E27FC236}">
                <a16:creationId xmlns:a16="http://schemas.microsoft.com/office/drawing/2014/main" id="{8096967C-7900-44A4-A71A-B8B5740303D8}"/>
              </a:ext>
            </a:extLst>
          </p:cNvPr>
          <p:cNvSpPr/>
          <p:nvPr userDrawn="1"/>
        </p:nvSpPr>
        <p:spPr>
          <a:xfrm>
            <a:off x="0" y="0"/>
            <a:ext cx="9580496" cy="6858000"/>
          </a:xfrm>
          <a:custGeom>
            <a:avLst/>
            <a:gdLst>
              <a:gd name="connsiteX0" fmla="*/ 0 w 9580496"/>
              <a:gd name="connsiteY0" fmla="*/ 0 h 6858000"/>
              <a:gd name="connsiteX1" fmla="*/ 2722496 w 9580496"/>
              <a:gd name="connsiteY1" fmla="*/ 0 h 6858000"/>
              <a:gd name="connsiteX2" fmla="*/ 9580496 w 9580496"/>
              <a:gd name="connsiteY2" fmla="*/ 6858000 h 6858000"/>
              <a:gd name="connsiteX3" fmla="*/ 0 w 958049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580496" h="6858000">
                <a:moveTo>
                  <a:pt x="0" y="0"/>
                </a:moveTo>
                <a:lnTo>
                  <a:pt x="2722496" y="0"/>
                </a:lnTo>
                <a:lnTo>
                  <a:pt x="9580496" y="6858000"/>
                </a:lnTo>
                <a:lnTo>
                  <a:pt x="0" y="685800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453927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1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EBD230-295E-4C02-B0A6-87C056BEF61B}"/>
              </a:ext>
            </a:extLst>
          </p:cNvPr>
          <p:cNvSpPr/>
          <p:nvPr userDrawn="1"/>
        </p:nvSpPr>
        <p:spPr>
          <a:xfrm>
            <a:off x="8572500" y="0"/>
            <a:ext cx="36195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Tree>
    <p:extLst>
      <p:ext uri="{BB962C8B-B14F-4D97-AF65-F5344CB8AC3E}">
        <p14:creationId xmlns:p14="http://schemas.microsoft.com/office/powerpoint/2010/main" val="4848106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3D922CA-B60B-4E3B-8C4F-E8AB7E93B3C1}"/>
              </a:ext>
            </a:extLst>
          </p:cNvPr>
          <p:cNvSpPr>
            <a:spLocks noGrp="1"/>
          </p:cNvSpPr>
          <p:nvPr>
            <p:ph type="pic" sz="quarter" idx="15"/>
          </p:nvPr>
        </p:nvSpPr>
        <p:spPr>
          <a:xfrm>
            <a:off x="7224651" y="2931546"/>
            <a:ext cx="1650283" cy="1650284"/>
          </a:xfrm>
          <a:custGeom>
            <a:avLst/>
            <a:gdLst>
              <a:gd name="connsiteX0" fmla="*/ 825142 w 1650283"/>
              <a:gd name="connsiteY0" fmla="*/ 0 h 1650284"/>
              <a:gd name="connsiteX1" fmla="*/ 1650283 w 1650283"/>
              <a:gd name="connsiteY1" fmla="*/ 825142 h 1650284"/>
              <a:gd name="connsiteX2" fmla="*/ 825142 w 1650283"/>
              <a:gd name="connsiteY2" fmla="*/ 1650284 h 1650284"/>
              <a:gd name="connsiteX3" fmla="*/ 0 w 1650283"/>
              <a:gd name="connsiteY3" fmla="*/ 825142 h 1650284"/>
            </a:gdLst>
            <a:ahLst/>
            <a:cxnLst>
              <a:cxn ang="0">
                <a:pos x="connsiteX0" y="connsiteY0"/>
              </a:cxn>
              <a:cxn ang="0">
                <a:pos x="connsiteX1" y="connsiteY1"/>
              </a:cxn>
              <a:cxn ang="0">
                <a:pos x="connsiteX2" y="connsiteY2"/>
              </a:cxn>
              <a:cxn ang="0">
                <a:pos x="connsiteX3" y="connsiteY3"/>
              </a:cxn>
            </a:cxnLst>
            <a:rect l="l" t="t" r="r" b="b"/>
            <a:pathLst>
              <a:path w="1650283" h="1650284">
                <a:moveTo>
                  <a:pt x="825142" y="0"/>
                </a:moveTo>
                <a:lnTo>
                  <a:pt x="1650283" y="825142"/>
                </a:lnTo>
                <a:lnTo>
                  <a:pt x="825142" y="1650284"/>
                </a:lnTo>
                <a:lnTo>
                  <a:pt x="0" y="82514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8" name="Picture Placeholder 7">
            <a:extLst>
              <a:ext uri="{FF2B5EF4-FFF2-40B4-BE49-F238E27FC236}">
                <a16:creationId xmlns:a16="http://schemas.microsoft.com/office/drawing/2014/main" id="{8AC8F349-1EF0-4553-9A5B-FEFA63F0C77A}"/>
              </a:ext>
            </a:extLst>
          </p:cNvPr>
          <p:cNvSpPr>
            <a:spLocks noGrp="1"/>
          </p:cNvSpPr>
          <p:nvPr>
            <p:ph type="pic" sz="quarter" idx="14"/>
          </p:nvPr>
        </p:nvSpPr>
        <p:spPr>
          <a:xfrm>
            <a:off x="8998305" y="2931546"/>
            <a:ext cx="1650283" cy="1650284"/>
          </a:xfrm>
          <a:custGeom>
            <a:avLst/>
            <a:gdLst>
              <a:gd name="connsiteX0" fmla="*/ 825142 w 1650283"/>
              <a:gd name="connsiteY0" fmla="*/ 0 h 1650284"/>
              <a:gd name="connsiteX1" fmla="*/ 1650283 w 1650283"/>
              <a:gd name="connsiteY1" fmla="*/ 825142 h 1650284"/>
              <a:gd name="connsiteX2" fmla="*/ 825142 w 1650283"/>
              <a:gd name="connsiteY2" fmla="*/ 1650284 h 1650284"/>
              <a:gd name="connsiteX3" fmla="*/ 0 w 1650283"/>
              <a:gd name="connsiteY3" fmla="*/ 825142 h 1650284"/>
            </a:gdLst>
            <a:ahLst/>
            <a:cxnLst>
              <a:cxn ang="0">
                <a:pos x="connsiteX0" y="connsiteY0"/>
              </a:cxn>
              <a:cxn ang="0">
                <a:pos x="connsiteX1" y="connsiteY1"/>
              </a:cxn>
              <a:cxn ang="0">
                <a:pos x="connsiteX2" y="connsiteY2"/>
              </a:cxn>
              <a:cxn ang="0">
                <a:pos x="connsiteX3" y="connsiteY3"/>
              </a:cxn>
            </a:cxnLst>
            <a:rect l="l" t="t" r="r" b="b"/>
            <a:pathLst>
              <a:path w="1650283" h="1650284">
                <a:moveTo>
                  <a:pt x="825142" y="0"/>
                </a:moveTo>
                <a:lnTo>
                  <a:pt x="1650283" y="825142"/>
                </a:lnTo>
                <a:lnTo>
                  <a:pt x="825142" y="1650284"/>
                </a:lnTo>
                <a:lnTo>
                  <a:pt x="0" y="82514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10" name="Rectangle 9">
            <a:extLst>
              <a:ext uri="{FF2B5EF4-FFF2-40B4-BE49-F238E27FC236}">
                <a16:creationId xmlns:a16="http://schemas.microsoft.com/office/drawing/2014/main" id="{D2B6799A-6335-4C7A-A802-59C879318D45}"/>
              </a:ext>
            </a:extLst>
          </p:cNvPr>
          <p:cNvSpPr/>
          <p:nvPr userDrawn="1"/>
        </p:nvSpPr>
        <p:spPr>
          <a:xfrm>
            <a:off x="-1" y="0"/>
            <a:ext cx="4103184"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06527369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522F12A-9E3C-4447-AD62-E979CC1223B2}"/>
              </a:ext>
            </a:extLst>
          </p:cNvPr>
          <p:cNvSpPr>
            <a:spLocks noGrp="1"/>
          </p:cNvSpPr>
          <p:nvPr>
            <p:ph type="pic" sz="quarter" idx="13"/>
          </p:nvPr>
        </p:nvSpPr>
        <p:spPr>
          <a:xfrm>
            <a:off x="1057276" y="0"/>
            <a:ext cx="5986463" cy="5878286"/>
          </a:xfrm>
          <a:custGeom>
            <a:avLst/>
            <a:gdLst>
              <a:gd name="connsiteX0" fmla="*/ 0 w 5986463"/>
              <a:gd name="connsiteY0" fmla="*/ 0 h 5878286"/>
              <a:gd name="connsiteX1" fmla="*/ 5986463 w 5986463"/>
              <a:gd name="connsiteY1" fmla="*/ 0 h 5878286"/>
              <a:gd name="connsiteX2" fmla="*/ 5986463 w 5986463"/>
              <a:gd name="connsiteY2" fmla="*/ 5878286 h 5878286"/>
              <a:gd name="connsiteX3" fmla="*/ 0 w 5986463"/>
              <a:gd name="connsiteY3" fmla="*/ 5878286 h 5878286"/>
            </a:gdLst>
            <a:ahLst/>
            <a:cxnLst>
              <a:cxn ang="0">
                <a:pos x="connsiteX0" y="connsiteY0"/>
              </a:cxn>
              <a:cxn ang="0">
                <a:pos x="connsiteX1" y="connsiteY1"/>
              </a:cxn>
              <a:cxn ang="0">
                <a:pos x="connsiteX2" y="connsiteY2"/>
              </a:cxn>
              <a:cxn ang="0">
                <a:pos x="connsiteX3" y="connsiteY3"/>
              </a:cxn>
            </a:cxnLst>
            <a:rect l="l" t="t" r="r" b="b"/>
            <a:pathLst>
              <a:path w="5986463" h="5878286">
                <a:moveTo>
                  <a:pt x="0" y="0"/>
                </a:moveTo>
                <a:lnTo>
                  <a:pt x="5986463" y="0"/>
                </a:lnTo>
                <a:lnTo>
                  <a:pt x="5986463" y="5878286"/>
                </a:lnTo>
                <a:lnTo>
                  <a:pt x="0" y="5878286"/>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6" name="Slide Number Placeholder 5">
            <a:extLst>
              <a:ext uri="{FF2B5EF4-FFF2-40B4-BE49-F238E27FC236}">
                <a16:creationId xmlns:a16="http://schemas.microsoft.com/office/drawing/2014/main" id="{D5B7CD13-D923-430E-AF5A-A50FACA8C19D}"/>
              </a:ext>
            </a:extLst>
          </p:cNvPr>
          <p:cNvSpPr>
            <a:spLocks noGrp="1"/>
          </p:cNvSpPr>
          <p:nvPr>
            <p:ph type="sldNum" sz="quarter" idx="12"/>
          </p:nvPr>
        </p:nvSpPr>
        <p:spPr>
          <a:xfrm>
            <a:off x="-823412" y="6185580"/>
            <a:ext cx="2743200" cy="365125"/>
          </a:xfrm>
        </p:spPr>
        <p:txBody>
          <a:bodyPr/>
          <a:lstStyle>
            <a:lvl1pPr algn="ctr">
              <a:defRPr sz="1600">
                <a:solidFill>
                  <a:schemeClr val="tx1">
                    <a:lumMod val="50000"/>
                    <a:lumOff val="50000"/>
                  </a:schemeClr>
                </a:solidFill>
              </a:defRPr>
            </a:lvl1pPr>
          </a:lstStyle>
          <a:p>
            <a:fld id="{9A66DC64-AB0D-4CA4-A897-2C0EB651BD60}" type="slidenum">
              <a:rPr lang="en-ID" smtClean="0"/>
              <a:pPr/>
              <a:t>‹#›</a:t>
            </a:fld>
            <a:endParaRPr lang="en-ID"/>
          </a:p>
        </p:txBody>
      </p:sp>
      <p:sp>
        <p:nvSpPr>
          <p:cNvPr id="8" name="Picture Placeholder 7">
            <a:extLst>
              <a:ext uri="{FF2B5EF4-FFF2-40B4-BE49-F238E27FC236}">
                <a16:creationId xmlns:a16="http://schemas.microsoft.com/office/drawing/2014/main" id="{B5E7F243-8ACC-4E70-92A6-FAB33ED5093F}"/>
              </a:ext>
            </a:extLst>
          </p:cNvPr>
          <p:cNvSpPr>
            <a:spLocks noGrp="1"/>
          </p:cNvSpPr>
          <p:nvPr>
            <p:ph type="pic" sz="quarter" idx="14"/>
          </p:nvPr>
        </p:nvSpPr>
        <p:spPr>
          <a:xfrm>
            <a:off x="7043739" y="1178718"/>
            <a:ext cx="5148262" cy="5679282"/>
          </a:xfrm>
          <a:custGeom>
            <a:avLst/>
            <a:gdLst>
              <a:gd name="connsiteX0" fmla="*/ 0 w 5148262"/>
              <a:gd name="connsiteY0" fmla="*/ 0 h 5679282"/>
              <a:gd name="connsiteX1" fmla="*/ 5148262 w 5148262"/>
              <a:gd name="connsiteY1" fmla="*/ 0 h 5679282"/>
              <a:gd name="connsiteX2" fmla="*/ 5148262 w 5148262"/>
              <a:gd name="connsiteY2" fmla="*/ 5679282 h 5679282"/>
              <a:gd name="connsiteX3" fmla="*/ 0 w 5148262"/>
              <a:gd name="connsiteY3" fmla="*/ 5679282 h 5679282"/>
            </a:gdLst>
            <a:ahLst/>
            <a:cxnLst>
              <a:cxn ang="0">
                <a:pos x="connsiteX0" y="connsiteY0"/>
              </a:cxn>
              <a:cxn ang="0">
                <a:pos x="connsiteX1" y="connsiteY1"/>
              </a:cxn>
              <a:cxn ang="0">
                <a:pos x="connsiteX2" y="connsiteY2"/>
              </a:cxn>
              <a:cxn ang="0">
                <a:pos x="connsiteX3" y="connsiteY3"/>
              </a:cxn>
            </a:cxnLst>
            <a:rect l="l" t="t" r="r" b="b"/>
            <a:pathLst>
              <a:path w="5148262" h="5679282">
                <a:moveTo>
                  <a:pt x="0" y="0"/>
                </a:moveTo>
                <a:lnTo>
                  <a:pt x="5148262" y="0"/>
                </a:lnTo>
                <a:lnTo>
                  <a:pt x="5148262" y="5679282"/>
                </a:lnTo>
                <a:lnTo>
                  <a:pt x="0" y="56792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4203782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46F5A98-4167-465C-8F5C-C6845C8E5E28}"/>
              </a:ext>
            </a:extLst>
          </p:cNvPr>
          <p:cNvSpPr>
            <a:spLocks noGrp="1"/>
          </p:cNvSpPr>
          <p:nvPr>
            <p:ph type="pic" sz="quarter" idx="13"/>
          </p:nvPr>
        </p:nvSpPr>
        <p:spPr>
          <a:xfrm>
            <a:off x="7939314" y="0"/>
            <a:ext cx="4252686" cy="6858000"/>
          </a:xfrm>
          <a:custGeom>
            <a:avLst/>
            <a:gdLst>
              <a:gd name="connsiteX0" fmla="*/ 0 w 5986463"/>
              <a:gd name="connsiteY0" fmla="*/ 0 h 5878286"/>
              <a:gd name="connsiteX1" fmla="*/ 5986463 w 5986463"/>
              <a:gd name="connsiteY1" fmla="*/ 0 h 5878286"/>
              <a:gd name="connsiteX2" fmla="*/ 5986463 w 5986463"/>
              <a:gd name="connsiteY2" fmla="*/ 5878286 h 5878286"/>
              <a:gd name="connsiteX3" fmla="*/ 0 w 5986463"/>
              <a:gd name="connsiteY3" fmla="*/ 5878286 h 5878286"/>
            </a:gdLst>
            <a:ahLst/>
            <a:cxnLst>
              <a:cxn ang="0">
                <a:pos x="connsiteX0" y="connsiteY0"/>
              </a:cxn>
              <a:cxn ang="0">
                <a:pos x="connsiteX1" y="connsiteY1"/>
              </a:cxn>
              <a:cxn ang="0">
                <a:pos x="connsiteX2" y="connsiteY2"/>
              </a:cxn>
              <a:cxn ang="0">
                <a:pos x="connsiteX3" y="connsiteY3"/>
              </a:cxn>
            </a:cxnLst>
            <a:rect l="l" t="t" r="r" b="b"/>
            <a:pathLst>
              <a:path w="5986463" h="5878286">
                <a:moveTo>
                  <a:pt x="0" y="0"/>
                </a:moveTo>
                <a:lnTo>
                  <a:pt x="5986463" y="0"/>
                </a:lnTo>
                <a:lnTo>
                  <a:pt x="5986463" y="5878286"/>
                </a:lnTo>
                <a:lnTo>
                  <a:pt x="0" y="5878286"/>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7" name="Slide Number Placeholder 5">
            <a:extLst>
              <a:ext uri="{FF2B5EF4-FFF2-40B4-BE49-F238E27FC236}">
                <a16:creationId xmlns:a16="http://schemas.microsoft.com/office/drawing/2014/main" id="{E261E7E7-7117-4123-B5E7-63B93F517736}"/>
              </a:ext>
            </a:extLst>
          </p:cNvPr>
          <p:cNvSpPr txBox="1">
            <a:spLocks/>
          </p:cNvSpPr>
          <p:nvPr userDrawn="1"/>
        </p:nvSpPr>
        <p:spPr>
          <a:xfrm>
            <a:off x="5892800"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dirty="0">
              <a:solidFill>
                <a:schemeClr val="tx1">
                  <a:lumMod val="65000"/>
                  <a:lumOff val="35000"/>
                </a:schemeClr>
              </a:solidFill>
            </a:endParaRPr>
          </a:p>
        </p:txBody>
      </p:sp>
      <p:sp>
        <p:nvSpPr>
          <p:cNvPr id="10" name="Picture Placeholder 9">
            <a:extLst>
              <a:ext uri="{FF2B5EF4-FFF2-40B4-BE49-F238E27FC236}">
                <a16:creationId xmlns:a16="http://schemas.microsoft.com/office/drawing/2014/main" id="{507D8F74-1B90-4326-961F-EAC5FC9AF100}"/>
              </a:ext>
            </a:extLst>
          </p:cNvPr>
          <p:cNvSpPr>
            <a:spLocks noGrp="1"/>
          </p:cNvSpPr>
          <p:nvPr>
            <p:ph type="pic" sz="quarter" idx="14"/>
          </p:nvPr>
        </p:nvSpPr>
        <p:spPr>
          <a:xfrm>
            <a:off x="5428343" y="1705429"/>
            <a:ext cx="3672114" cy="3938134"/>
          </a:xfrm>
          <a:custGeom>
            <a:avLst/>
            <a:gdLst>
              <a:gd name="connsiteX0" fmla="*/ 0 w 3672114"/>
              <a:gd name="connsiteY0" fmla="*/ 0 h 3938134"/>
              <a:gd name="connsiteX1" fmla="*/ 3672114 w 3672114"/>
              <a:gd name="connsiteY1" fmla="*/ 0 h 3938134"/>
              <a:gd name="connsiteX2" fmla="*/ 3672114 w 3672114"/>
              <a:gd name="connsiteY2" fmla="*/ 3938134 h 3938134"/>
              <a:gd name="connsiteX3" fmla="*/ 0 w 3672114"/>
              <a:gd name="connsiteY3" fmla="*/ 3938134 h 3938134"/>
            </a:gdLst>
            <a:ahLst/>
            <a:cxnLst>
              <a:cxn ang="0">
                <a:pos x="connsiteX0" y="connsiteY0"/>
              </a:cxn>
              <a:cxn ang="0">
                <a:pos x="connsiteX1" y="connsiteY1"/>
              </a:cxn>
              <a:cxn ang="0">
                <a:pos x="connsiteX2" y="connsiteY2"/>
              </a:cxn>
              <a:cxn ang="0">
                <a:pos x="connsiteX3" y="connsiteY3"/>
              </a:cxn>
            </a:cxnLst>
            <a:rect l="l" t="t" r="r" b="b"/>
            <a:pathLst>
              <a:path w="3672114" h="3938134">
                <a:moveTo>
                  <a:pt x="0" y="0"/>
                </a:moveTo>
                <a:lnTo>
                  <a:pt x="3672114" y="0"/>
                </a:lnTo>
                <a:lnTo>
                  <a:pt x="3672114" y="3938134"/>
                </a:lnTo>
                <a:lnTo>
                  <a:pt x="0" y="3938134"/>
                </a:lnTo>
                <a:close/>
              </a:path>
            </a:pathLst>
          </a:custGeom>
          <a:pattFill prst="pct5">
            <a:fgClr>
              <a:schemeClr val="accent1"/>
            </a:fgClr>
            <a:bgClr>
              <a:schemeClr val="bg1"/>
            </a:bgClr>
          </a:pattFill>
          <a:ln w="82550">
            <a:solidFill>
              <a:schemeClr val="bg1"/>
            </a:solidFill>
          </a:ln>
        </p:spPr>
        <p:txBody>
          <a:bodyPr wrap="square">
            <a:noAutofit/>
          </a:bodyPr>
          <a:lstStyle>
            <a:lvl1pPr>
              <a:defRPr sz="2000"/>
            </a:lvl1pPr>
          </a:lstStyle>
          <a:p>
            <a:endParaRPr lang="en-ID"/>
          </a:p>
        </p:txBody>
      </p:sp>
    </p:spTree>
    <p:extLst>
      <p:ext uri="{BB962C8B-B14F-4D97-AF65-F5344CB8AC3E}">
        <p14:creationId xmlns:p14="http://schemas.microsoft.com/office/powerpoint/2010/main" val="23297922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14528B1-45A0-4F62-B1D9-6BDCEAB43057}"/>
              </a:ext>
            </a:extLst>
          </p:cNvPr>
          <p:cNvSpPr>
            <a:spLocks noGrp="1"/>
          </p:cNvSpPr>
          <p:nvPr>
            <p:ph type="pic" sz="quarter" idx="13"/>
          </p:nvPr>
        </p:nvSpPr>
        <p:spPr>
          <a:xfrm>
            <a:off x="0" y="1"/>
            <a:ext cx="12192000" cy="3048000"/>
          </a:xfrm>
          <a:custGeom>
            <a:avLst/>
            <a:gdLst>
              <a:gd name="connsiteX0" fmla="*/ 0 w 12192000"/>
              <a:gd name="connsiteY0" fmla="*/ 0 h 3048000"/>
              <a:gd name="connsiteX1" fmla="*/ 12192000 w 12192000"/>
              <a:gd name="connsiteY1" fmla="*/ 0 h 3048000"/>
              <a:gd name="connsiteX2" fmla="*/ 12192000 w 12192000"/>
              <a:gd name="connsiteY2" fmla="*/ 3048000 h 3048000"/>
              <a:gd name="connsiteX3" fmla="*/ 0 w 12192000"/>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12192000" h="3048000">
                <a:moveTo>
                  <a:pt x="0" y="0"/>
                </a:moveTo>
                <a:lnTo>
                  <a:pt x="12192000" y="0"/>
                </a:lnTo>
                <a:lnTo>
                  <a:pt x="12192000" y="3048000"/>
                </a:lnTo>
                <a:lnTo>
                  <a:pt x="0" y="3048000"/>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6" name="Slide Number Placeholder 5">
            <a:extLst>
              <a:ext uri="{FF2B5EF4-FFF2-40B4-BE49-F238E27FC236}">
                <a16:creationId xmlns:a16="http://schemas.microsoft.com/office/drawing/2014/main" id="{D5B7CD13-D923-430E-AF5A-A50FACA8C19D}"/>
              </a:ext>
            </a:extLst>
          </p:cNvPr>
          <p:cNvSpPr>
            <a:spLocks noGrp="1"/>
          </p:cNvSpPr>
          <p:nvPr>
            <p:ph type="sldNum" sz="quarter" idx="12"/>
          </p:nvPr>
        </p:nvSpPr>
        <p:spPr>
          <a:xfrm>
            <a:off x="9304662" y="6356350"/>
            <a:ext cx="2743200" cy="365125"/>
          </a:xfrm>
        </p:spPr>
        <p:txBody>
          <a:bodyPr/>
          <a:lstStyle>
            <a:lvl1pPr>
              <a:defRPr sz="1600"/>
            </a:lvl1pPr>
          </a:lstStyle>
          <a:p>
            <a:fld id="{9A66DC64-AB0D-4CA4-A897-2C0EB651BD60}" type="slidenum">
              <a:rPr lang="en-ID" smtClean="0"/>
              <a:pPr/>
              <a:t>‹#›</a:t>
            </a:fld>
            <a:endParaRPr lang="en-ID"/>
          </a:p>
        </p:txBody>
      </p:sp>
    </p:spTree>
    <p:extLst>
      <p:ext uri="{BB962C8B-B14F-4D97-AF65-F5344CB8AC3E}">
        <p14:creationId xmlns:p14="http://schemas.microsoft.com/office/powerpoint/2010/main" val="8340033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14528B1-45A0-4F62-B1D9-6BDCEAB43057}"/>
              </a:ext>
            </a:extLst>
          </p:cNvPr>
          <p:cNvSpPr>
            <a:spLocks noGrp="1"/>
          </p:cNvSpPr>
          <p:nvPr>
            <p:ph type="pic" sz="quarter" idx="13"/>
          </p:nvPr>
        </p:nvSpPr>
        <p:spPr>
          <a:xfrm>
            <a:off x="0" y="0"/>
            <a:ext cx="3703389" cy="6857999"/>
          </a:xfrm>
          <a:custGeom>
            <a:avLst/>
            <a:gdLst>
              <a:gd name="connsiteX0" fmla="*/ 0 w 12192000"/>
              <a:gd name="connsiteY0" fmla="*/ 0 h 3048000"/>
              <a:gd name="connsiteX1" fmla="*/ 12192000 w 12192000"/>
              <a:gd name="connsiteY1" fmla="*/ 0 h 3048000"/>
              <a:gd name="connsiteX2" fmla="*/ 12192000 w 12192000"/>
              <a:gd name="connsiteY2" fmla="*/ 3048000 h 3048000"/>
              <a:gd name="connsiteX3" fmla="*/ 0 w 12192000"/>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12192000" h="3048000">
                <a:moveTo>
                  <a:pt x="0" y="0"/>
                </a:moveTo>
                <a:lnTo>
                  <a:pt x="12192000" y="0"/>
                </a:lnTo>
                <a:lnTo>
                  <a:pt x="12192000" y="3048000"/>
                </a:lnTo>
                <a:lnTo>
                  <a:pt x="0" y="3048000"/>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6" name="Slide Number Placeholder 5">
            <a:extLst>
              <a:ext uri="{FF2B5EF4-FFF2-40B4-BE49-F238E27FC236}">
                <a16:creationId xmlns:a16="http://schemas.microsoft.com/office/drawing/2014/main" id="{D5B7CD13-D923-430E-AF5A-A50FACA8C19D}"/>
              </a:ext>
            </a:extLst>
          </p:cNvPr>
          <p:cNvSpPr>
            <a:spLocks noGrp="1"/>
          </p:cNvSpPr>
          <p:nvPr>
            <p:ph type="sldNum" sz="quarter" idx="12"/>
          </p:nvPr>
        </p:nvSpPr>
        <p:spPr>
          <a:xfrm>
            <a:off x="9304662" y="6356350"/>
            <a:ext cx="2743200" cy="365125"/>
          </a:xfrm>
        </p:spPr>
        <p:txBody>
          <a:bodyPr/>
          <a:lstStyle>
            <a:lvl1pPr>
              <a:defRPr sz="1600"/>
            </a:lvl1pPr>
          </a:lstStyle>
          <a:p>
            <a:fld id="{9A66DC64-AB0D-4CA4-A897-2C0EB651BD60}" type="slidenum">
              <a:rPr lang="en-ID" smtClean="0"/>
              <a:pPr/>
              <a:t>‹#›</a:t>
            </a:fld>
            <a:endParaRPr lang="en-ID"/>
          </a:p>
        </p:txBody>
      </p:sp>
    </p:spTree>
    <p:extLst>
      <p:ext uri="{BB962C8B-B14F-4D97-AF65-F5344CB8AC3E}">
        <p14:creationId xmlns:p14="http://schemas.microsoft.com/office/powerpoint/2010/main" val="226654062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316EB1AB-51C0-41F6-974A-8D4E03A43C0D}"/>
              </a:ext>
            </a:extLst>
          </p:cNvPr>
          <p:cNvSpPr>
            <a:spLocks noGrp="1"/>
          </p:cNvSpPr>
          <p:nvPr>
            <p:ph type="sldNum" sz="quarter" idx="12"/>
          </p:nvPr>
        </p:nvSpPr>
        <p:spPr>
          <a:xfrm>
            <a:off x="10338074" y="6299200"/>
            <a:ext cx="2743200" cy="365125"/>
          </a:xfrm>
        </p:spPr>
        <p:txBody>
          <a:bodyPr/>
          <a:lstStyle>
            <a:lvl1pPr algn="ctr">
              <a:defRPr sz="1600">
                <a:solidFill>
                  <a:schemeClr val="bg1"/>
                </a:solidFill>
              </a:defRPr>
            </a:lvl1pPr>
          </a:lstStyle>
          <a:p>
            <a:fld id="{9A66DC64-AB0D-4CA4-A897-2C0EB651BD60}" type="slidenum">
              <a:rPr lang="en-ID" smtClean="0"/>
              <a:pPr/>
              <a:t>‹#›</a:t>
            </a:fld>
            <a:endParaRPr lang="en-ID"/>
          </a:p>
        </p:txBody>
      </p:sp>
      <p:sp>
        <p:nvSpPr>
          <p:cNvPr id="7" name="Picture Placeholder 6">
            <a:extLst>
              <a:ext uri="{FF2B5EF4-FFF2-40B4-BE49-F238E27FC236}">
                <a16:creationId xmlns:a16="http://schemas.microsoft.com/office/drawing/2014/main" id="{0F4BCB2A-8D50-4CED-A50F-818F8AF5D819}"/>
              </a:ext>
            </a:extLst>
          </p:cNvPr>
          <p:cNvSpPr>
            <a:spLocks noGrp="1"/>
          </p:cNvSpPr>
          <p:nvPr>
            <p:ph type="pic" sz="quarter" idx="13"/>
          </p:nvPr>
        </p:nvSpPr>
        <p:spPr>
          <a:xfrm>
            <a:off x="1066800" y="0"/>
            <a:ext cx="11125200" cy="6858000"/>
          </a:xfrm>
          <a:custGeom>
            <a:avLst/>
            <a:gdLst>
              <a:gd name="connsiteX0" fmla="*/ 0 w 11125200"/>
              <a:gd name="connsiteY0" fmla="*/ 838200 h 6858000"/>
              <a:gd name="connsiteX1" fmla="*/ 5029200 w 11125200"/>
              <a:gd name="connsiteY1" fmla="*/ 838200 h 6858000"/>
              <a:gd name="connsiteX2" fmla="*/ 5029200 w 11125200"/>
              <a:gd name="connsiteY2" fmla="*/ 6019800 h 6858000"/>
              <a:gd name="connsiteX3" fmla="*/ 0 w 11125200"/>
              <a:gd name="connsiteY3" fmla="*/ 6019800 h 6858000"/>
              <a:gd name="connsiteX4" fmla="*/ 5029200 w 11125200"/>
              <a:gd name="connsiteY4" fmla="*/ 0 h 6858000"/>
              <a:gd name="connsiteX5" fmla="*/ 11125200 w 11125200"/>
              <a:gd name="connsiteY5" fmla="*/ 0 h 6858000"/>
              <a:gd name="connsiteX6" fmla="*/ 11125200 w 11125200"/>
              <a:gd name="connsiteY6" fmla="*/ 6858000 h 6858000"/>
              <a:gd name="connsiteX7" fmla="*/ 5029200 w 11125200"/>
              <a:gd name="connsiteY7" fmla="*/ 6858000 h 6858000"/>
              <a:gd name="connsiteX8" fmla="*/ 5029200 w 11125200"/>
              <a:gd name="connsiteY8" fmla="*/ 6019800 h 6858000"/>
              <a:gd name="connsiteX9" fmla="*/ 10058400 w 11125200"/>
              <a:gd name="connsiteY9" fmla="*/ 6019800 h 6858000"/>
              <a:gd name="connsiteX10" fmla="*/ 10058400 w 11125200"/>
              <a:gd name="connsiteY10" fmla="*/ 838200 h 6858000"/>
              <a:gd name="connsiteX11" fmla="*/ 5029200 w 11125200"/>
              <a:gd name="connsiteY11" fmla="*/ 8382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25200" h="6858000">
                <a:moveTo>
                  <a:pt x="0" y="838200"/>
                </a:moveTo>
                <a:lnTo>
                  <a:pt x="5029200" y="838200"/>
                </a:lnTo>
                <a:lnTo>
                  <a:pt x="5029200" y="6019800"/>
                </a:lnTo>
                <a:lnTo>
                  <a:pt x="0" y="6019800"/>
                </a:lnTo>
                <a:close/>
                <a:moveTo>
                  <a:pt x="5029200" y="0"/>
                </a:moveTo>
                <a:lnTo>
                  <a:pt x="11125200" y="0"/>
                </a:lnTo>
                <a:lnTo>
                  <a:pt x="11125200" y="6858000"/>
                </a:lnTo>
                <a:lnTo>
                  <a:pt x="5029200" y="6858000"/>
                </a:lnTo>
                <a:lnTo>
                  <a:pt x="5029200" y="6019800"/>
                </a:lnTo>
                <a:lnTo>
                  <a:pt x="10058400" y="6019800"/>
                </a:lnTo>
                <a:lnTo>
                  <a:pt x="10058400" y="838200"/>
                </a:lnTo>
                <a:lnTo>
                  <a:pt x="5029200" y="838200"/>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2056172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0610C3-8D99-42BB-B964-8D781CDD0EDE}"/>
              </a:ext>
            </a:extLst>
          </p:cNvPr>
          <p:cNvSpPr/>
          <p:nvPr userDrawn="1"/>
        </p:nvSpPr>
        <p:spPr>
          <a:xfrm>
            <a:off x="10043886" y="0"/>
            <a:ext cx="2148114"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a16="http://schemas.microsoft.com/office/drawing/2014/main" id="{93EB8D16-F70B-498D-A206-E4908327D36D}"/>
              </a:ext>
            </a:extLst>
          </p:cNvPr>
          <p:cNvSpPr/>
          <p:nvPr userDrawn="1"/>
        </p:nvSpPr>
        <p:spPr>
          <a:xfrm>
            <a:off x="0" y="0"/>
            <a:ext cx="3048000" cy="6858000"/>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E261E7E7-7117-4123-B5E7-63B93F517736}"/>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dirty="0">
              <a:solidFill>
                <a:schemeClr val="tx1">
                  <a:lumMod val="65000"/>
                  <a:lumOff val="35000"/>
                </a:schemeClr>
              </a:solidFill>
            </a:endParaRPr>
          </a:p>
        </p:txBody>
      </p:sp>
      <p:sp>
        <p:nvSpPr>
          <p:cNvPr id="10" name="Picture Placeholder 9">
            <a:extLst>
              <a:ext uri="{FF2B5EF4-FFF2-40B4-BE49-F238E27FC236}">
                <a16:creationId xmlns:a16="http://schemas.microsoft.com/office/drawing/2014/main" id="{3B8E62DE-50B4-4D8F-89D4-6CB88B75E010}"/>
              </a:ext>
            </a:extLst>
          </p:cNvPr>
          <p:cNvSpPr>
            <a:spLocks noGrp="1"/>
          </p:cNvSpPr>
          <p:nvPr>
            <p:ph type="pic" sz="quarter" idx="13"/>
          </p:nvPr>
        </p:nvSpPr>
        <p:spPr>
          <a:xfrm>
            <a:off x="2162630" y="1164831"/>
            <a:ext cx="9056913" cy="2707082"/>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001367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49B6479-137C-4D9C-BD43-3D8E484B7810}"/>
              </a:ext>
            </a:extLst>
          </p:cNvPr>
          <p:cNvSpPr/>
          <p:nvPr userDrawn="1"/>
        </p:nvSpPr>
        <p:spPr>
          <a:xfrm>
            <a:off x="8629650" y="0"/>
            <a:ext cx="356235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E261E7E7-7117-4123-B5E7-63B93F517736}"/>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dirty="0">
              <a:solidFill>
                <a:schemeClr val="tx1">
                  <a:lumMod val="65000"/>
                  <a:lumOff val="35000"/>
                </a:schemeClr>
              </a:solidFill>
            </a:endParaRPr>
          </a:p>
        </p:txBody>
      </p:sp>
      <p:sp>
        <p:nvSpPr>
          <p:cNvPr id="12" name="Picture Placeholder 11">
            <a:extLst>
              <a:ext uri="{FF2B5EF4-FFF2-40B4-BE49-F238E27FC236}">
                <a16:creationId xmlns:a16="http://schemas.microsoft.com/office/drawing/2014/main" id="{8F5F4719-E878-4953-87FA-2C428305355C}"/>
              </a:ext>
            </a:extLst>
          </p:cNvPr>
          <p:cNvSpPr>
            <a:spLocks noGrp="1"/>
          </p:cNvSpPr>
          <p:nvPr>
            <p:ph type="pic" sz="quarter" idx="13"/>
          </p:nvPr>
        </p:nvSpPr>
        <p:spPr>
          <a:xfrm>
            <a:off x="6783859" y="1161596"/>
            <a:ext cx="4423229" cy="4404950"/>
          </a:xfrm>
          <a:custGeom>
            <a:avLst/>
            <a:gdLst>
              <a:gd name="connsiteX0" fmla="*/ 2637971 w 4423229"/>
              <a:gd name="connsiteY0" fmla="*/ 2619692 h 4404950"/>
              <a:gd name="connsiteX1" fmla="*/ 4423229 w 4423229"/>
              <a:gd name="connsiteY1" fmla="*/ 2619692 h 4404950"/>
              <a:gd name="connsiteX2" fmla="*/ 4423229 w 4423229"/>
              <a:gd name="connsiteY2" fmla="*/ 4404950 h 4404950"/>
              <a:gd name="connsiteX3" fmla="*/ 2637971 w 4423229"/>
              <a:gd name="connsiteY3" fmla="*/ 4404950 h 4404950"/>
              <a:gd name="connsiteX4" fmla="*/ 711200 w 4423229"/>
              <a:gd name="connsiteY4" fmla="*/ 2619692 h 4404950"/>
              <a:gd name="connsiteX5" fmla="*/ 2496458 w 4423229"/>
              <a:gd name="connsiteY5" fmla="*/ 2619692 h 4404950"/>
              <a:gd name="connsiteX6" fmla="*/ 2496458 w 4423229"/>
              <a:gd name="connsiteY6" fmla="*/ 4404950 h 4404950"/>
              <a:gd name="connsiteX7" fmla="*/ 711200 w 4423229"/>
              <a:gd name="connsiteY7" fmla="*/ 4404950 h 4404950"/>
              <a:gd name="connsiteX8" fmla="*/ 2637971 w 4423229"/>
              <a:gd name="connsiteY8" fmla="*/ 711200 h 4404950"/>
              <a:gd name="connsiteX9" fmla="*/ 4423229 w 4423229"/>
              <a:gd name="connsiteY9" fmla="*/ 711200 h 4404950"/>
              <a:gd name="connsiteX10" fmla="*/ 4423229 w 4423229"/>
              <a:gd name="connsiteY10" fmla="*/ 2496458 h 4404950"/>
              <a:gd name="connsiteX11" fmla="*/ 2637971 w 4423229"/>
              <a:gd name="connsiteY11" fmla="*/ 2496458 h 4404950"/>
              <a:gd name="connsiteX12" fmla="*/ 0 w 4423229"/>
              <a:gd name="connsiteY12" fmla="*/ 0 h 4404950"/>
              <a:gd name="connsiteX13" fmla="*/ 2496458 w 4423229"/>
              <a:gd name="connsiteY13" fmla="*/ 0 h 4404950"/>
              <a:gd name="connsiteX14" fmla="*/ 2496458 w 4423229"/>
              <a:gd name="connsiteY14" fmla="*/ 2496458 h 4404950"/>
              <a:gd name="connsiteX15" fmla="*/ 0 w 4423229"/>
              <a:gd name="connsiteY15" fmla="*/ 2496458 h 44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23229" h="4404950">
                <a:moveTo>
                  <a:pt x="2637971" y="2619692"/>
                </a:moveTo>
                <a:lnTo>
                  <a:pt x="4423229" y="2619692"/>
                </a:lnTo>
                <a:lnTo>
                  <a:pt x="4423229" y="4404950"/>
                </a:lnTo>
                <a:lnTo>
                  <a:pt x="2637971" y="4404950"/>
                </a:lnTo>
                <a:close/>
                <a:moveTo>
                  <a:pt x="711200" y="2619692"/>
                </a:moveTo>
                <a:lnTo>
                  <a:pt x="2496458" y="2619692"/>
                </a:lnTo>
                <a:lnTo>
                  <a:pt x="2496458" y="4404950"/>
                </a:lnTo>
                <a:lnTo>
                  <a:pt x="711200" y="4404950"/>
                </a:lnTo>
                <a:close/>
                <a:moveTo>
                  <a:pt x="2637971" y="711200"/>
                </a:moveTo>
                <a:lnTo>
                  <a:pt x="4423229" y="711200"/>
                </a:lnTo>
                <a:lnTo>
                  <a:pt x="4423229" y="2496458"/>
                </a:lnTo>
                <a:lnTo>
                  <a:pt x="2637971" y="2496458"/>
                </a:lnTo>
                <a:close/>
                <a:moveTo>
                  <a:pt x="0" y="0"/>
                </a:moveTo>
                <a:lnTo>
                  <a:pt x="2496458" y="0"/>
                </a:lnTo>
                <a:lnTo>
                  <a:pt x="2496458" y="2496458"/>
                </a:lnTo>
                <a:lnTo>
                  <a:pt x="0" y="2496458"/>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1599756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11E0C5-7572-466A-AC05-AF504D29062A}"/>
              </a:ext>
            </a:extLst>
          </p:cNvPr>
          <p:cNvSpPr>
            <a:spLocks noGrp="1"/>
          </p:cNvSpPr>
          <p:nvPr>
            <p:ph type="pic" sz="quarter" idx="13"/>
          </p:nvPr>
        </p:nvSpPr>
        <p:spPr>
          <a:xfrm>
            <a:off x="812799" y="1186542"/>
            <a:ext cx="5116515" cy="4978400"/>
          </a:xfrm>
          <a:custGeom>
            <a:avLst/>
            <a:gdLst>
              <a:gd name="connsiteX0" fmla="*/ 408826 w 5116515"/>
              <a:gd name="connsiteY0" fmla="*/ 0 h 4978400"/>
              <a:gd name="connsiteX1" fmla="*/ 4707689 w 5116515"/>
              <a:gd name="connsiteY1" fmla="*/ 0 h 4978400"/>
              <a:gd name="connsiteX2" fmla="*/ 5116515 w 5116515"/>
              <a:gd name="connsiteY2" fmla="*/ 408826 h 4978400"/>
              <a:gd name="connsiteX3" fmla="*/ 5116515 w 5116515"/>
              <a:gd name="connsiteY3" fmla="*/ 4569574 h 4978400"/>
              <a:gd name="connsiteX4" fmla="*/ 4707689 w 5116515"/>
              <a:gd name="connsiteY4" fmla="*/ 4978400 h 4978400"/>
              <a:gd name="connsiteX5" fmla="*/ 408826 w 5116515"/>
              <a:gd name="connsiteY5" fmla="*/ 4978400 h 4978400"/>
              <a:gd name="connsiteX6" fmla="*/ 0 w 5116515"/>
              <a:gd name="connsiteY6" fmla="*/ 4569574 h 4978400"/>
              <a:gd name="connsiteX7" fmla="*/ 0 w 5116515"/>
              <a:gd name="connsiteY7" fmla="*/ 408826 h 4978400"/>
              <a:gd name="connsiteX8" fmla="*/ 408826 w 5116515"/>
              <a:gd name="connsiteY8" fmla="*/ 0 h 497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16515" h="4978400">
                <a:moveTo>
                  <a:pt x="408826" y="0"/>
                </a:moveTo>
                <a:lnTo>
                  <a:pt x="4707689" y="0"/>
                </a:lnTo>
                <a:cubicBezTo>
                  <a:pt x="4933477" y="0"/>
                  <a:pt x="5116515" y="183038"/>
                  <a:pt x="5116515" y="408826"/>
                </a:cubicBezTo>
                <a:lnTo>
                  <a:pt x="5116515" y="4569574"/>
                </a:lnTo>
                <a:cubicBezTo>
                  <a:pt x="5116515" y="4795362"/>
                  <a:pt x="4933477" y="4978400"/>
                  <a:pt x="4707689" y="4978400"/>
                </a:cubicBezTo>
                <a:lnTo>
                  <a:pt x="408826" y="4978400"/>
                </a:lnTo>
                <a:cubicBezTo>
                  <a:pt x="183038" y="4978400"/>
                  <a:pt x="0" y="4795362"/>
                  <a:pt x="0" y="4569574"/>
                </a:cubicBezTo>
                <a:lnTo>
                  <a:pt x="0" y="408826"/>
                </a:lnTo>
                <a:cubicBezTo>
                  <a:pt x="0" y="183038"/>
                  <a:pt x="183038" y="0"/>
                  <a:pt x="408826" y="0"/>
                </a:cubicBez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4" name="Rectangle 3">
            <a:extLst>
              <a:ext uri="{FF2B5EF4-FFF2-40B4-BE49-F238E27FC236}">
                <a16:creationId xmlns:a16="http://schemas.microsoft.com/office/drawing/2014/main" id="{A3817C56-DD97-42C5-BDC2-CBD8EA985948}"/>
              </a:ext>
            </a:extLst>
          </p:cNvPr>
          <p:cNvSpPr/>
          <p:nvPr userDrawn="1"/>
        </p:nvSpPr>
        <p:spPr>
          <a:xfrm>
            <a:off x="-1" y="0"/>
            <a:ext cx="3149601" cy="6858000"/>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345578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6ACBEC7-4CCA-4C7D-8E2C-F5ED4F97EBDD}"/>
              </a:ext>
            </a:extLst>
          </p:cNvPr>
          <p:cNvSpPr>
            <a:spLocks noGrp="1"/>
          </p:cNvSpPr>
          <p:nvPr>
            <p:ph type="pic" sz="quarter" idx="13"/>
          </p:nvPr>
        </p:nvSpPr>
        <p:spPr>
          <a:xfrm>
            <a:off x="7043738" y="1000124"/>
            <a:ext cx="5148262" cy="5857876"/>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846137"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dirty="0">
              <a:solidFill>
                <a:schemeClr val="tx1">
                  <a:lumMod val="65000"/>
                  <a:lumOff val="35000"/>
                </a:schemeClr>
              </a:solidFill>
            </a:endParaRPr>
          </a:p>
        </p:txBody>
      </p:sp>
    </p:spTree>
    <p:extLst>
      <p:ext uri="{BB962C8B-B14F-4D97-AF65-F5344CB8AC3E}">
        <p14:creationId xmlns:p14="http://schemas.microsoft.com/office/powerpoint/2010/main" val="1032873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B7E5B31-EB61-46BB-912C-6C0CB2125656}"/>
              </a:ext>
            </a:extLst>
          </p:cNvPr>
          <p:cNvSpPr>
            <a:spLocks noGrp="1"/>
          </p:cNvSpPr>
          <p:nvPr>
            <p:ph type="pic" sz="quarter" idx="13"/>
          </p:nvPr>
        </p:nvSpPr>
        <p:spPr>
          <a:xfrm>
            <a:off x="0" y="1181100"/>
            <a:ext cx="6541382" cy="5676900"/>
          </a:xfrm>
          <a:custGeom>
            <a:avLst/>
            <a:gdLst>
              <a:gd name="connsiteX0" fmla="*/ 0 w 9056913"/>
              <a:gd name="connsiteY0" fmla="*/ 0 h 2707082"/>
              <a:gd name="connsiteX1" fmla="*/ 9056913 w 9056913"/>
              <a:gd name="connsiteY1" fmla="*/ 0 h 2707082"/>
              <a:gd name="connsiteX2" fmla="*/ 9056913 w 9056913"/>
              <a:gd name="connsiteY2" fmla="*/ 2707082 h 2707082"/>
              <a:gd name="connsiteX3" fmla="*/ 0 w 9056913"/>
              <a:gd name="connsiteY3" fmla="*/ 2707082 h 2707082"/>
            </a:gdLst>
            <a:ahLst/>
            <a:cxnLst>
              <a:cxn ang="0">
                <a:pos x="connsiteX0" y="connsiteY0"/>
              </a:cxn>
              <a:cxn ang="0">
                <a:pos x="connsiteX1" y="connsiteY1"/>
              </a:cxn>
              <a:cxn ang="0">
                <a:pos x="connsiteX2" y="connsiteY2"/>
              </a:cxn>
              <a:cxn ang="0">
                <a:pos x="connsiteX3" y="connsiteY3"/>
              </a:cxn>
            </a:cxnLst>
            <a:rect l="l" t="t" r="r" b="b"/>
            <a:pathLst>
              <a:path w="9056913" h="2707082">
                <a:moveTo>
                  <a:pt x="0" y="0"/>
                </a:moveTo>
                <a:lnTo>
                  <a:pt x="9056913" y="0"/>
                </a:lnTo>
                <a:lnTo>
                  <a:pt x="9056913" y="2707082"/>
                </a:lnTo>
                <a:lnTo>
                  <a:pt x="0" y="2707082"/>
                </a:lnTo>
                <a:close/>
              </a:path>
            </a:pathLst>
          </a:custGeom>
          <a:pattFill prst="pct5">
            <a:fgClr>
              <a:schemeClr val="accent1"/>
            </a:fgClr>
            <a:bgClr>
              <a:schemeClr val="bg1"/>
            </a:bgClr>
          </a:pattFill>
        </p:spPr>
        <p:txBody>
          <a:bodyPr wrap="square">
            <a:noAutofit/>
          </a:bodyPr>
          <a:lstStyle>
            <a:lvl1pPr>
              <a:defRPr sz="2000"/>
            </a:lvl1pPr>
          </a:lstStyle>
          <a:p>
            <a:endParaRPr lang="en-ID"/>
          </a:p>
        </p:txBody>
      </p:sp>
      <p:sp>
        <p:nvSpPr>
          <p:cNvPr id="3" name="Slide Number Placeholder 5">
            <a:extLst>
              <a:ext uri="{FF2B5EF4-FFF2-40B4-BE49-F238E27FC236}">
                <a16:creationId xmlns:a16="http://schemas.microsoft.com/office/drawing/2014/main" id="{E7BAF660-7DDB-45B4-8FAE-A606D6890017}"/>
              </a:ext>
            </a:extLst>
          </p:cNvPr>
          <p:cNvSpPr txBox="1">
            <a:spLocks/>
          </p:cNvSpPr>
          <p:nvPr userDrawn="1"/>
        </p:nvSpPr>
        <p:spPr>
          <a:xfrm>
            <a:off x="10338074" y="6299200"/>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600" kern="1200">
                <a:solidFill>
                  <a:schemeClr val="bg1"/>
                </a:solidFill>
                <a:latin typeface="Lato" panose="020F0502020204030203"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66DC64-AB0D-4CA4-A897-2C0EB651BD60}" type="slidenum">
              <a:rPr lang="en-ID" smtClean="0">
                <a:solidFill>
                  <a:schemeClr val="tx1">
                    <a:lumMod val="65000"/>
                    <a:lumOff val="35000"/>
                  </a:schemeClr>
                </a:solidFill>
              </a:rPr>
              <a:pPr/>
              <a:t>‹#›</a:t>
            </a:fld>
            <a:endParaRPr lang="en-ID">
              <a:solidFill>
                <a:schemeClr val="tx1">
                  <a:lumMod val="65000"/>
                  <a:lumOff val="35000"/>
                </a:schemeClr>
              </a:solidFill>
            </a:endParaRPr>
          </a:p>
        </p:txBody>
      </p:sp>
      <p:sp>
        <p:nvSpPr>
          <p:cNvPr id="6" name="Rectangle 5">
            <a:extLst>
              <a:ext uri="{FF2B5EF4-FFF2-40B4-BE49-F238E27FC236}">
                <a16:creationId xmlns:a16="http://schemas.microsoft.com/office/drawing/2014/main" id="{60945EF5-C6AC-44E2-A663-5EA2DC5B82FE}"/>
              </a:ext>
            </a:extLst>
          </p:cNvPr>
          <p:cNvSpPr/>
          <p:nvPr userDrawn="1"/>
        </p:nvSpPr>
        <p:spPr>
          <a:xfrm>
            <a:off x="9296972" y="0"/>
            <a:ext cx="2895027" cy="516094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921384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C3FFC9-E520-4688-A069-D55348A434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ID" dirty="0"/>
          </a:p>
        </p:txBody>
      </p:sp>
      <p:sp>
        <p:nvSpPr>
          <p:cNvPr id="3" name="Text Placeholder 2">
            <a:extLst>
              <a:ext uri="{FF2B5EF4-FFF2-40B4-BE49-F238E27FC236}">
                <a16:creationId xmlns:a16="http://schemas.microsoft.com/office/drawing/2014/main" id="{647669F9-210C-423A-9C05-0196D1902C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7DDF4566-4D66-41C4-B368-8C48CEFB69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endParaRPr lang="en-ID"/>
          </a:p>
        </p:txBody>
      </p:sp>
      <p:sp>
        <p:nvSpPr>
          <p:cNvPr id="5" name="Footer Placeholder 4">
            <a:extLst>
              <a:ext uri="{FF2B5EF4-FFF2-40B4-BE49-F238E27FC236}">
                <a16:creationId xmlns:a16="http://schemas.microsoft.com/office/drawing/2014/main" id="{7586D9C9-5FED-45FE-B802-083574DE81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ID"/>
          </a:p>
        </p:txBody>
      </p:sp>
      <p:sp>
        <p:nvSpPr>
          <p:cNvPr id="6" name="Slide Number Placeholder 5">
            <a:extLst>
              <a:ext uri="{FF2B5EF4-FFF2-40B4-BE49-F238E27FC236}">
                <a16:creationId xmlns:a16="http://schemas.microsoft.com/office/drawing/2014/main" id="{B45E3200-BA5E-4498-ADA0-59D63C6312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cs typeface="Arial" panose="020B0604020202020204" pitchFamily="34" charset="0"/>
              </a:defRPr>
            </a:lvl1pPr>
          </a:lstStyle>
          <a:p>
            <a:fld id="{9A66DC64-AB0D-4CA4-A897-2C0EB651BD60}" type="slidenum">
              <a:rPr lang="en-ID" smtClean="0"/>
              <a:pPr/>
              <a:t>‹#›</a:t>
            </a:fld>
            <a:endParaRPr lang="en-ID"/>
          </a:p>
        </p:txBody>
      </p:sp>
    </p:spTree>
    <p:extLst>
      <p:ext uri="{BB962C8B-B14F-4D97-AF65-F5344CB8AC3E}">
        <p14:creationId xmlns:p14="http://schemas.microsoft.com/office/powerpoint/2010/main" val="28580527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 id="2147483657" r:id="rId5"/>
    <p:sldLayoutId id="2147483658" r:id="rId6"/>
    <p:sldLayoutId id="2147483660" r:id="rId7"/>
    <p:sldLayoutId id="2147483659" r:id="rId8"/>
    <p:sldLayoutId id="2147483661" r:id="rId9"/>
    <p:sldLayoutId id="2147483662" r:id="rId10"/>
    <p:sldLayoutId id="2147483663" r:id="rId11"/>
    <p:sldLayoutId id="2147483675" r:id="rId12"/>
    <p:sldLayoutId id="2147483664" r:id="rId13"/>
    <p:sldLayoutId id="2147483667" r:id="rId14"/>
    <p:sldLayoutId id="2147483665" r:id="rId15"/>
    <p:sldLayoutId id="2147483666" r:id="rId16"/>
    <p:sldLayoutId id="2147483668" r:id="rId17"/>
    <p:sldLayoutId id="2147483669" r:id="rId18"/>
    <p:sldLayoutId id="2147483670" r:id="rId19"/>
    <p:sldLayoutId id="2147483671" r:id="rId20"/>
    <p:sldLayoutId id="2147483672" r:id="rId21"/>
    <p:sldLayoutId id="2147483673" r:id="rId22"/>
    <p:sldLayoutId id="2147483674" r:id="rId23"/>
    <p:sldLayoutId id="2147483676" r:id="rId24"/>
    <p:sldLayoutId id="2147483677" r:id="rId25"/>
    <p:sldLayoutId id="2147483678" r:id="rId26"/>
    <p:sldLayoutId id="2147483679" r:id="rId27"/>
    <p:sldLayoutId id="2147483680" r:id="rId28"/>
    <p:sldLayoutId id="2147483681" r:id="rId29"/>
    <p:sldLayoutId id="2147483682" r:id="rId30"/>
    <p:sldLayoutId id="2147483683" r:id="rId31"/>
    <p:sldLayoutId id="2147483684" r:id="rId32"/>
    <p:sldLayoutId id="2147483685" r:id="rId33"/>
    <p:sldLayoutId id="2147483686" r:id="rId34"/>
    <p:sldLayoutId id="2147483687" r:id="rId35"/>
    <p:sldLayoutId id="2147483688" r:id="rId36"/>
    <p:sldLayoutId id="2147483690" r:id="rId37"/>
    <p:sldLayoutId id="2147483689" r:id="rId38"/>
    <p:sldLayoutId id="2147483654" r:id="rId39"/>
    <p:sldLayoutId id="2147483652" r:id="rId40"/>
    <p:sldLayoutId id="2147483653" r:id="rId41"/>
    <p:sldLayoutId id="2147483651" r:id="rId42"/>
  </p:sldLayoutIdLst>
  <p:hf hdr="0" ftr="0" dt="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8.xml"/><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9.xml"/><Relationship Id="rId4" Type="http://schemas.openxmlformats.org/officeDocument/2006/relationships/image" Target="../media/image4.sv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30.xml"/><Relationship Id="rId4" Type="http://schemas.openxmlformats.org/officeDocument/2006/relationships/image" Target="../media/image4.svg"/></Relationships>
</file>

<file path=ppt/slides/_rels/slide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2.xml"/></Relationships>
</file>

<file path=ppt/slides/_rels/slide3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3.xml"/><Relationship Id="rId5" Type="http://schemas.openxmlformats.org/officeDocument/2006/relationships/image" Target="../media/image11.svg"/><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6.xml"/></Relationships>
</file>

<file path=ppt/slides/_rels/slide4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6.xml"/></Relationships>
</file>

<file path=ppt/slides/_rels/slide4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7.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image" Target="../media/image4.svg"/></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36.xml"/><Relationship Id="rId4" Type="http://schemas.openxmlformats.org/officeDocument/2006/relationships/image" Target="../media/image4.svg"/></Relationships>
</file>

<file path=ppt/slides/_rels/slide45.xml.rels><?xml version="1.0" encoding="UTF-8" standalone="yes"?>
<Relationships xmlns="http://schemas.openxmlformats.org/package/2006/relationships"><Relationship Id="rId8" Type="http://schemas.microsoft.com/office/2014/relationships/chartEx" Target="../charts/chartEx4.xml"/><Relationship Id="rId3" Type="http://schemas.openxmlformats.org/officeDocument/2006/relationships/image" Target="../media/image99.png"/><Relationship Id="rId7" Type="http://schemas.openxmlformats.org/officeDocument/2006/relationships/image" Target="../media/image101.png"/><Relationship Id="rId2" Type="http://schemas.microsoft.com/office/2014/relationships/chartEx" Target="../charts/chartEx1.xml"/><Relationship Id="rId1" Type="http://schemas.openxmlformats.org/officeDocument/2006/relationships/slideLayout" Target="../slideLayouts/slideLayout35.xml"/><Relationship Id="rId6" Type="http://schemas.microsoft.com/office/2014/relationships/chartEx" Target="../charts/chartEx3.xml"/><Relationship Id="rId11" Type="http://schemas.openxmlformats.org/officeDocument/2006/relationships/image" Target="../media/image4.svg"/><Relationship Id="rId5" Type="http://schemas.openxmlformats.org/officeDocument/2006/relationships/image" Target="../media/image100.png"/><Relationship Id="rId10" Type="http://schemas.openxmlformats.org/officeDocument/2006/relationships/image" Target="../media/image3.png"/><Relationship Id="rId4" Type="http://schemas.microsoft.com/office/2014/relationships/chartEx" Target="../charts/chartEx2.xml"/><Relationship Id="rId9" Type="http://schemas.openxmlformats.org/officeDocument/2006/relationships/image" Target="../media/image102.png"/></Relationships>
</file>

<file path=ppt/slides/_rels/slide4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7.xml"/><Relationship Id="rId5" Type="http://schemas.openxmlformats.org/officeDocument/2006/relationships/image" Target="../media/image4.svg"/><Relationship Id="rId4"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42.xml"/></Relationships>
</file>

<file path=ppt/slides/_rels/slide5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1EEEC4A-135B-438D-9894-72E094B4B4A9}"/>
              </a:ext>
            </a:extLst>
          </p:cNvPr>
          <p:cNvSpPr>
            <a:spLocks noGrp="1"/>
          </p:cNvSpPr>
          <p:nvPr>
            <p:ph type="sldNum" sz="quarter" idx="12"/>
          </p:nvPr>
        </p:nvSpPr>
        <p:spPr/>
        <p:txBody>
          <a:bodyPr/>
          <a:lstStyle/>
          <a:p>
            <a:fld id="{9A66DC64-AB0D-4CA4-A897-2C0EB651BD60}" type="slidenum">
              <a:rPr lang="en-ID" smtClean="0"/>
              <a:pPr/>
              <a:t>1</a:t>
            </a:fld>
            <a:endParaRPr lang="en-ID"/>
          </a:p>
        </p:txBody>
      </p:sp>
      <p:sp>
        <p:nvSpPr>
          <p:cNvPr id="12" name="TextBox 11">
            <a:extLst>
              <a:ext uri="{FF2B5EF4-FFF2-40B4-BE49-F238E27FC236}">
                <a16:creationId xmlns:a16="http://schemas.microsoft.com/office/drawing/2014/main" id="{60EE9546-96AC-4AC5-B7CC-096849401116}"/>
              </a:ext>
            </a:extLst>
          </p:cNvPr>
          <p:cNvSpPr txBox="1"/>
          <p:nvPr/>
        </p:nvSpPr>
        <p:spPr>
          <a:xfrm>
            <a:off x="3101431" y="2593113"/>
            <a:ext cx="5989140" cy="1446550"/>
          </a:xfrm>
          <a:prstGeom prst="rect">
            <a:avLst/>
          </a:prstGeom>
          <a:noFill/>
        </p:spPr>
        <p:txBody>
          <a:bodyPr wrap="none" rtlCol="0">
            <a:spAutoFit/>
          </a:bodyPr>
          <a:lstStyle/>
          <a:p>
            <a:pPr algn="ctr"/>
            <a:r>
              <a:rPr lang="en-GB" sz="8800" dirty="0">
                <a:solidFill>
                  <a:schemeClr val="bg1"/>
                </a:solidFill>
                <a:latin typeface="Roboto Black" panose="02000000000000000000" pitchFamily="2" charset="0"/>
                <a:ea typeface="Roboto Black" panose="02000000000000000000" pitchFamily="2" charset="0"/>
              </a:rPr>
              <a:t>TELE</a:t>
            </a:r>
            <a:r>
              <a:rPr lang="en-GB" sz="8800" dirty="0">
                <a:solidFill>
                  <a:srgbClr val="FFBE42"/>
                </a:solidFill>
                <a:latin typeface="Roboto Black" panose="02000000000000000000" pitchFamily="2" charset="0"/>
                <a:ea typeface="Roboto Black" panose="02000000000000000000" pitchFamily="2" charset="0"/>
              </a:rPr>
              <a:t>WORK</a:t>
            </a:r>
            <a:endParaRPr lang="en-ID" sz="8800" dirty="0">
              <a:solidFill>
                <a:srgbClr val="FFBE42"/>
              </a:solidFill>
              <a:latin typeface="Roboto Black" panose="02000000000000000000" pitchFamily="2" charset="0"/>
              <a:ea typeface="Roboto Black" panose="02000000000000000000" pitchFamily="2" charset="0"/>
            </a:endParaRPr>
          </a:p>
        </p:txBody>
      </p:sp>
      <p:grpSp>
        <p:nvGrpSpPr>
          <p:cNvPr id="30" name="Group 29">
            <a:extLst>
              <a:ext uri="{FF2B5EF4-FFF2-40B4-BE49-F238E27FC236}">
                <a16:creationId xmlns:a16="http://schemas.microsoft.com/office/drawing/2014/main" id="{6860A6CE-47CF-451A-BCE0-ABDE6FB162BF}"/>
              </a:ext>
            </a:extLst>
          </p:cNvPr>
          <p:cNvGrpSpPr/>
          <p:nvPr/>
        </p:nvGrpSpPr>
        <p:grpSpPr>
          <a:xfrm>
            <a:off x="4581525" y="1712492"/>
            <a:ext cx="3295650" cy="3505586"/>
            <a:chOff x="4581525" y="1709596"/>
            <a:chExt cx="3295650" cy="3505586"/>
          </a:xfrm>
        </p:grpSpPr>
        <p:sp>
          <p:nvSpPr>
            <p:cNvPr id="22" name="Left Bracket 21">
              <a:extLst>
                <a:ext uri="{FF2B5EF4-FFF2-40B4-BE49-F238E27FC236}">
                  <a16:creationId xmlns:a16="http://schemas.microsoft.com/office/drawing/2014/main" id="{8E245745-CEFE-460B-AE90-3AA6C3EF269C}"/>
                </a:ext>
              </a:extLst>
            </p:cNvPr>
            <p:cNvSpPr/>
            <p:nvPr/>
          </p:nvSpPr>
          <p:spPr>
            <a:xfrm rot="16200000">
              <a:off x="5810518" y="3148525"/>
              <a:ext cx="837664" cy="3295650"/>
            </a:xfrm>
            <a:prstGeom prst="leftBracket">
              <a:avLst>
                <a:gd name="adj" fmla="val 0"/>
              </a:avLst>
            </a:prstGeom>
            <a:ln w="123825">
              <a:solidFill>
                <a:srgbClr val="FFBE4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25" name="Left Bracket 24">
              <a:extLst>
                <a:ext uri="{FF2B5EF4-FFF2-40B4-BE49-F238E27FC236}">
                  <a16:creationId xmlns:a16="http://schemas.microsoft.com/office/drawing/2014/main" id="{FCA5C36E-AAD4-4B01-97C9-CD65F593D34A}"/>
                </a:ext>
              </a:extLst>
            </p:cNvPr>
            <p:cNvSpPr/>
            <p:nvPr/>
          </p:nvSpPr>
          <p:spPr>
            <a:xfrm rot="5400000">
              <a:off x="5810518" y="480603"/>
              <a:ext cx="837664" cy="3295650"/>
            </a:xfrm>
            <a:prstGeom prst="leftBracket">
              <a:avLst>
                <a:gd name="adj" fmla="val 0"/>
              </a:avLst>
            </a:prstGeom>
            <a:ln w="123825">
              <a:solidFill>
                <a:srgbClr val="FFBE4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grpSp>
      <p:sp>
        <p:nvSpPr>
          <p:cNvPr id="29" name="TextBox 28">
            <a:extLst>
              <a:ext uri="{FF2B5EF4-FFF2-40B4-BE49-F238E27FC236}">
                <a16:creationId xmlns:a16="http://schemas.microsoft.com/office/drawing/2014/main" id="{ADC2FE97-E43D-4ADE-8B70-7AF561A6B408}"/>
              </a:ext>
            </a:extLst>
          </p:cNvPr>
          <p:cNvSpPr txBox="1"/>
          <p:nvPr/>
        </p:nvSpPr>
        <p:spPr>
          <a:xfrm>
            <a:off x="752473" y="329178"/>
            <a:ext cx="2828925" cy="338554"/>
          </a:xfrm>
          <a:prstGeom prst="rect">
            <a:avLst/>
          </a:prstGeom>
          <a:noFill/>
        </p:spPr>
        <p:txBody>
          <a:bodyPr wrap="square" rtlCol="0">
            <a:spAutoFit/>
          </a:bodyPr>
          <a:lstStyle/>
          <a:p>
            <a:r>
              <a:rPr lang="en-GB" sz="1600" b="1" dirty="0">
                <a:solidFill>
                  <a:schemeClr val="bg1"/>
                </a:solidFill>
                <a:latin typeface="Montserrat" panose="00000500000000000000" pitchFamily="2" charset="0"/>
              </a:rPr>
              <a:t>COMPANY NAME</a:t>
            </a:r>
            <a:endParaRPr lang="en-ID" sz="1600" b="1" dirty="0">
              <a:solidFill>
                <a:schemeClr val="bg1"/>
              </a:solidFill>
              <a:latin typeface="Montserrat" panose="00000500000000000000" pitchFamily="2" charset="0"/>
            </a:endParaRPr>
          </a:p>
        </p:txBody>
      </p:sp>
      <p:grpSp>
        <p:nvGrpSpPr>
          <p:cNvPr id="32" name="Group 31">
            <a:extLst>
              <a:ext uri="{FF2B5EF4-FFF2-40B4-BE49-F238E27FC236}">
                <a16:creationId xmlns:a16="http://schemas.microsoft.com/office/drawing/2014/main" id="{70079C08-AB95-41B0-86C6-E42CCEC58184}"/>
              </a:ext>
            </a:extLst>
          </p:cNvPr>
          <p:cNvGrpSpPr/>
          <p:nvPr/>
        </p:nvGrpSpPr>
        <p:grpSpPr>
          <a:xfrm>
            <a:off x="11604882" y="2767281"/>
            <a:ext cx="209584" cy="1199331"/>
            <a:chOff x="9972425" y="3882487"/>
            <a:chExt cx="209584" cy="1199331"/>
          </a:xfrm>
        </p:grpSpPr>
        <p:sp>
          <p:nvSpPr>
            <p:cNvPr id="35" name="Freeform: Shape 34">
              <a:extLst>
                <a:ext uri="{FF2B5EF4-FFF2-40B4-BE49-F238E27FC236}">
                  <a16:creationId xmlns:a16="http://schemas.microsoft.com/office/drawing/2014/main" id="{67979FD0-51D9-4F7D-9079-FF6ACD3EF987}"/>
                </a:ext>
              </a:extLst>
            </p:cNvPr>
            <p:cNvSpPr/>
            <p:nvPr/>
          </p:nvSpPr>
          <p:spPr>
            <a:xfrm>
              <a:off x="9972425" y="3882487"/>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solidFill>
              <a:schemeClr val="bg1"/>
            </a:solidFill>
            <a:ln w="8124"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88ACA057-E831-4DD8-9E41-E0418A7E715E}"/>
                </a:ext>
              </a:extLst>
            </p:cNvPr>
            <p:cNvSpPr/>
            <p:nvPr/>
          </p:nvSpPr>
          <p:spPr>
            <a:xfrm>
              <a:off x="10025211" y="437128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solidFill>
              <a:schemeClr val="bg1"/>
            </a:solidFill>
            <a:ln w="61412" cap="rnd">
              <a:noFill/>
              <a:prstDash val="solid"/>
              <a:round/>
            </a:ln>
          </p:spPr>
          <p:txBody>
            <a:bodyPr rtlCol="0" anchor="ctr"/>
            <a:lstStyle/>
            <a:p>
              <a:endParaRPr lang="en-ID"/>
            </a:p>
          </p:txBody>
        </p:sp>
        <p:sp>
          <p:nvSpPr>
            <p:cNvPr id="37" name="Freeform: Shape 36">
              <a:extLst>
                <a:ext uri="{FF2B5EF4-FFF2-40B4-BE49-F238E27FC236}">
                  <a16:creationId xmlns:a16="http://schemas.microsoft.com/office/drawing/2014/main" id="{B1FEAF04-7C14-458E-B0B3-86FE3F0F765B}"/>
                </a:ext>
              </a:extLst>
            </p:cNvPr>
            <p:cNvSpPr/>
            <p:nvPr/>
          </p:nvSpPr>
          <p:spPr>
            <a:xfrm>
              <a:off x="9990559" y="4910592"/>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solidFill>
              <a:schemeClr val="bg1"/>
            </a:solidFill>
            <a:ln w="22203" cap="rnd">
              <a:noFill/>
              <a:prstDash val="solid"/>
              <a:round/>
            </a:ln>
          </p:spPr>
          <p:txBody>
            <a:bodyPr rtlCol="0" anchor="ctr"/>
            <a:lstStyle/>
            <a:p>
              <a:endParaRPr lang="en-ID"/>
            </a:p>
          </p:txBody>
        </p:sp>
      </p:grpSp>
      <p:sp>
        <p:nvSpPr>
          <p:cNvPr id="39" name="TextBox 38">
            <a:extLst>
              <a:ext uri="{FF2B5EF4-FFF2-40B4-BE49-F238E27FC236}">
                <a16:creationId xmlns:a16="http://schemas.microsoft.com/office/drawing/2014/main" id="{C2F7D045-448F-4AC4-9ECA-4715BAE2825C}"/>
              </a:ext>
            </a:extLst>
          </p:cNvPr>
          <p:cNvSpPr txBox="1"/>
          <p:nvPr/>
        </p:nvSpPr>
        <p:spPr>
          <a:xfrm>
            <a:off x="2772229" y="3851971"/>
            <a:ext cx="6647542" cy="369332"/>
          </a:xfrm>
          <a:prstGeom prst="rect">
            <a:avLst/>
          </a:prstGeom>
          <a:noFill/>
        </p:spPr>
        <p:txBody>
          <a:bodyPr wrap="square" rtlCol="0">
            <a:spAutoFit/>
          </a:bodyPr>
          <a:lstStyle/>
          <a:p>
            <a:pPr algn="ctr"/>
            <a:r>
              <a:rPr lang="en-GB" spc="600" dirty="0">
                <a:solidFill>
                  <a:schemeClr val="bg1"/>
                </a:solidFill>
                <a:latin typeface="Montserrat" panose="00000500000000000000" pitchFamily="2" charset="0"/>
              </a:rPr>
              <a:t>WORK FROM HOME SOLUTION</a:t>
            </a:r>
            <a:endParaRPr lang="en-ID" spc="600" dirty="0">
              <a:solidFill>
                <a:schemeClr val="bg1"/>
              </a:solidFill>
              <a:latin typeface="Montserrat" panose="00000500000000000000" pitchFamily="2" charset="0"/>
            </a:endParaRPr>
          </a:p>
        </p:txBody>
      </p:sp>
      <p:grpSp>
        <p:nvGrpSpPr>
          <p:cNvPr id="40" name="Group 39">
            <a:extLst>
              <a:ext uri="{FF2B5EF4-FFF2-40B4-BE49-F238E27FC236}">
                <a16:creationId xmlns:a16="http://schemas.microsoft.com/office/drawing/2014/main" id="{F3B33749-D31B-4069-AFFC-35D237A1F210}"/>
              </a:ext>
            </a:extLst>
          </p:cNvPr>
          <p:cNvGrpSpPr/>
          <p:nvPr/>
        </p:nvGrpSpPr>
        <p:grpSpPr>
          <a:xfrm rot="5400000">
            <a:off x="2356104" y="4335394"/>
            <a:ext cx="261615" cy="4189227"/>
            <a:chOff x="315955" y="2319595"/>
            <a:chExt cx="261615" cy="4189227"/>
          </a:xfrm>
        </p:grpSpPr>
        <p:cxnSp>
          <p:nvCxnSpPr>
            <p:cNvPr id="41" name="Straight Connector 40">
              <a:extLst>
                <a:ext uri="{FF2B5EF4-FFF2-40B4-BE49-F238E27FC236}">
                  <a16:creationId xmlns:a16="http://schemas.microsoft.com/office/drawing/2014/main" id="{94C512FA-B131-4209-B901-48013C634589}"/>
                </a:ext>
              </a:extLst>
            </p:cNvPr>
            <p:cNvCxnSpPr>
              <a:cxnSpLocks/>
            </p:cNvCxnSpPr>
            <p:nvPr/>
          </p:nvCxnSpPr>
          <p:spPr>
            <a:xfrm flipV="1">
              <a:off x="461274" y="3193143"/>
              <a:ext cx="0" cy="1711366"/>
            </a:xfrm>
            <a:prstGeom prst="line">
              <a:avLst/>
            </a:prstGeom>
            <a:ln w="12700">
              <a:solidFill>
                <a:srgbClr val="FFBE42"/>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FDCE3E73-7250-46A8-8023-C46DA6E5CBC6}"/>
                </a:ext>
              </a:extLst>
            </p:cNvPr>
            <p:cNvSpPr txBox="1"/>
            <p:nvPr/>
          </p:nvSpPr>
          <p:spPr>
            <a:xfrm rot="16200000">
              <a:off x="-264332" y="5666925"/>
              <a:ext cx="1422184" cy="261610"/>
            </a:xfrm>
            <a:prstGeom prst="rect">
              <a:avLst/>
            </a:prstGeom>
            <a:noFill/>
          </p:spPr>
          <p:txBody>
            <a:bodyPr wrap="none" rtlCol="0">
              <a:spAutoFit/>
            </a:bodyPr>
            <a:lstStyle/>
            <a:p>
              <a:pPr algn="r"/>
              <a:r>
                <a:rPr lang="en-GB" sz="1100" b="1" spc="300" dirty="0">
                  <a:solidFill>
                    <a:schemeClr val="bg1"/>
                  </a:solidFill>
                  <a:latin typeface="Montserrat" panose="00000500000000000000" pitchFamily="2" charset="0"/>
                  <a:ea typeface="Roboto Black" panose="02000000000000000000" pitchFamily="2" charset="0"/>
                </a:rPr>
                <a:t>TELE WORK</a:t>
              </a:r>
              <a:endParaRPr lang="id-ID" sz="1100" b="1" spc="300" dirty="0">
                <a:solidFill>
                  <a:schemeClr val="bg1"/>
                </a:solidFill>
                <a:latin typeface="Montserrat" panose="00000500000000000000" pitchFamily="2" charset="0"/>
                <a:ea typeface="Roboto Black" panose="02000000000000000000" pitchFamily="2" charset="0"/>
              </a:endParaRPr>
            </a:p>
          </p:txBody>
        </p:sp>
        <p:sp>
          <p:nvSpPr>
            <p:cNvPr id="43" name="TextBox 42">
              <a:extLst>
                <a:ext uri="{FF2B5EF4-FFF2-40B4-BE49-F238E27FC236}">
                  <a16:creationId xmlns:a16="http://schemas.microsoft.com/office/drawing/2014/main" id="{B8032045-8ACB-4D0A-90F0-86EB06B2D392}"/>
                </a:ext>
              </a:extLst>
            </p:cNvPr>
            <p:cNvSpPr txBox="1"/>
            <p:nvPr/>
          </p:nvSpPr>
          <p:spPr>
            <a:xfrm rot="16200000">
              <a:off x="97951" y="2537604"/>
              <a:ext cx="697627" cy="261610"/>
            </a:xfrm>
            <a:prstGeom prst="rect">
              <a:avLst/>
            </a:prstGeom>
            <a:noFill/>
          </p:spPr>
          <p:txBody>
            <a:bodyPr wrap="none" rtlCol="0">
              <a:spAutoFit/>
            </a:bodyPr>
            <a:lstStyle/>
            <a:p>
              <a:r>
                <a:rPr lang="id-ID" sz="1100" b="1" spc="300" dirty="0">
                  <a:solidFill>
                    <a:schemeClr val="bg1"/>
                  </a:solidFill>
                  <a:latin typeface="Montserrat" panose="00000500000000000000" pitchFamily="2" charset="0"/>
                  <a:ea typeface="Roboto Black" panose="02000000000000000000" pitchFamily="2" charset="0"/>
                </a:rPr>
                <a:t>2022</a:t>
              </a:r>
            </a:p>
          </p:txBody>
        </p:sp>
      </p:grpSp>
      <p:pic>
        <p:nvPicPr>
          <p:cNvPr id="3" name="Graphic 2">
            <a:extLst>
              <a:ext uri="{FF2B5EF4-FFF2-40B4-BE49-F238E27FC236}">
                <a16:creationId xmlns:a16="http://schemas.microsoft.com/office/drawing/2014/main" id="{E960182B-1BDD-4075-80EF-622FE8928BA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5816" y="312102"/>
            <a:ext cx="367121" cy="367121"/>
          </a:xfrm>
          <a:prstGeom prst="rect">
            <a:avLst/>
          </a:prstGeom>
        </p:spPr>
      </p:pic>
      <p:sp>
        <p:nvSpPr>
          <p:cNvPr id="5" name="Picture Placeholder 4">
            <a:extLst>
              <a:ext uri="{FF2B5EF4-FFF2-40B4-BE49-F238E27FC236}">
                <a16:creationId xmlns:a16="http://schemas.microsoft.com/office/drawing/2014/main" id="{EBE810A1-F9BC-4032-A28E-E796C6616F55}"/>
              </a:ext>
            </a:extLst>
          </p:cNvPr>
          <p:cNvSpPr>
            <a:spLocks noGrp="1"/>
          </p:cNvSpPr>
          <p:nvPr>
            <p:ph type="pic" sz="quarter" idx="13"/>
          </p:nvPr>
        </p:nvSpPr>
        <p:spPr/>
      </p:sp>
    </p:spTree>
    <p:extLst>
      <p:ext uri="{BB962C8B-B14F-4D97-AF65-F5344CB8AC3E}">
        <p14:creationId xmlns:p14="http://schemas.microsoft.com/office/powerpoint/2010/main" val="25402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50C0401-50F3-4B86-8775-9BE9ED4BFD68}"/>
              </a:ext>
            </a:extLst>
          </p:cNvPr>
          <p:cNvSpPr>
            <a:spLocks noGrp="1"/>
          </p:cNvSpPr>
          <p:nvPr>
            <p:ph type="pic" sz="quarter" idx="13"/>
          </p:nvPr>
        </p:nvSpPr>
        <p:spPr/>
      </p:sp>
      <p:sp>
        <p:nvSpPr>
          <p:cNvPr id="3" name="Rectangle 2">
            <a:extLst>
              <a:ext uri="{FF2B5EF4-FFF2-40B4-BE49-F238E27FC236}">
                <a16:creationId xmlns:a16="http://schemas.microsoft.com/office/drawing/2014/main" id="{6E2F062A-2078-4E34-8412-EDC5D4B695F1}"/>
              </a:ext>
            </a:extLst>
          </p:cNvPr>
          <p:cNvSpPr/>
          <p:nvPr/>
        </p:nvSpPr>
        <p:spPr>
          <a:xfrm>
            <a:off x="4892738" y="1504950"/>
            <a:ext cx="6316436" cy="2133600"/>
          </a:xfrm>
          <a:prstGeom prst="rect">
            <a:avLst/>
          </a:prstGeom>
          <a:solidFill>
            <a:srgbClr val="15B2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nvGrpSpPr>
          <p:cNvPr id="7" name="Group 6">
            <a:extLst>
              <a:ext uri="{FF2B5EF4-FFF2-40B4-BE49-F238E27FC236}">
                <a16:creationId xmlns:a16="http://schemas.microsoft.com/office/drawing/2014/main" id="{D5176563-9E0D-4D75-87CA-C149C2AAD139}"/>
              </a:ext>
            </a:extLst>
          </p:cNvPr>
          <p:cNvGrpSpPr/>
          <p:nvPr/>
        </p:nvGrpSpPr>
        <p:grpSpPr>
          <a:xfrm>
            <a:off x="5475599" y="1937518"/>
            <a:ext cx="5150715" cy="1438410"/>
            <a:chOff x="5054023" y="1727968"/>
            <a:chExt cx="5150715" cy="1438410"/>
          </a:xfrm>
        </p:grpSpPr>
        <p:sp>
          <p:nvSpPr>
            <p:cNvPr id="4" name="TextBox 3">
              <a:extLst>
                <a:ext uri="{FF2B5EF4-FFF2-40B4-BE49-F238E27FC236}">
                  <a16:creationId xmlns:a16="http://schemas.microsoft.com/office/drawing/2014/main" id="{19179831-D0C3-4321-AA98-0EC986792833}"/>
                </a:ext>
              </a:extLst>
            </p:cNvPr>
            <p:cNvSpPr txBox="1"/>
            <p:nvPr/>
          </p:nvSpPr>
          <p:spPr>
            <a:xfrm>
              <a:off x="5054023" y="1727968"/>
              <a:ext cx="5036127" cy="1015663"/>
            </a:xfrm>
            <a:prstGeom prst="rect">
              <a:avLst/>
            </a:prstGeom>
            <a:noFill/>
          </p:spPr>
          <p:txBody>
            <a:bodyPr wrap="square" rtlCol="0">
              <a:spAutoFit/>
            </a:bodyPr>
            <a:lstStyle/>
            <a:p>
              <a:pPr algn="ctr"/>
              <a:r>
                <a:rPr lang="en-GB" sz="2000" i="1" dirty="0">
                  <a:solidFill>
                    <a:schemeClr val="bg1"/>
                  </a:solidFill>
                  <a:latin typeface="Montserrat" panose="00000500000000000000" pitchFamily="2" charset="0"/>
                  <a:ea typeface="Roboto" panose="02000000000000000000" pitchFamily="2" charset="0"/>
                </a:rPr>
                <a:t>“ Working In Life Will Provide Happiness To Our Mind. Great Mind Will Provide A Great Experience.”</a:t>
              </a:r>
              <a:endParaRPr lang="en-ID" sz="2000" i="1" dirty="0">
                <a:solidFill>
                  <a:schemeClr val="bg1"/>
                </a:solidFill>
                <a:latin typeface="Montserrat" panose="00000500000000000000" pitchFamily="2" charset="0"/>
                <a:ea typeface="Roboto" panose="02000000000000000000" pitchFamily="2" charset="0"/>
              </a:endParaRPr>
            </a:p>
          </p:txBody>
        </p:sp>
        <p:sp>
          <p:nvSpPr>
            <p:cNvPr id="5" name="TextBox 4">
              <a:extLst>
                <a:ext uri="{FF2B5EF4-FFF2-40B4-BE49-F238E27FC236}">
                  <a16:creationId xmlns:a16="http://schemas.microsoft.com/office/drawing/2014/main" id="{01BDDFDA-EA68-4C0B-BA11-8F0DCFC92F2E}"/>
                </a:ext>
              </a:extLst>
            </p:cNvPr>
            <p:cNvSpPr txBox="1"/>
            <p:nvPr/>
          </p:nvSpPr>
          <p:spPr>
            <a:xfrm>
              <a:off x="5168611" y="2858601"/>
              <a:ext cx="5036127" cy="307777"/>
            </a:xfrm>
            <a:prstGeom prst="rect">
              <a:avLst/>
            </a:prstGeom>
            <a:noFill/>
          </p:spPr>
          <p:txBody>
            <a:bodyPr wrap="square" rtlCol="0">
              <a:spAutoFit/>
            </a:bodyPr>
            <a:lstStyle/>
            <a:p>
              <a:pPr algn="ctr"/>
              <a:r>
                <a:rPr lang="en-GB" sz="1400" b="1" dirty="0">
                  <a:solidFill>
                    <a:schemeClr val="bg1"/>
                  </a:solidFill>
                  <a:latin typeface="Roboto" panose="02000000000000000000" pitchFamily="2" charset="0"/>
                  <a:ea typeface="Roboto" panose="02000000000000000000" pitchFamily="2" charset="0"/>
                </a:rPr>
                <a:t>- Quoter’s Name -</a:t>
              </a:r>
              <a:endParaRPr lang="en-ID" sz="1400" b="1" dirty="0">
                <a:solidFill>
                  <a:schemeClr val="bg1"/>
                </a:solidFill>
                <a:latin typeface="Roboto" panose="02000000000000000000" pitchFamily="2" charset="0"/>
                <a:ea typeface="Roboto" panose="02000000000000000000" pitchFamily="2" charset="0"/>
              </a:endParaRPr>
            </a:p>
          </p:txBody>
        </p:sp>
      </p:grpSp>
      <p:sp>
        <p:nvSpPr>
          <p:cNvPr id="6" name="Freeform: Shape 5">
            <a:extLst>
              <a:ext uri="{FF2B5EF4-FFF2-40B4-BE49-F238E27FC236}">
                <a16:creationId xmlns:a16="http://schemas.microsoft.com/office/drawing/2014/main" id="{99F1E937-867B-4A8B-A3BF-CE0ECFEE27E2}"/>
              </a:ext>
            </a:extLst>
          </p:cNvPr>
          <p:cNvSpPr/>
          <p:nvPr/>
        </p:nvSpPr>
        <p:spPr>
          <a:xfrm>
            <a:off x="7610542" y="1069564"/>
            <a:ext cx="880828" cy="716029"/>
          </a:xfrm>
          <a:custGeom>
            <a:avLst/>
            <a:gdLst/>
            <a:ahLst/>
            <a:cxnLst/>
            <a:rect l="l" t="t" r="r" b="b"/>
            <a:pathLst>
              <a:path w="941927" h="765696">
                <a:moveTo>
                  <a:pt x="829503" y="0"/>
                </a:moveTo>
                <a:lnTo>
                  <a:pt x="856850" y="54693"/>
                </a:lnTo>
                <a:cubicBezTo>
                  <a:pt x="794054" y="81026"/>
                  <a:pt x="739868" y="122552"/>
                  <a:pt x="694291" y="179270"/>
                </a:cubicBezTo>
                <a:cubicBezTo>
                  <a:pt x="648714" y="235989"/>
                  <a:pt x="625926" y="293720"/>
                  <a:pt x="625926" y="352463"/>
                </a:cubicBezTo>
                <a:cubicBezTo>
                  <a:pt x="625926" y="376771"/>
                  <a:pt x="628964" y="398040"/>
                  <a:pt x="635041" y="416271"/>
                </a:cubicBezTo>
                <a:cubicBezTo>
                  <a:pt x="667451" y="389938"/>
                  <a:pt x="704926" y="376771"/>
                  <a:pt x="747465" y="376771"/>
                </a:cubicBezTo>
                <a:cubicBezTo>
                  <a:pt x="802157" y="376771"/>
                  <a:pt x="848241" y="394496"/>
                  <a:pt x="885715" y="429944"/>
                </a:cubicBezTo>
                <a:cubicBezTo>
                  <a:pt x="923190" y="465393"/>
                  <a:pt x="941927" y="512490"/>
                  <a:pt x="941927" y="571234"/>
                </a:cubicBezTo>
                <a:cubicBezTo>
                  <a:pt x="941927" y="625926"/>
                  <a:pt x="923190" y="672010"/>
                  <a:pt x="885715" y="709484"/>
                </a:cubicBezTo>
                <a:cubicBezTo>
                  <a:pt x="848241" y="746959"/>
                  <a:pt x="802157" y="765696"/>
                  <a:pt x="747465" y="765696"/>
                </a:cubicBezTo>
                <a:cubicBezTo>
                  <a:pt x="668464" y="765696"/>
                  <a:pt x="608708" y="733286"/>
                  <a:pt x="568194" y="668465"/>
                </a:cubicBezTo>
                <a:cubicBezTo>
                  <a:pt x="533758" y="613772"/>
                  <a:pt x="516541" y="546926"/>
                  <a:pt x="516541" y="467925"/>
                </a:cubicBezTo>
                <a:cubicBezTo>
                  <a:pt x="516541" y="366643"/>
                  <a:pt x="542368" y="275489"/>
                  <a:pt x="594022" y="194463"/>
                </a:cubicBezTo>
                <a:cubicBezTo>
                  <a:pt x="645676" y="113437"/>
                  <a:pt x="724170" y="48616"/>
                  <a:pt x="829503" y="0"/>
                </a:cubicBezTo>
                <a:close/>
                <a:moveTo>
                  <a:pt x="312963" y="0"/>
                </a:moveTo>
                <a:lnTo>
                  <a:pt x="340309" y="54693"/>
                </a:lnTo>
                <a:cubicBezTo>
                  <a:pt x="277514" y="81026"/>
                  <a:pt x="223328" y="122552"/>
                  <a:pt x="177751" y="179270"/>
                </a:cubicBezTo>
                <a:cubicBezTo>
                  <a:pt x="132173" y="235989"/>
                  <a:pt x="109385" y="293720"/>
                  <a:pt x="109385" y="352463"/>
                </a:cubicBezTo>
                <a:cubicBezTo>
                  <a:pt x="109385" y="376771"/>
                  <a:pt x="112423" y="398040"/>
                  <a:pt x="118500" y="416271"/>
                </a:cubicBezTo>
                <a:cubicBezTo>
                  <a:pt x="150911" y="389938"/>
                  <a:pt x="188385" y="376771"/>
                  <a:pt x="230924" y="376771"/>
                </a:cubicBezTo>
                <a:cubicBezTo>
                  <a:pt x="285616" y="376771"/>
                  <a:pt x="331700" y="394496"/>
                  <a:pt x="369175" y="429944"/>
                </a:cubicBezTo>
                <a:cubicBezTo>
                  <a:pt x="406649" y="465393"/>
                  <a:pt x="425386" y="512490"/>
                  <a:pt x="425386" y="571234"/>
                </a:cubicBezTo>
                <a:cubicBezTo>
                  <a:pt x="425386" y="625926"/>
                  <a:pt x="406649" y="672010"/>
                  <a:pt x="369175" y="709484"/>
                </a:cubicBezTo>
                <a:cubicBezTo>
                  <a:pt x="331700" y="746959"/>
                  <a:pt x="285616" y="765696"/>
                  <a:pt x="230924" y="765696"/>
                </a:cubicBezTo>
                <a:cubicBezTo>
                  <a:pt x="151924" y="765696"/>
                  <a:pt x="92167" y="733286"/>
                  <a:pt x="51654" y="668465"/>
                </a:cubicBezTo>
                <a:cubicBezTo>
                  <a:pt x="17218" y="613772"/>
                  <a:pt x="0" y="546926"/>
                  <a:pt x="0" y="467925"/>
                </a:cubicBezTo>
                <a:cubicBezTo>
                  <a:pt x="0" y="366643"/>
                  <a:pt x="25827" y="275489"/>
                  <a:pt x="77481" y="194463"/>
                </a:cubicBezTo>
                <a:cubicBezTo>
                  <a:pt x="129135" y="113437"/>
                  <a:pt x="207629" y="48616"/>
                  <a:pt x="31296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92832C2F-A082-4F99-ACD4-2C8FA403BCDC}"/>
              </a:ext>
            </a:extLst>
          </p:cNvPr>
          <p:cNvSpPr txBox="1"/>
          <p:nvPr/>
        </p:nvSpPr>
        <p:spPr>
          <a:xfrm>
            <a:off x="6606560" y="4778981"/>
            <a:ext cx="4602614"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 quae ab illo inventore veritatis et quasi architect</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9" name="TextBox 8">
            <a:extLst>
              <a:ext uri="{FF2B5EF4-FFF2-40B4-BE49-F238E27FC236}">
                <a16:creationId xmlns:a16="http://schemas.microsoft.com/office/drawing/2014/main" id="{CBF50F47-5476-4502-B8B7-248ED85C3452}"/>
              </a:ext>
            </a:extLst>
          </p:cNvPr>
          <p:cNvSpPr txBox="1"/>
          <p:nvPr/>
        </p:nvSpPr>
        <p:spPr>
          <a:xfrm>
            <a:off x="6606560" y="4331693"/>
            <a:ext cx="3041058" cy="369332"/>
          </a:xfrm>
          <a:prstGeom prst="rect">
            <a:avLst/>
          </a:prstGeom>
          <a:noFill/>
        </p:spPr>
        <p:txBody>
          <a:bodyPr wrap="square" rtlCol="0">
            <a:spAutoFit/>
          </a:bodyPr>
          <a:lstStyle/>
          <a:p>
            <a:r>
              <a:rPr lang="en-GB" b="1" dirty="0">
                <a:solidFill>
                  <a:schemeClr val="tx1">
                    <a:lumMod val="65000"/>
                    <a:lumOff val="35000"/>
                  </a:schemeClr>
                </a:solidFill>
                <a:latin typeface="Roboto" panose="02000000000000000000" pitchFamily="2" charset="0"/>
                <a:ea typeface="Roboto" panose="02000000000000000000" pitchFamily="2" charset="0"/>
              </a:rPr>
              <a:t>YOUR TEXT HERE</a:t>
            </a:r>
            <a:endParaRPr lang="id-ID" b="1"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11" name="TextBox 10">
            <a:extLst>
              <a:ext uri="{FF2B5EF4-FFF2-40B4-BE49-F238E27FC236}">
                <a16:creationId xmlns:a16="http://schemas.microsoft.com/office/drawing/2014/main" id="{273019C6-053A-42CD-BD65-CD0FD6E9D788}"/>
              </a:ext>
            </a:extLst>
          </p:cNvPr>
          <p:cNvSpPr txBox="1"/>
          <p:nvPr/>
        </p:nvSpPr>
        <p:spPr>
          <a:xfrm>
            <a:off x="8345714" y="385663"/>
            <a:ext cx="2828925" cy="307777"/>
          </a:xfrm>
          <a:prstGeom prst="rect">
            <a:avLst/>
          </a:prstGeom>
          <a:noFill/>
        </p:spPr>
        <p:txBody>
          <a:bodyPr wrap="square" rtlCol="0">
            <a:spAutoFit/>
          </a:bodyPr>
          <a:lstStyle/>
          <a:p>
            <a:pPr algn="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grpSp>
        <p:nvGrpSpPr>
          <p:cNvPr id="12" name="Group 11">
            <a:extLst>
              <a:ext uri="{FF2B5EF4-FFF2-40B4-BE49-F238E27FC236}">
                <a16:creationId xmlns:a16="http://schemas.microsoft.com/office/drawing/2014/main" id="{42ED7AE0-5AD7-42E6-9628-D93069B79F18}"/>
              </a:ext>
            </a:extLst>
          </p:cNvPr>
          <p:cNvGrpSpPr/>
          <p:nvPr/>
        </p:nvGrpSpPr>
        <p:grpSpPr>
          <a:xfrm>
            <a:off x="8297400" y="6277146"/>
            <a:ext cx="1220935" cy="218280"/>
            <a:chOff x="5432716" y="5806890"/>
            <a:chExt cx="1220935" cy="218280"/>
          </a:xfrm>
          <a:solidFill>
            <a:srgbClr val="15B2D3"/>
          </a:solidFill>
        </p:grpSpPr>
        <p:sp>
          <p:nvSpPr>
            <p:cNvPr id="13" name="Freeform: Shape 12">
              <a:extLst>
                <a:ext uri="{FF2B5EF4-FFF2-40B4-BE49-F238E27FC236}">
                  <a16:creationId xmlns:a16="http://schemas.microsoft.com/office/drawing/2014/main" id="{AD5B9DE2-FFE8-4FD9-9F0A-F94E907A2D2F}"/>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B3BECF2-7BEB-4F80-98D9-66D40347AF76}"/>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15" name="Freeform: Shape 14">
              <a:extLst>
                <a:ext uri="{FF2B5EF4-FFF2-40B4-BE49-F238E27FC236}">
                  <a16:creationId xmlns:a16="http://schemas.microsoft.com/office/drawing/2014/main" id="{F1F7FAF5-08D8-47FF-93E2-BDD34DDB6AC5}"/>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16" name="Graphic 15">
            <a:extLst>
              <a:ext uri="{FF2B5EF4-FFF2-40B4-BE49-F238E27FC236}">
                <a16:creationId xmlns:a16="http://schemas.microsoft.com/office/drawing/2014/main" id="{56358017-88CD-49F2-BE3D-F280A7A2F17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79243" y="335493"/>
            <a:ext cx="367121" cy="367121"/>
          </a:xfrm>
          <a:prstGeom prst="rect">
            <a:avLst/>
          </a:prstGeom>
        </p:spPr>
      </p:pic>
    </p:spTree>
    <p:extLst>
      <p:ext uri="{BB962C8B-B14F-4D97-AF65-F5344CB8AC3E}">
        <p14:creationId xmlns:p14="http://schemas.microsoft.com/office/powerpoint/2010/main" val="3723415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71823C3-1704-4EC6-B9EB-36563206A5D7}"/>
              </a:ext>
            </a:extLst>
          </p:cNvPr>
          <p:cNvSpPr/>
          <p:nvPr/>
        </p:nvSpPr>
        <p:spPr>
          <a:xfrm>
            <a:off x="769257" y="660401"/>
            <a:ext cx="5326743" cy="553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856D39E7-B2FC-451F-8701-4B4AF171FE59}"/>
              </a:ext>
            </a:extLst>
          </p:cNvPr>
          <p:cNvSpPr txBox="1"/>
          <p:nvPr/>
        </p:nvSpPr>
        <p:spPr>
          <a:xfrm>
            <a:off x="1421583" y="1908793"/>
            <a:ext cx="3676198" cy="2062103"/>
          </a:xfrm>
          <a:prstGeom prst="rect">
            <a:avLst/>
          </a:prstGeom>
          <a:noFill/>
        </p:spPr>
        <p:txBody>
          <a:bodyPr wrap="square" rtlCol="0">
            <a:spAutoFit/>
          </a:bodyPr>
          <a:lstStyle/>
          <a:p>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Technology</a:t>
            </a:r>
            <a:r>
              <a:rPr lang="en-GB" sz="3200" dirty="0">
                <a:latin typeface="Roboto Black" panose="02000000000000000000" pitchFamily="2" charset="0"/>
                <a:ea typeface="Roboto Black" panose="02000000000000000000" pitchFamily="2" charset="0"/>
                <a:cs typeface="Noto Serif" panose="02020600060500020200" pitchFamily="18" charset="0"/>
              </a:rPr>
              <a:t> Will Be The Most Used To </a:t>
            </a:r>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Work At Home </a:t>
            </a:r>
            <a:r>
              <a:rPr lang="en-GB" sz="3200" dirty="0">
                <a:latin typeface="Roboto Black" panose="02000000000000000000" pitchFamily="2" charset="0"/>
                <a:ea typeface="Roboto Black" panose="02000000000000000000" pitchFamily="2" charset="0"/>
                <a:cs typeface="Noto Serif" panose="02020600060500020200" pitchFamily="18" charset="0"/>
              </a:rPr>
              <a:t>Method</a:t>
            </a:r>
            <a:endParaRPr lang="en-ID" sz="32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9" name="TextBox 8">
            <a:extLst>
              <a:ext uri="{FF2B5EF4-FFF2-40B4-BE49-F238E27FC236}">
                <a16:creationId xmlns:a16="http://schemas.microsoft.com/office/drawing/2014/main" id="{309C50A1-D153-4EE8-B92A-0EC95E72E1CB}"/>
              </a:ext>
            </a:extLst>
          </p:cNvPr>
          <p:cNvSpPr txBox="1"/>
          <p:nvPr/>
        </p:nvSpPr>
        <p:spPr>
          <a:xfrm>
            <a:off x="1421582" y="4761869"/>
            <a:ext cx="3807052"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laudantium, totam rem aperiam, eaque ipsa</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grpSp>
        <p:nvGrpSpPr>
          <p:cNvPr id="13" name="Group 12">
            <a:extLst>
              <a:ext uri="{FF2B5EF4-FFF2-40B4-BE49-F238E27FC236}">
                <a16:creationId xmlns:a16="http://schemas.microsoft.com/office/drawing/2014/main" id="{2E16DBBB-31EA-4066-BE06-08E6B1A6BF58}"/>
              </a:ext>
            </a:extLst>
          </p:cNvPr>
          <p:cNvGrpSpPr/>
          <p:nvPr/>
        </p:nvGrpSpPr>
        <p:grpSpPr>
          <a:xfrm>
            <a:off x="2805225" y="1195763"/>
            <a:ext cx="1186227" cy="320040"/>
            <a:chOff x="2941997" y="1195763"/>
            <a:chExt cx="1186227" cy="320040"/>
          </a:xfrm>
        </p:grpSpPr>
        <p:sp>
          <p:nvSpPr>
            <p:cNvPr id="10" name="Rectangle: Rounded Corners 9">
              <a:extLst>
                <a:ext uri="{FF2B5EF4-FFF2-40B4-BE49-F238E27FC236}">
                  <a16:creationId xmlns:a16="http://schemas.microsoft.com/office/drawing/2014/main" id="{1886A450-7FA9-4ABB-9318-9E1BC0CEF181}"/>
                </a:ext>
              </a:extLst>
            </p:cNvPr>
            <p:cNvSpPr/>
            <p:nvPr/>
          </p:nvSpPr>
          <p:spPr>
            <a:xfrm>
              <a:off x="3374796" y="1195763"/>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Rounded Corners 10">
              <a:extLst>
                <a:ext uri="{FF2B5EF4-FFF2-40B4-BE49-F238E27FC236}">
                  <a16:creationId xmlns:a16="http://schemas.microsoft.com/office/drawing/2014/main" id="{6CE77933-07A0-4A34-83E9-DD087E26B594}"/>
                </a:ext>
              </a:extLst>
            </p:cNvPr>
            <p:cNvSpPr/>
            <p:nvPr/>
          </p:nvSpPr>
          <p:spPr>
            <a:xfrm>
              <a:off x="3808184" y="1195763"/>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Rounded Corners 11">
              <a:extLst>
                <a:ext uri="{FF2B5EF4-FFF2-40B4-BE49-F238E27FC236}">
                  <a16:creationId xmlns:a16="http://schemas.microsoft.com/office/drawing/2014/main" id="{E23D0AC4-0980-4747-8A45-CAC862A1F6F3}"/>
                </a:ext>
              </a:extLst>
            </p:cNvPr>
            <p:cNvSpPr/>
            <p:nvPr/>
          </p:nvSpPr>
          <p:spPr>
            <a:xfrm>
              <a:off x="2941997" y="1195763"/>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4" name="TextBox 13">
            <a:extLst>
              <a:ext uri="{FF2B5EF4-FFF2-40B4-BE49-F238E27FC236}">
                <a16:creationId xmlns:a16="http://schemas.microsoft.com/office/drawing/2014/main" id="{3766E329-455C-45A4-B916-E0795DF6B3D3}"/>
              </a:ext>
            </a:extLst>
          </p:cNvPr>
          <p:cNvSpPr txBox="1"/>
          <p:nvPr/>
        </p:nvSpPr>
        <p:spPr>
          <a:xfrm>
            <a:off x="1421582" y="4392537"/>
            <a:ext cx="2701938"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Service Here</a:t>
            </a:r>
            <a:endParaRPr lang="id-ID" dirty="0">
              <a:solidFill>
                <a:schemeClr val="tx1">
                  <a:lumMod val="65000"/>
                  <a:lumOff val="35000"/>
                </a:schemeClr>
              </a:solidFill>
              <a:latin typeface="Lato Black" panose="020F0A02020204030203" pitchFamily="34" charset="0"/>
            </a:endParaRPr>
          </a:p>
        </p:txBody>
      </p:sp>
      <p:grpSp>
        <p:nvGrpSpPr>
          <p:cNvPr id="2" name="Group 1">
            <a:extLst>
              <a:ext uri="{FF2B5EF4-FFF2-40B4-BE49-F238E27FC236}">
                <a16:creationId xmlns:a16="http://schemas.microsoft.com/office/drawing/2014/main" id="{592267F8-D174-4297-B761-FD3E7D9FC040}"/>
              </a:ext>
            </a:extLst>
          </p:cNvPr>
          <p:cNvGrpSpPr/>
          <p:nvPr/>
        </p:nvGrpSpPr>
        <p:grpSpPr>
          <a:xfrm>
            <a:off x="10687050" y="6289671"/>
            <a:ext cx="1504950" cy="568329"/>
            <a:chOff x="8539615" y="4921843"/>
            <a:chExt cx="1504950" cy="568329"/>
          </a:xfrm>
        </p:grpSpPr>
        <p:sp>
          <p:nvSpPr>
            <p:cNvPr id="15" name="Rectangle 14">
              <a:extLst>
                <a:ext uri="{FF2B5EF4-FFF2-40B4-BE49-F238E27FC236}">
                  <a16:creationId xmlns:a16="http://schemas.microsoft.com/office/drawing/2014/main" id="{DE29AC23-4F7C-43B1-BAEF-8D8CB2011577}"/>
                </a:ext>
              </a:extLst>
            </p:cNvPr>
            <p:cNvSpPr/>
            <p:nvPr/>
          </p:nvSpPr>
          <p:spPr>
            <a:xfrm rot="16200000">
              <a:off x="9007925" y="4453533"/>
              <a:ext cx="568329" cy="1504950"/>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Freeform: Shape 16">
              <a:extLst>
                <a:ext uri="{FF2B5EF4-FFF2-40B4-BE49-F238E27FC236}">
                  <a16:creationId xmlns:a16="http://schemas.microsoft.com/office/drawing/2014/main" id="{B764C418-6050-4B20-B4F2-E1E9AB4578FC}"/>
                </a:ext>
              </a:extLst>
            </p:cNvPr>
            <p:cNvSpPr/>
            <p:nvPr/>
          </p:nvSpPr>
          <p:spPr>
            <a:xfrm>
              <a:off x="8866022" y="5148143"/>
              <a:ext cx="143975" cy="115729"/>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solidFill>
              <a:schemeClr val="bg1"/>
            </a:solidFill>
            <a:ln w="8124"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76E1AF3A-467A-41D6-A4BC-5091D382556F}"/>
                </a:ext>
              </a:extLst>
            </p:cNvPr>
            <p:cNvSpPr/>
            <p:nvPr/>
          </p:nvSpPr>
          <p:spPr>
            <a:xfrm>
              <a:off x="9255173" y="5131032"/>
              <a:ext cx="71453" cy="149949"/>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solidFill>
              <a:schemeClr val="bg1"/>
            </a:solidFill>
            <a:ln w="61412" cap="rnd">
              <a:noFill/>
              <a:prstDash val="solid"/>
              <a:round/>
            </a:ln>
          </p:spPr>
          <p:txBody>
            <a:bodyPr rtlCol="0" anchor="ctr"/>
            <a:lstStyle/>
            <a:p>
              <a:endParaRPr lang="en-ID"/>
            </a:p>
          </p:txBody>
        </p:sp>
        <p:sp>
          <p:nvSpPr>
            <p:cNvPr id="19" name="Freeform: Shape 18">
              <a:extLst>
                <a:ext uri="{FF2B5EF4-FFF2-40B4-BE49-F238E27FC236}">
                  <a16:creationId xmlns:a16="http://schemas.microsoft.com/office/drawing/2014/main" id="{3141C456-EA5A-4887-AFBF-5B48884E1DF7}"/>
                </a:ext>
              </a:extLst>
            </p:cNvPr>
            <p:cNvSpPr/>
            <p:nvPr/>
          </p:nvSpPr>
          <p:spPr>
            <a:xfrm>
              <a:off x="9585691" y="5147195"/>
              <a:ext cx="119060" cy="117625"/>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solidFill>
              <a:schemeClr val="bg1"/>
            </a:solidFill>
            <a:ln w="22203" cap="rnd">
              <a:noFill/>
              <a:prstDash val="solid"/>
              <a:round/>
            </a:ln>
          </p:spPr>
          <p:txBody>
            <a:bodyPr rtlCol="0" anchor="ctr"/>
            <a:lstStyle/>
            <a:p>
              <a:endParaRPr lang="en-ID"/>
            </a:p>
          </p:txBody>
        </p:sp>
      </p:grpSp>
      <p:sp>
        <p:nvSpPr>
          <p:cNvPr id="21" name="Rectangle 20">
            <a:extLst>
              <a:ext uri="{FF2B5EF4-FFF2-40B4-BE49-F238E27FC236}">
                <a16:creationId xmlns:a16="http://schemas.microsoft.com/office/drawing/2014/main" id="{5C1B8A1A-2534-4FAD-93E0-950475823B23}"/>
              </a:ext>
            </a:extLst>
          </p:cNvPr>
          <p:cNvSpPr/>
          <p:nvPr/>
        </p:nvSpPr>
        <p:spPr>
          <a:xfrm rot="5400000">
            <a:off x="5071471" y="3132819"/>
            <a:ext cx="2049058" cy="592365"/>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2" name="Group 21">
            <a:extLst>
              <a:ext uri="{FF2B5EF4-FFF2-40B4-BE49-F238E27FC236}">
                <a16:creationId xmlns:a16="http://schemas.microsoft.com/office/drawing/2014/main" id="{36DD28DF-FE22-4ECA-BA8D-F8577F9BA120}"/>
              </a:ext>
            </a:extLst>
          </p:cNvPr>
          <p:cNvGrpSpPr/>
          <p:nvPr/>
        </p:nvGrpSpPr>
        <p:grpSpPr>
          <a:xfrm>
            <a:off x="5905884" y="2695373"/>
            <a:ext cx="380232" cy="1467257"/>
            <a:chOff x="9562937" y="3407439"/>
            <a:chExt cx="380232" cy="1467257"/>
          </a:xfrm>
        </p:grpSpPr>
        <p:sp>
          <p:nvSpPr>
            <p:cNvPr id="23" name="TextBox 22">
              <a:extLst>
                <a:ext uri="{FF2B5EF4-FFF2-40B4-BE49-F238E27FC236}">
                  <a16:creationId xmlns:a16="http://schemas.microsoft.com/office/drawing/2014/main" id="{B65D7AF5-E9ED-411C-A19A-8DA4E0D4F2B5}"/>
                </a:ext>
              </a:extLst>
            </p:cNvPr>
            <p:cNvSpPr txBox="1"/>
            <p:nvPr/>
          </p:nvSpPr>
          <p:spPr>
            <a:xfrm>
              <a:off x="9578165" y="3407439"/>
              <a:ext cx="349775" cy="276999"/>
            </a:xfrm>
            <a:prstGeom prst="rect">
              <a:avLst/>
            </a:prstGeom>
            <a:noFill/>
          </p:spPr>
          <p:txBody>
            <a:bodyPr wrap="none" rtlCol="0">
              <a:spAutoFit/>
            </a:bodyPr>
            <a:lstStyle/>
            <a:p>
              <a:pPr algn="ctr"/>
              <a:r>
                <a:rPr lang="en-GB" sz="1200" b="1" dirty="0">
                  <a:solidFill>
                    <a:schemeClr val="bg1"/>
                  </a:solidFill>
                  <a:latin typeface="Montserrat" panose="00000500000000000000" pitchFamily="2" charset="0"/>
                </a:rPr>
                <a:t>01</a:t>
              </a:r>
              <a:endParaRPr lang="en-ID" sz="1200" b="1" dirty="0">
                <a:solidFill>
                  <a:schemeClr val="bg1"/>
                </a:solidFill>
                <a:latin typeface="Montserrat" panose="00000500000000000000" pitchFamily="2" charset="0"/>
              </a:endParaRPr>
            </a:p>
          </p:txBody>
        </p:sp>
        <p:sp>
          <p:nvSpPr>
            <p:cNvPr id="24" name="TextBox 23">
              <a:extLst>
                <a:ext uri="{FF2B5EF4-FFF2-40B4-BE49-F238E27FC236}">
                  <a16:creationId xmlns:a16="http://schemas.microsoft.com/office/drawing/2014/main" id="{4E77EF29-4F15-47DA-B880-AEE2EEF133BD}"/>
                </a:ext>
              </a:extLst>
            </p:cNvPr>
            <p:cNvSpPr txBox="1"/>
            <p:nvPr/>
          </p:nvSpPr>
          <p:spPr>
            <a:xfrm>
              <a:off x="9562937" y="4597697"/>
              <a:ext cx="380232" cy="276999"/>
            </a:xfrm>
            <a:prstGeom prst="rect">
              <a:avLst/>
            </a:prstGeom>
            <a:noFill/>
          </p:spPr>
          <p:txBody>
            <a:bodyPr wrap="none" rtlCol="0">
              <a:spAutoFit/>
            </a:bodyPr>
            <a:lstStyle/>
            <a:p>
              <a:pPr algn="ctr"/>
              <a:r>
                <a:rPr lang="en-GB" sz="1200" b="1" dirty="0">
                  <a:solidFill>
                    <a:schemeClr val="bg1"/>
                  </a:solidFill>
                  <a:latin typeface="Montserrat" panose="00000500000000000000" pitchFamily="2" charset="0"/>
                </a:rPr>
                <a:t>02</a:t>
              </a:r>
              <a:endParaRPr lang="en-ID" sz="1200" b="1" dirty="0">
                <a:solidFill>
                  <a:schemeClr val="bg1"/>
                </a:solidFill>
                <a:latin typeface="Montserrat" panose="00000500000000000000" pitchFamily="2" charset="0"/>
              </a:endParaRPr>
            </a:p>
          </p:txBody>
        </p:sp>
      </p:grpSp>
      <p:cxnSp>
        <p:nvCxnSpPr>
          <p:cNvPr id="25" name="Straight Connector 24">
            <a:extLst>
              <a:ext uri="{FF2B5EF4-FFF2-40B4-BE49-F238E27FC236}">
                <a16:creationId xmlns:a16="http://schemas.microsoft.com/office/drawing/2014/main" id="{F5961C41-B594-4A3E-A70E-C3DE37070417}"/>
              </a:ext>
            </a:extLst>
          </p:cNvPr>
          <p:cNvCxnSpPr>
            <a:cxnSpLocks/>
          </p:cNvCxnSpPr>
          <p:nvPr/>
        </p:nvCxnSpPr>
        <p:spPr>
          <a:xfrm>
            <a:off x="6096000" y="3093034"/>
            <a:ext cx="0" cy="67193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C3289158-54E3-4D6C-9258-2CEE9D316C3D}"/>
              </a:ext>
            </a:extLst>
          </p:cNvPr>
          <p:cNvSpPr>
            <a:spLocks noGrp="1"/>
          </p:cNvSpPr>
          <p:nvPr>
            <p:ph type="pic" sz="quarter" idx="13"/>
          </p:nvPr>
        </p:nvSpPr>
        <p:spPr/>
      </p:sp>
    </p:spTree>
    <p:extLst>
      <p:ext uri="{BB962C8B-B14F-4D97-AF65-F5344CB8AC3E}">
        <p14:creationId xmlns:p14="http://schemas.microsoft.com/office/powerpoint/2010/main" val="2028512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5D21862-D590-49E6-B9E2-179DC4A8BE45}"/>
              </a:ext>
            </a:extLst>
          </p:cNvPr>
          <p:cNvSpPr>
            <a:spLocks noGrp="1"/>
          </p:cNvSpPr>
          <p:nvPr>
            <p:ph type="pic" sz="quarter" idx="13"/>
          </p:nvPr>
        </p:nvSpPr>
        <p:spPr/>
      </p:sp>
      <p:sp>
        <p:nvSpPr>
          <p:cNvPr id="4" name="Rectangle 3">
            <a:extLst>
              <a:ext uri="{FF2B5EF4-FFF2-40B4-BE49-F238E27FC236}">
                <a16:creationId xmlns:a16="http://schemas.microsoft.com/office/drawing/2014/main" id="{F8A647E0-8FF3-496A-9A97-5E47049798E4}"/>
              </a:ext>
            </a:extLst>
          </p:cNvPr>
          <p:cNvSpPr/>
          <p:nvPr/>
        </p:nvSpPr>
        <p:spPr>
          <a:xfrm>
            <a:off x="1189719" y="1771650"/>
            <a:ext cx="2658381" cy="4015922"/>
          </a:xfrm>
          <a:prstGeom prst="rect">
            <a:avLst/>
          </a:prstGeom>
          <a:noFill/>
          <a:ln w="73025">
            <a:solidFill>
              <a:srgbClr val="FFBE42">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AD18BCE-57A6-4F16-806F-36A5DBDA9C9B}"/>
              </a:ext>
            </a:extLst>
          </p:cNvPr>
          <p:cNvSpPr txBox="1"/>
          <p:nvPr/>
        </p:nvSpPr>
        <p:spPr>
          <a:xfrm>
            <a:off x="1808844" y="4176263"/>
            <a:ext cx="3121480" cy="707886"/>
          </a:xfrm>
          <a:prstGeom prst="rect">
            <a:avLst/>
          </a:prstGeom>
          <a:solidFill>
            <a:schemeClr val="bg1"/>
          </a:solidFill>
        </p:spPr>
        <p:txBody>
          <a:bodyPr wrap="square" rtlCol="0">
            <a:spAutoFit/>
          </a:bodyPr>
          <a:lstStyle/>
          <a:p>
            <a:r>
              <a:rPr lang="en-GB" sz="4000" i="1" dirty="0">
                <a:latin typeface="Roboto Black" panose="02000000000000000000" pitchFamily="2" charset="0"/>
                <a:ea typeface="Roboto Black" panose="02000000000000000000" pitchFamily="2" charset="0"/>
                <a:cs typeface="Noto Serif" panose="02020600060500020200" pitchFamily="18" charset="0"/>
              </a:rPr>
              <a:t>OUR </a:t>
            </a:r>
            <a:r>
              <a:rPr lang="en-GB"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VISION</a:t>
            </a:r>
            <a:endParaRPr lang="en-ID"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5" name="TextBox 4">
            <a:extLst>
              <a:ext uri="{FF2B5EF4-FFF2-40B4-BE49-F238E27FC236}">
                <a16:creationId xmlns:a16="http://schemas.microsoft.com/office/drawing/2014/main" id="{44C8EFD3-0C7F-4988-8DF3-54F221203C45}"/>
              </a:ext>
            </a:extLst>
          </p:cNvPr>
          <p:cNvSpPr txBox="1"/>
          <p:nvPr/>
        </p:nvSpPr>
        <p:spPr>
          <a:xfrm>
            <a:off x="7460796" y="475685"/>
            <a:ext cx="4847318" cy="4508927"/>
          </a:xfrm>
          <a:prstGeom prst="rect">
            <a:avLst/>
          </a:prstGeom>
          <a:noFill/>
          <a:ln>
            <a:noFill/>
          </a:ln>
        </p:spPr>
        <p:txBody>
          <a:bodyPr wrap="square" rtlCol="0">
            <a:spAutoFit/>
          </a:bodyPr>
          <a:lstStyle/>
          <a:p>
            <a:pPr algn="ctr"/>
            <a:r>
              <a:rPr lang="en-GB" sz="28700" dirty="0">
                <a:solidFill>
                  <a:schemeClr val="bg1"/>
                </a:solidFill>
                <a:latin typeface="Roboto Black" panose="02000000000000000000" pitchFamily="2" charset="0"/>
                <a:ea typeface="Roboto Black" panose="02000000000000000000" pitchFamily="2" charset="0"/>
                <a:cs typeface="Noto Serif" panose="02020600060500020200" pitchFamily="18" charset="0"/>
              </a:rPr>
              <a:t>01</a:t>
            </a:r>
            <a:endParaRPr lang="en-ID" sz="28700" dirty="0">
              <a:solidFill>
                <a:schemeClr val="bg1"/>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7" name="TextBox 6">
            <a:extLst>
              <a:ext uri="{FF2B5EF4-FFF2-40B4-BE49-F238E27FC236}">
                <a16:creationId xmlns:a16="http://schemas.microsoft.com/office/drawing/2014/main" id="{D8D0CCF5-0A64-4F33-BE58-B0B511705BBA}"/>
              </a:ext>
            </a:extLst>
          </p:cNvPr>
          <p:cNvSpPr txBox="1"/>
          <p:nvPr/>
        </p:nvSpPr>
        <p:spPr>
          <a:xfrm>
            <a:off x="1059543" y="480913"/>
            <a:ext cx="2828925" cy="307777"/>
          </a:xfrm>
          <a:prstGeom prst="rect">
            <a:avLst/>
          </a:prstGeom>
          <a:noFill/>
        </p:spPr>
        <p:txBody>
          <a:bodyPr wrap="square" rtlCol="0">
            <a:spAutoFit/>
          </a:bodyPr>
          <a:lstStyle/>
          <a:p>
            <a:r>
              <a:rPr lang="en-GB" sz="1400" spc="300" dirty="0">
                <a:solidFill>
                  <a:schemeClr val="bg1"/>
                </a:solidFill>
                <a:latin typeface="Montserrat" panose="00000500000000000000" pitchFamily="2" charset="0"/>
              </a:rPr>
              <a:t>COMPANY NAME</a:t>
            </a:r>
            <a:endParaRPr lang="en-ID" sz="1400" spc="300" dirty="0">
              <a:solidFill>
                <a:schemeClr val="bg1"/>
              </a:solidFill>
              <a:latin typeface="Montserrat" panose="00000500000000000000" pitchFamily="2" charset="0"/>
            </a:endParaRPr>
          </a:p>
        </p:txBody>
      </p:sp>
      <p:sp>
        <p:nvSpPr>
          <p:cNvPr id="9" name="TextBox 8">
            <a:extLst>
              <a:ext uri="{FF2B5EF4-FFF2-40B4-BE49-F238E27FC236}">
                <a16:creationId xmlns:a16="http://schemas.microsoft.com/office/drawing/2014/main" id="{B019821B-2E76-4A55-95A0-4FC911455D10}"/>
              </a:ext>
            </a:extLst>
          </p:cNvPr>
          <p:cNvSpPr txBox="1"/>
          <p:nvPr/>
        </p:nvSpPr>
        <p:spPr>
          <a:xfrm>
            <a:off x="5920243" y="4583945"/>
            <a:ext cx="4847318"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 quae ab illo inventore veritatis et quasi architecto beatae vitaecal dicta sunt</a:t>
            </a:r>
            <a:r>
              <a:rPr lang="en-GB" sz="1100" dirty="0">
                <a:solidFill>
                  <a:schemeClr val="tx1">
                    <a:lumMod val="50000"/>
                    <a:lumOff val="50000"/>
                  </a:schemeClr>
                </a:solidFill>
                <a:latin typeface="Lato" panose="020F0502020204030203" pitchFamily="34" charset="0"/>
              </a:rPr>
              <a:t>. D</a:t>
            </a:r>
            <a:r>
              <a:rPr lang="id-ID" sz="1100" dirty="0">
                <a:solidFill>
                  <a:schemeClr val="tx1">
                    <a:lumMod val="50000"/>
                    <a:lumOff val="50000"/>
                  </a:schemeClr>
                </a:solidFill>
                <a:latin typeface="Lato" panose="020F0502020204030203" pitchFamily="34" charset="0"/>
              </a:rPr>
              <a:t>eritatis et quasi architecto beatae vitaecal dicta sunt</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0" name="Rectangle: Rounded Corners 9">
            <a:extLst>
              <a:ext uri="{FF2B5EF4-FFF2-40B4-BE49-F238E27FC236}">
                <a16:creationId xmlns:a16="http://schemas.microsoft.com/office/drawing/2014/main" id="{721BFB2C-D7DE-4C65-87FB-71870C8EC69E}"/>
              </a:ext>
            </a:extLst>
          </p:cNvPr>
          <p:cNvSpPr/>
          <p:nvPr/>
        </p:nvSpPr>
        <p:spPr>
          <a:xfrm>
            <a:off x="6451825" y="4060194"/>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Rounded Corners 10">
            <a:extLst>
              <a:ext uri="{FF2B5EF4-FFF2-40B4-BE49-F238E27FC236}">
                <a16:creationId xmlns:a16="http://schemas.microsoft.com/office/drawing/2014/main" id="{A11D225B-F353-4B8A-A079-B209E5654242}"/>
              </a:ext>
            </a:extLst>
          </p:cNvPr>
          <p:cNvSpPr/>
          <p:nvPr/>
        </p:nvSpPr>
        <p:spPr>
          <a:xfrm>
            <a:off x="6885213" y="4060194"/>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Rounded Corners 11">
            <a:extLst>
              <a:ext uri="{FF2B5EF4-FFF2-40B4-BE49-F238E27FC236}">
                <a16:creationId xmlns:a16="http://schemas.microsoft.com/office/drawing/2014/main" id="{1585D526-02A6-4B5F-BCC3-8E7F319D9EAF}"/>
              </a:ext>
            </a:extLst>
          </p:cNvPr>
          <p:cNvSpPr/>
          <p:nvPr/>
        </p:nvSpPr>
        <p:spPr>
          <a:xfrm>
            <a:off x="6019026" y="4060194"/>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3" name="Group 12">
            <a:extLst>
              <a:ext uri="{FF2B5EF4-FFF2-40B4-BE49-F238E27FC236}">
                <a16:creationId xmlns:a16="http://schemas.microsoft.com/office/drawing/2014/main" id="{3B32DDE8-ABA5-4F17-A4DC-DE144589AEFF}"/>
              </a:ext>
            </a:extLst>
          </p:cNvPr>
          <p:cNvGrpSpPr/>
          <p:nvPr/>
        </p:nvGrpSpPr>
        <p:grpSpPr>
          <a:xfrm>
            <a:off x="1908441" y="6221305"/>
            <a:ext cx="1220935" cy="218280"/>
            <a:chOff x="5432716" y="5806890"/>
            <a:chExt cx="1220935" cy="218280"/>
          </a:xfrm>
          <a:solidFill>
            <a:srgbClr val="15B2D3"/>
          </a:solidFill>
        </p:grpSpPr>
        <p:sp>
          <p:nvSpPr>
            <p:cNvPr id="14" name="Freeform: Shape 13">
              <a:extLst>
                <a:ext uri="{FF2B5EF4-FFF2-40B4-BE49-F238E27FC236}">
                  <a16:creationId xmlns:a16="http://schemas.microsoft.com/office/drawing/2014/main" id="{964AD974-C7D4-4486-B856-79A1E74BAEF1}"/>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5D9BE889-FFC2-4296-87BB-4CDA10A8A9C7}"/>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16" name="Freeform: Shape 15">
              <a:extLst>
                <a:ext uri="{FF2B5EF4-FFF2-40B4-BE49-F238E27FC236}">
                  <a16:creationId xmlns:a16="http://schemas.microsoft.com/office/drawing/2014/main" id="{D55E66EB-036F-42CC-8E45-BAD816EF4DC9}"/>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grpSp>
        <p:nvGrpSpPr>
          <p:cNvPr id="17" name="Group 16">
            <a:extLst>
              <a:ext uri="{FF2B5EF4-FFF2-40B4-BE49-F238E27FC236}">
                <a16:creationId xmlns:a16="http://schemas.microsoft.com/office/drawing/2014/main" id="{BE00B648-6B66-4A19-B3B8-5F59A393BD10}"/>
              </a:ext>
            </a:extLst>
          </p:cNvPr>
          <p:cNvGrpSpPr/>
          <p:nvPr/>
        </p:nvGrpSpPr>
        <p:grpSpPr>
          <a:xfrm rot="10800000">
            <a:off x="8050833" y="6244833"/>
            <a:ext cx="586138" cy="75980"/>
            <a:chOff x="7905750" y="3898900"/>
            <a:chExt cx="685800" cy="88900"/>
          </a:xfrm>
        </p:grpSpPr>
        <p:sp>
          <p:nvSpPr>
            <p:cNvPr id="18" name="Oval 17">
              <a:extLst>
                <a:ext uri="{FF2B5EF4-FFF2-40B4-BE49-F238E27FC236}">
                  <a16:creationId xmlns:a16="http://schemas.microsoft.com/office/drawing/2014/main" id="{6A51A0DB-DC45-418D-93AB-0131487290A2}"/>
                </a:ext>
              </a:extLst>
            </p:cNvPr>
            <p:cNvSpPr/>
            <p:nvPr/>
          </p:nvSpPr>
          <p:spPr>
            <a:xfrm>
              <a:off x="79057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83B0DCC-A1ED-49FE-ACBD-090AEC3A9286}"/>
                </a:ext>
              </a:extLst>
            </p:cNvPr>
            <p:cNvSpPr/>
            <p:nvPr/>
          </p:nvSpPr>
          <p:spPr>
            <a:xfrm>
              <a:off x="820420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B488906-1A6E-4AF5-895E-528692567A9C}"/>
                </a:ext>
              </a:extLst>
            </p:cNvPr>
            <p:cNvSpPr/>
            <p:nvPr/>
          </p:nvSpPr>
          <p:spPr>
            <a:xfrm>
              <a:off x="85026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pic>
        <p:nvPicPr>
          <p:cNvPr id="21" name="Graphic 20">
            <a:extLst>
              <a:ext uri="{FF2B5EF4-FFF2-40B4-BE49-F238E27FC236}">
                <a16:creationId xmlns:a16="http://schemas.microsoft.com/office/drawing/2014/main" id="{6C8D1787-578F-4C55-8B02-13B2DB2C7FE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430743"/>
            <a:ext cx="367121" cy="367121"/>
          </a:xfrm>
          <a:prstGeom prst="rect">
            <a:avLst/>
          </a:prstGeom>
        </p:spPr>
      </p:pic>
    </p:spTree>
    <p:extLst>
      <p:ext uri="{BB962C8B-B14F-4D97-AF65-F5344CB8AC3E}">
        <p14:creationId xmlns:p14="http://schemas.microsoft.com/office/powerpoint/2010/main" val="738227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3034B60-566F-4A6D-A9E6-F934D3EC5B31}"/>
              </a:ext>
            </a:extLst>
          </p:cNvPr>
          <p:cNvSpPr txBox="1"/>
          <p:nvPr/>
        </p:nvSpPr>
        <p:spPr>
          <a:xfrm>
            <a:off x="821870" y="1721238"/>
            <a:ext cx="3121480" cy="1569660"/>
          </a:xfrm>
          <a:prstGeom prst="rect">
            <a:avLst/>
          </a:prstGeom>
          <a:noFill/>
        </p:spPr>
        <p:txBody>
          <a:bodyPr wrap="square" rtlCol="0">
            <a:spAutoFit/>
          </a:bodyPr>
          <a:lstStyle/>
          <a:p>
            <a:r>
              <a:rPr lang="en-GB" sz="4800" dirty="0">
                <a:latin typeface="Roboto Black" panose="02000000000000000000" pitchFamily="2" charset="0"/>
                <a:ea typeface="Roboto Black" panose="02000000000000000000" pitchFamily="2" charset="0"/>
                <a:cs typeface="Noto Serif" panose="02020600060500020200" pitchFamily="18" charset="0"/>
              </a:rPr>
              <a:t>OUR</a:t>
            </a:r>
            <a:r>
              <a:rPr lang="en-GB" sz="48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 MISSION</a:t>
            </a:r>
            <a:endParaRPr lang="en-ID" sz="4800" i="1"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14" name="TextBox 13">
            <a:extLst>
              <a:ext uri="{FF2B5EF4-FFF2-40B4-BE49-F238E27FC236}">
                <a16:creationId xmlns:a16="http://schemas.microsoft.com/office/drawing/2014/main" id="{F92E690A-9B07-4E22-B931-A85B965DFEF5}"/>
              </a:ext>
            </a:extLst>
          </p:cNvPr>
          <p:cNvSpPr txBox="1"/>
          <p:nvPr/>
        </p:nvSpPr>
        <p:spPr>
          <a:xfrm>
            <a:off x="821870" y="4545283"/>
            <a:ext cx="2701938"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grpSp>
        <p:nvGrpSpPr>
          <p:cNvPr id="15" name="Group 14">
            <a:extLst>
              <a:ext uri="{FF2B5EF4-FFF2-40B4-BE49-F238E27FC236}">
                <a16:creationId xmlns:a16="http://schemas.microsoft.com/office/drawing/2014/main" id="{E0696BB0-88A0-487B-B8BB-DCF3841E85DC}"/>
              </a:ext>
            </a:extLst>
          </p:cNvPr>
          <p:cNvGrpSpPr/>
          <p:nvPr/>
        </p:nvGrpSpPr>
        <p:grpSpPr>
          <a:xfrm>
            <a:off x="1562371" y="6119705"/>
            <a:ext cx="1220935" cy="218280"/>
            <a:chOff x="5432716" y="5806890"/>
            <a:chExt cx="1220935" cy="218280"/>
          </a:xfrm>
          <a:solidFill>
            <a:srgbClr val="15B2D3"/>
          </a:solidFill>
        </p:grpSpPr>
        <p:sp>
          <p:nvSpPr>
            <p:cNvPr id="16" name="Freeform: Shape 15">
              <a:extLst>
                <a:ext uri="{FF2B5EF4-FFF2-40B4-BE49-F238E27FC236}">
                  <a16:creationId xmlns:a16="http://schemas.microsoft.com/office/drawing/2014/main" id="{551526A0-3E29-4CD3-8B33-9A1119D6366C}"/>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3A048B8E-449C-4125-96B0-C1FA595AF9FC}"/>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18" name="Freeform: Shape 17">
              <a:extLst>
                <a:ext uri="{FF2B5EF4-FFF2-40B4-BE49-F238E27FC236}">
                  <a16:creationId xmlns:a16="http://schemas.microsoft.com/office/drawing/2014/main" id="{21A60857-24EF-44E1-A2D4-6CB02EABD183}"/>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sp>
        <p:nvSpPr>
          <p:cNvPr id="20" name="TextBox 19">
            <a:extLst>
              <a:ext uri="{FF2B5EF4-FFF2-40B4-BE49-F238E27FC236}">
                <a16:creationId xmlns:a16="http://schemas.microsoft.com/office/drawing/2014/main" id="{0C5B5F22-3167-4239-A55A-2C03B2E6ACBD}"/>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21" name="TextBox 20">
            <a:extLst>
              <a:ext uri="{FF2B5EF4-FFF2-40B4-BE49-F238E27FC236}">
                <a16:creationId xmlns:a16="http://schemas.microsoft.com/office/drawing/2014/main" id="{350534F2-DC12-49AE-97C3-55E1B6124D2B}"/>
              </a:ext>
            </a:extLst>
          </p:cNvPr>
          <p:cNvSpPr txBox="1"/>
          <p:nvPr/>
        </p:nvSpPr>
        <p:spPr>
          <a:xfrm>
            <a:off x="8603599" y="3234516"/>
            <a:ext cx="2713008" cy="566758"/>
          </a:xfrm>
          <a:prstGeom prst="rect">
            <a:avLst/>
          </a:prstGeom>
          <a:noFill/>
        </p:spPr>
        <p:txBody>
          <a:bodyPr wrap="square" rtlCol="0">
            <a:spAutoFit/>
          </a:bodyPr>
          <a:lstStyle/>
          <a:p>
            <a:pPr algn="just">
              <a:lnSpc>
                <a:spcPct val="150000"/>
              </a:lnSpc>
            </a:pPr>
            <a:r>
              <a:rPr lang="id-ID" sz="1100" dirty="0">
                <a:solidFill>
                  <a:schemeClr val="bg1"/>
                </a:solidFill>
                <a:latin typeface="Lato" panose="020F0502020204030203" pitchFamily="34" charset="0"/>
              </a:rPr>
              <a:t>Sed utera perspici</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atis unde omnis iste natus error sit great ness accus</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antium</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sp>
        <p:nvSpPr>
          <p:cNvPr id="22" name="TextBox 21">
            <a:extLst>
              <a:ext uri="{FF2B5EF4-FFF2-40B4-BE49-F238E27FC236}">
                <a16:creationId xmlns:a16="http://schemas.microsoft.com/office/drawing/2014/main" id="{DFBEC2CF-4F16-4FEE-83F7-36C3BD141C33}"/>
              </a:ext>
            </a:extLst>
          </p:cNvPr>
          <p:cNvSpPr txBox="1"/>
          <p:nvPr/>
        </p:nvSpPr>
        <p:spPr>
          <a:xfrm>
            <a:off x="8603597" y="2865184"/>
            <a:ext cx="3041058" cy="369332"/>
          </a:xfrm>
          <a:prstGeom prst="rect">
            <a:avLst/>
          </a:prstGeom>
          <a:noFill/>
        </p:spPr>
        <p:txBody>
          <a:bodyPr wrap="square" rtlCol="0">
            <a:spAutoFit/>
          </a:bodyPr>
          <a:lstStyle/>
          <a:p>
            <a:r>
              <a:rPr lang="en-GB" dirty="0">
                <a:solidFill>
                  <a:schemeClr val="bg1"/>
                </a:solidFill>
                <a:latin typeface="Lato Black" panose="020F0A02020204030203" pitchFamily="34" charset="0"/>
              </a:rPr>
              <a:t>YOUR TEXT HERE</a:t>
            </a:r>
            <a:endParaRPr lang="id-ID" dirty="0">
              <a:solidFill>
                <a:schemeClr val="bg1"/>
              </a:solidFill>
              <a:latin typeface="Lato Black" panose="020F0A02020204030203" pitchFamily="34" charset="0"/>
            </a:endParaRPr>
          </a:p>
        </p:txBody>
      </p:sp>
      <p:sp>
        <p:nvSpPr>
          <p:cNvPr id="25" name="TextBox 24">
            <a:extLst>
              <a:ext uri="{FF2B5EF4-FFF2-40B4-BE49-F238E27FC236}">
                <a16:creationId xmlns:a16="http://schemas.microsoft.com/office/drawing/2014/main" id="{5A18FE7F-ADC3-40F1-8644-FCC69315BC5E}"/>
              </a:ext>
            </a:extLst>
          </p:cNvPr>
          <p:cNvSpPr txBox="1"/>
          <p:nvPr/>
        </p:nvSpPr>
        <p:spPr>
          <a:xfrm>
            <a:off x="7528720" y="2802389"/>
            <a:ext cx="1042504" cy="707886"/>
          </a:xfrm>
          <a:prstGeom prst="rect">
            <a:avLst/>
          </a:prstGeom>
          <a:noFill/>
        </p:spPr>
        <p:txBody>
          <a:bodyPr wrap="square" rtlCol="0">
            <a:spAutoFit/>
          </a:bodyPr>
          <a:lstStyle/>
          <a:p>
            <a:pPr algn="r"/>
            <a:r>
              <a:rPr lang="en-GB" sz="4000" dirty="0">
                <a:solidFill>
                  <a:schemeClr val="bg1"/>
                </a:solidFill>
                <a:latin typeface="Montserrat" panose="00000500000000000000" pitchFamily="2" charset="0"/>
              </a:rPr>
              <a:t>01.</a:t>
            </a:r>
            <a:endParaRPr lang="id-ID" sz="4000" dirty="0">
              <a:solidFill>
                <a:schemeClr val="bg1"/>
              </a:solidFill>
              <a:latin typeface="Montserrat" panose="00000500000000000000" pitchFamily="2" charset="0"/>
            </a:endParaRPr>
          </a:p>
        </p:txBody>
      </p:sp>
      <p:sp>
        <p:nvSpPr>
          <p:cNvPr id="26" name="TextBox 25">
            <a:extLst>
              <a:ext uri="{FF2B5EF4-FFF2-40B4-BE49-F238E27FC236}">
                <a16:creationId xmlns:a16="http://schemas.microsoft.com/office/drawing/2014/main" id="{CE694FE5-4860-42F4-8B3B-7FB9C2BE353E}"/>
              </a:ext>
            </a:extLst>
          </p:cNvPr>
          <p:cNvSpPr txBox="1"/>
          <p:nvPr/>
        </p:nvSpPr>
        <p:spPr>
          <a:xfrm>
            <a:off x="8603599" y="4894890"/>
            <a:ext cx="2713008" cy="566758"/>
          </a:xfrm>
          <a:prstGeom prst="rect">
            <a:avLst/>
          </a:prstGeom>
          <a:noFill/>
        </p:spPr>
        <p:txBody>
          <a:bodyPr wrap="square" rtlCol="0">
            <a:spAutoFit/>
          </a:bodyPr>
          <a:lstStyle/>
          <a:p>
            <a:pPr algn="just">
              <a:lnSpc>
                <a:spcPct val="150000"/>
              </a:lnSpc>
            </a:pPr>
            <a:r>
              <a:rPr lang="id-ID" sz="1100" dirty="0">
                <a:solidFill>
                  <a:schemeClr val="bg1"/>
                </a:solidFill>
                <a:latin typeface="Lato" panose="020F0502020204030203" pitchFamily="34" charset="0"/>
              </a:rPr>
              <a:t>Sed utera perspici</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atis unde omnis iste natus error sit great ness accus</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antium</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sp>
        <p:nvSpPr>
          <p:cNvPr id="27" name="TextBox 26">
            <a:extLst>
              <a:ext uri="{FF2B5EF4-FFF2-40B4-BE49-F238E27FC236}">
                <a16:creationId xmlns:a16="http://schemas.microsoft.com/office/drawing/2014/main" id="{381C04F9-4F4C-4B3E-9DD6-2AA01EE8AC48}"/>
              </a:ext>
            </a:extLst>
          </p:cNvPr>
          <p:cNvSpPr txBox="1"/>
          <p:nvPr/>
        </p:nvSpPr>
        <p:spPr>
          <a:xfrm>
            <a:off x="8603597" y="4525558"/>
            <a:ext cx="3041058" cy="369332"/>
          </a:xfrm>
          <a:prstGeom prst="rect">
            <a:avLst/>
          </a:prstGeom>
          <a:noFill/>
        </p:spPr>
        <p:txBody>
          <a:bodyPr wrap="square" rtlCol="0">
            <a:spAutoFit/>
          </a:bodyPr>
          <a:lstStyle/>
          <a:p>
            <a:r>
              <a:rPr lang="en-GB" dirty="0">
                <a:solidFill>
                  <a:schemeClr val="bg1"/>
                </a:solidFill>
                <a:latin typeface="Lato Black" panose="020F0A02020204030203" pitchFamily="34" charset="0"/>
              </a:rPr>
              <a:t>YOUR TEXT HERE</a:t>
            </a:r>
            <a:endParaRPr lang="id-ID" dirty="0">
              <a:solidFill>
                <a:schemeClr val="bg1"/>
              </a:solidFill>
              <a:latin typeface="Lato Black" panose="020F0A02020204030203" pitchFamily="34" charset="0"/>
            </a:endParaRPr>
          </a:p>
        </p:txBody>
      </p:sp>
      <p:sp>
        <p:nvSpPr>
          <p:cNvPr id="28" name="TextBox 27">
            <a:extLst>
              <a:ext uri="{FF2B5EF4-FFF2-40B4-BE49-F238E27FC236}">
                <a16:creationId xmlns:a16="http://schemas.microsoft.com/office/drawing/2014/main" id="{EB65319D-F0D5-49AB-BAAC-5811438184DB}"/>
              </a:ext>
            </a:extLst>
          </p:cNvPr>
          <p:cNvSpPr txBox="1"/>
          <p:nvPr/>
        </p:nvSpPr>
        <p:spPr>
          <a:xfrm>
            <a:off x="7528720" y="4462763"/>
            <a:ext cx="1042504" cy="707886"/>
          </a:xfrm>
          <a:prstGeom prst="rect">
            <a:avLst/>
          </a:prstGeom>
          <a:noFill/>
        </p:spPr>
        <p:txBody>
          <a:bodyPr wrap="square" rtlCol="0">
            <a:spAutoFit/>
          </a:bodyPr>
          <a:lstStyle/>
          <a:p>
            <a:pPr algn="r"/>
            <a:r>
              <a:rPr lang="en-GB" sz="4000" dirty="0">
                <a:solidFill>
                  <a:schemeClr val="bg1"/>
                </a:solidFill>
                <a:latin typeface="Montserrat" panose="00000500000000000000" pitchFamily="2" charset="0"/>
              </a:rPr>
              <a:t>02.</a:t>
            </a:r>
            <a:endParaRPr lang="id-ID" sz="4000" dirty="0">
              <a:solidFill>
                <a:schemeClr val="bg1"/>
              </a:solidFill>
              <a:latin typeface="Montserrat" panose="00000500000000000000" pitchFamily="2" charset="0"/>
            </a:endParaRPr>
          </a:p>
        </p:txBody>
      </p:sp>
      <p:grpSp>
        <p:nvGrpSpPr>
          <p:cNvPr id="36" name="Group 35">
            <a:extLst>
              <a:ext uri="{FF2B5EF4-FFF2-40B4-BE49-F238E27FC236}">
                <a16:creationId xmlns:a16="http://schemas.microsoft.com/office/drawing/2014/main" id="{8CA42384-FB02-4C08-8CC5-DCBA0DC48DF3}"/>
              </a:ext>
            </a:extLst>
          </p:cNvPr>
          <p:cNvGrpSpPr/>
          <p:nvPr/>
        </p:nvGrpSpPr>
        <p:grpSpPr>
          <a:xfrm>
            <a:off x="8241486" y="1227075"/>
            <a:ext cx="2814679" cy="338554"/>
            <a:chOff x="8120081" y="5901778"/>
            <a:chExt cx="2814679" cy="338554"/>
          </a:xfrm>
        </p:grpSpPr>
        <p:sp>
          <p:nvSpPr>
            <p:cNvPr id="30" name="TextBox 29">
              <a:extLst>
                <a:ext uri="{FF2B5EF4-FFF2-40B4-BE49-F238E27FC236}">
                  <a16:creationId xmlns:a16="http://schemas.microsoft.com/office/drawing/2014/main" id="{18917AF1-B47A-4712-B89D-1181DDC920FF}"/>
                </a:ext>
              </a:extLst>
            </p:cNvPr>
            <p:cNvSpPr txBox="1"/>
            <p:nvPr/>
          </p:nvSpPr>
          <p:spPr>
            <a:xfrm>
              <a:off x="8120081" y="5901778"/>
              <a:ext cx="404277" cy="338554"/>
            </a:xfrm>
            <a:prstGeom prst="rect">
              <a:avLst/>
            </a:prstGeom>
            <a:noFill/>
          </p:spPr>
          <p:txBody>
            <a:bodyPr wrap="none" rtlCol="0">
              <a:spAutoFit/>
            </a:bodyPr>
            <a:lstStyle/>
            <a:p>
              <a:pPr algn="ctr"/>
              <a:r>
                <a:rPr lang="en-GB" sz="1600" b="1" dirty="0">
                  <a:solidFill>
                    <a:schemeClr val="bg1"/>
                  </a:solidFill>
                  <a:latin typeface="Montserrat" panose="00000500000000000000" pitchFamily="2" charset="0"/>
                </a:rPr>
                <a:t>01</a:t>
              </a:r>
              <a:endParaRPr lang="en-ID" sz="1600" b="1" dirty="0">
                <a:solidFill>
                  <a:schemeClr val="bg1"/>
                </a:solidFill>
                <a:latin typeface="Montserrat" panose="00000500000000000000" pitchFamily="2" charset="0"/>
              </a:endParaRPr>
            </a:p>
          </p:txBody>
        </p:sp>
        <p:sp>
          <p:nvSpPr>
            <p:cNvPr id="31" name="TextBox 30">
              <a:extLst>
                <a:ext uri="{FF2B5EF4-FFF2-40B4-BE49-F238E27FC236}">
                  <a16:creationId xmlns:a16="http://schemas.microsoft.com/office/drawing/2014/main" id="{49651CF1-99DA-4657-8FF5-FDB27A8CDE23}"/>
                </a:ext>
              </a:extLst>
            </p:cNvPr>
            <p:cNvSpPr txBox="1"/>
            <p:nvPr/>
          </p:nvSpPr>
          <p:spPr>
            <a:xfrm>
              <a:off x="10488805" y="5901778"/>
              <a:ext cx="445955" cy="338554"/>
            </a:xfrm>
            <a:prstGeom prst="rect">
              <a:avLst/>
            </a:prstGeom>
            <a:noFill/>
          </p:spPr>
          <p:txBody>
            <a:bodyPr wrap="none" rtlCol="0">
              <a:spAutoFit/>
            </a:bodyPr>
            <a:lstStyle/>
            <a:p>
              <a:pPr algn="ctr"/>
              <a:r>
                <a:rPr lang="en-GB" sz="1600" b="1" dirty="0">
                  <a:solidFill>
                    <a:schemeClr val="bg1"/>
                  </a:solidFill>
                  <a:latin typeface="Montserrat" panose="00000500000000000000" pitchFamily="2" charset="0"/>
                </a:rPr>
                <a:t>02</a:t>
              </a:r>
              <a:endParaRPr lang="en-ID" sz="1600" b="1" dirty="0">
                <a:solidFill>
                  <a:schemeClr val="bg1"/>
                </a:solidFill>
                <a:latin typeface="Montserrat" panose="00000500000000000000" pitchFamily="2" charset="0"/>
              </a:endParaRPr>
            </a:p>
          </p:txBody>
        </p:sp>
        <p:cxnSp>
          <p:nvCxnSpPr>
            <p:cNvPr id="32" name="Straight Connector 31">
              <a:extLst>
                <a:ext uri="{FF2B5EF4-FFF2-40B4-BE49-F238E27FC236}">
                  <a16:creationId xmlns:a16="http://schemas.microsoft.com/office/drawing/2014/main" id="{2753CFF7-1563-4BB8-9BAC-DA3B75F9D045}"/>
                </a:ext>
              </a:extLst>
            </p:cNvPr>
            <p:cNvCxnSpPr>
              <a:cxnSpLocks/>
            </p:cNvCxnSpPr>
            <p:nvPr/>
          </p:nvCxnSpPr>
          <p:spPr>
            <a:xfrm rot="16200000">
              <a:off x="9517001" y="5437622"/>
              <a:ext cx="0" cy="126686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E274AA41-A9C9-41E8-8D7E-CB1161ED79A8}"/>
                </a:ext>
              </a:extLst>
            </p:cNvPr>
            <p:cNvSpPr/>
            <p:nvPr/>
          </p:nvSpPr>
          <p:spPr>
            <a:xfrm rot="16200000">
              <a:off x="9111813" y="5996645"/>
              <a:ext cx="133350" cy="1333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37" name="Straight Connector 36">
            <a:extLst>
              <a:ext uri="{FF2B5EF4-FFF2-40B4-BE49-F238E27FC236}">
                <a16:creationId xmlns:a16="http://schemas.microsoft.com/office/drawing/2014/main" id="{6430DCA1-054B-4A80-87E9-C033D487232E}"/>
              </a:ext>
            </a:extLst>
          </p:cNvPr>
          <p:cNvCxnSpPr>
            <a:cxnSpLocks/>
          </p:cNvCxnSpPr>
          <p:nvPr/>
        </p:nvCxnSpPr>
        <p:spPr>
          <a:xfrm>
            <a:off x="919977" y="3905823"/>
            <a:ext cx="794828" cy="0"/>
          </a:xfrm>
          <a:prstGeom prst="line">
            <a:avLst/>
          </a:prstGeom>
          <a:ln w="38100">
            <a:solidFill>
              <a:srgbClr val="FFBE42"/>
            </a:solidFill>
          </a:ln>
        </p:spPr>
        <p:style>
          <a:lnRef idx="1">
            <a:schemeClr val="accent1"/>
          </a:lnRef>
          <a:fillRef idx="0">
            <a:schemeClr val="accent1"/>
          </a:fillRef>
          <a:effectRef idx="0">
            <a:schemeClr val="accent1"/>
          </a:effectRef>
          <a:fontRef idx="minor">
            <a:schemeClr val="tx1"/>
          </a:fontRef>
        </p:style>
      </p:cxnSp>
      <p:pic>
        <p:nvPicPr>
          <p:cNvPr id="23" name="Graphic 22">
            <a:extLst>
              <a:ext uri="{FF2B5EF4-FFF2-40B4-BE49-F238E27FC236}">
                <a16:creationId xmlns:a16="http://schemas.microsoft.com/office/drawing/2014/main" id="{C6375F01-E4ED-47CD-AE97-F532AFC83E8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46958"/>
            <a:ext cx="367121" cy="367121"/>
          </a:xfrm>
          <a:prstGeom prst="rect">
            <a:avLst/>
          </a:prstGeom>
        </p:spPr>
      </p:pic>
      <p:sp>
        <p:nvSpPr>
          <p:cNvPr id="3" name="Picture Placeholder 2">
            <a:extLst>
              <a:ext uri="{FF2B5EF4-FFF2-40B4-BE49-F238E27FC236}">
                <a16:creationId xmlns:a16="http://schemas.microsoft.com/office/drawing/2014/main" id="{7083CA4C-2FDC-40B3-87F9-CB9B281B2B6B}"/>
              </a:ext>
            </a:extLst>
          </p:cNvPr>
          <p:cNvSpPr>
            <a:spLocks noGrp="1"/>
          </p:cNvSpPr>
          <p:nvPr>
            <p:ph type="pic" sz="quarter" idx="13"/>
          </p:nvPr>
        </p:nvSpPr>
        <p:spPr/>
      </p:sp>
    </p:spTree>
    <p:extLst>
      <p:ext uri="{BB962C8B-B14F-4D97-AF65-F5344CB8AC3E}">
        <p14:creationId xmlns:p14="http://schemas.microsoft.com/office/powerpoint/2010/main" val="544720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73669E2-0915-43F7-A168-8DA8C40A1C4D}"/>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0D5B6061-5BC7-4AC8-B512-FE266160E994}"/>
              </a:ext>
            </a:extLst>
          </p:cNvPr>
          <p:cNvSpPr>
            <a:spLocks noGrp="1"/>
          </p:cNvSpPr>
          <p:nvPr>
            <p:ph type="pic" sz="quarter" idx="15"/>
          </p:nvPr>
        </p:nvSpPr>
        <p:spPr/>
      </p:sp>
      <p:sp>
        <p:nvSpPr>
          <p:cNvPr id="4" name="Rectangle 3">
            <a:extLst>
              <a:ext uri="{FF2B5EF4-FFF2-40B4-BE49-F238E27FC236}">
                <a16:creationId xmlns:a16="http://schemas.microsoft.com/office/drawing/2014/main" id="{CDE90F37-98F6-4AE2-AEB1-FD6AF25C01C7}"/>
              </a:ext>
            </a:extLst>
          </p:cNvPr>
          <p:cNvSpPr/>
          <p:nvPr/>
        </p:nvSpPr>
        <p:spPr>
          <a:xfrm>
            <a:off x="3497943" y="2191657"/>
            <a:ext cx="5499330" cy="3352800"/>
          </a:xfrm>
          <a:prstGeom prst="rect">
            <a:avLst/>
          </a:prstGeom>
          <a:solidFill>
            <a:schemeClr val="bg1"/>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5B904317-93C6-4622-9E50-F4164415C535}"/>
              </a:ext>
            </a:extLst>
          </p:cNvPr>
          <p:cNvSpPr txBox="1"/>
          <p:nvPr/>
        </p:nvSpPr>
        <p:spPr>
          <a:xfrm>
            <a:off x="8345714" y="385663"/>
            <a:ext cx="2828925" cy="307777"/>
          </a:xfrm>
          <a:prstGeom prst="rect">
            <a:avLst/>
          </a:prstGeom>
          <a:noFill/>
        </p:spPr>
        <p:txBody>
          <a:bodyPr wrap="square" rtlCol="0">
            <a:spAutoFit/>
          </a:bodyPr>
          <a:lstStyle/>
          <a:p>
            <a:pPr algn="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8" name="TextBox 7">
            <a:extLst>
              <a:ext uri="{FF2B5EF4-FFF2-40B4-BE49-F238E27FC236}">
                <a16:creationId xmlns:a16="http://schemas.microsoft.com/office/drawing/2014/main" id="{20FD07B8-8E7F-4F11-BC70-E6D3AA4E3F15}"/>
              </a:ext>
            </a:extLst>
          </p:cNvPr>
          <p:cNvSpPr txBox="1"/>
          <p:nvPr/>
        </p:nvSpPr>
        <p:spPr>
          <a:xfrm>
            <a:off x="4113034" y="3187912"/>
            <a:ext cx="2166166" cy="261610"/>
          </a:xfrm>
          <a:prstGeom prst="rect">
            <a:avLst/>
          </a:prstGeom>
          <a:noFill/>
        </p:spPr>
        <p:txBody>
          <a:bodyPr wrap="square" rtlCol="0">
            <a:spAutoFit/>
          </a:bodyPr>
          <a:lstStyle/>
          <a:p>
            <a:r>
              <a:rPr lang="id-ID" sz="1100" i="1" dirty="0">
                <a:solidFill>
                  <a:schemeClr val="tx1">
                    <a:lumMod val="50000"/>
                    <a:lumOff val="50000"/>
                  </a:schemeClr>
                </a:solidFill>
                <a:latin typeface="Lato" panose="020F0502020204030203" pitchFamily="34" charset="0"/>
              </a:rPr>
              <a:t>At vero </a:t>
            </a:r>
            <a:r>
              <a:rPr lang="en-GB" sz="1100" i="1" dirty="0">
                <a:solidFill>
                  <a:schemeClr val="tx1">
                    <a:lumMod val="50000"/>
                    <a:lumOff val="50000"/>
                  </a:schemeClr>
                </a:solidFill>
                <a:latin typeface="Lato" panose="020F0502020204030203" pitchFamily="34" charset="0"/>
              </a:rPr>
              <a:t>d</a:t>
            </a:r>
            <a:r>
              <a:rPr lang="id-ID" sz="1100" i="1" dirty="0">
                <a:solidFill>
                  <a:schemeClr val="tx1">
                    <a:lumMod val="50000"/>
                    <a:lumOff val="50000"/>
                  </a:schemeClr>
                </a:solidFill>
                <a:latin typeface="Lato" panose="020F0502020204030203" pitchFamily="34" charset="0"/>
              </a:rPr>
              <a:t>eos et accusamus e</a:t>
            </a:r>
            <a:r>
              <a:rPr lang="en-GB" sz="1100" i="1" dirty="0">
                <a:solidFill>
                  <a:schemeClr val="tx1">
                    <a:lumMod val="50000"/>
                    <a:lumOff val="50000"/>
                  </a:schemeClr>
                </a:solidFill>
                <a:latin typeface="Lato" panose="020F0502020204030203" pitchFamily="34" charset="0"/>
              </a:rPr>
              <a:t>ka</a:t>
            </a:r>
            <a:r>
              <a:rPr lang="id-ID" sz="1100" i="1" dirty="0">
                <a:solidFill>
                  <a:schemeClr val="tx1">
                    <a:lumMod val="50000"/>
                    <a:lumOff val="50000"/>
                  </a:schemeClr>
                </a:solidFill>
                <a:latin typeface="Lato" panose="020F0502020204030203" pitchFamily="34" charset="0"/>
              </a:rPr>
              <a:t>t</a:t>
            </a:r>
            <a:r>
              <a:rPr lang="en-GB" sz="1100" i="1" dirty="0">
                <a:solidFill>
                  <a:schemeClr val="tx1">
                    <a:lumMod val="50000"/>
                    <a:lumOff val="50000"/>
                  </a:schemeClr>
                </a:solidFill>
                <a:latin typeface="Lato" panose="020F0502020204030203" pitchFamily="34" charset="0"/>
              </a:rPr>
              <a:t>.</a:t>
            </a:r>
            <a:endParaRPr lang="id-ID" sz="1100" i="1" dirty="0">
              <a:solidFill>
                <a:schemeClr val="tx1">
                  <a:lumMod val="50000"/>
                  <a:lumOff val="50000"/>
                </a:schemeClr>
              </a:solidFill>
              <a:latin typeface="Lato" panose="020F0502020204030203" pitchFamily="34" charset="0"/>
            </a:endParaRPr>
          </a:p>
        </p:txBody>
      </p:sp>
      <p:sp>
        <p:nvSpPr>
          <p:cNvPr id="9" name="TextBox 8">
            <a:extLst>
              <a:ext uri="{FF2B5EF4-FFF2-40B4-BE49-F238E27FC236}">
                <a16:creationId xmlns:a16="http://schemas.microsoft.com/office/drawing/2014/main" id="{6E732DC9-0BED-48FB-9E8C-F3339E3E71A8}"/>
              </a:ext>
            </a:extLst>
          </p:cNvPr>
          <p:cNvSpPr txBox="1"/>
          <p:nvPr/>
        </p:nvSpPr>
        <p:spPr>
          <a:xfrm>
            <a:off x="4113034" y="2839114"/>
            <a:ext cx="3194913" cy="369332"/>
          </a:xfrm>
          <a:prstGeom prst="rect">
            <a:avLst/>
          </a:prstGeom>
          <a:noFill/>
        </p:spPr>
        <p:txBody>
          <a:bodyPr wrap="square" rtlCol="0">
            <a:spAutoFit/>
          </a:bodyPr>
          <a:lstStyle/>
          <a:p>
            <a:r>
              <a:rPr lang="en-GB" b="1" dirty="0">
                <a:latin typeface="Montserrat" panose="00000500000000000000" pitchFamily="2" charset="0"/>
                <a:ea typeface="Roboto" panose="02000000000000000000" pitchFamily="2" charset="0"/>
              </a:rPr>
              <a:t>Your Name Here</a:t>
            </a:r>
            <a:endParaRPr lang="id-ID" b="1" dirty="0">
              <a:latin typeface="Montserrat" panose="00000500000000000000" pitchFamily="2" charset="0"/>
              <a:ea typeface="Roboto" panose="02000000000000000000" pitchFamily="2" charset="0"/>
            </a:endParaRPr>
          </a:p>
        </p:txBody>
      </p:sp>
      <p:sp>
        <p:nvSpPr>
          <p:cNvPr id="10" name="TextBox 9">
            <a:extLst>
              <a:ext uri="{FF2B5EF4-FFF2-40B4-BE49-F238E27FC236}">
                <a16:creationId xmlns:a16="http://schemas.microsoft.com/office/drawing/2014/main" id="{B8D0F524-B912-4B36-A7F5-B04C59E4A1B3}"/>
              </a:ext>
            </a:extLst>
          </p:cNvPr>
          <p:cNvSpPr txBox="1"/>
          <p:nvPr/>
        </p:nvSpPr>
        <p:spPr>
          <a:xfrm>
            <a:off x="4113034" y="4071598"/>
            <a:ext cx="3897494"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1" name="Rectangle 10">
            <a:extLst>
              <a:ext uri="{FF2B5EF4-FFF2-40B4-BE49-F238E27FC236}">
                <a16:creationId xmlns:a16="http://schemas.microsoft.com/office/drawing/2014/main" id="{CDB4F428-8ACB-4037-BE86-7C75C8D14BCA}"/>
              </a:ext>
            </a:extLst>
          </p:cNvPr>
          <p:cNvSpPr/>
          <p:nvPr/>
        </p:nvSpPr>
        <p:spPr>
          <a:xfrm rot="5400000">
            <a:off x="7965709" y="3571876"/>
            <a:ext cx="2049058" cy="592365"/>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B7885EE2-A5E0-48EA-BEC4-EEAFF9F518B5}"/>
              </a:ext>
            </a:extLst>
          </p:cNvPr>
          <p:cNvGrpSpPr/>
          <p:nvPr/>
        </p:nvGrpSpPr>
        <p:grpSpPr>
          <a:xfrm>
            <a:off x="8800122" y="3134430"/>
            <a:ext cx="380232" cy="1467257"/>
            <a:chOff x="9562937" y="3407439"/>
            <a:chExt cx="380232" cy="1467257"/>
          </a:xfrm>
        </p:grpSpPr>
        <p:sp>
          <p:nvSpPr>
            <p:cNvPr id="13" name="TextBox 12">
              <a:extLst>
                <a:ext uri="{FF2B5EF4-FFF2-40B4-BE49-F238E27FC236}">
                  <a16:creationId xmlns:a16="http://schemas.microsoft.com/office/drawing/2014/main" id="{98FACDE0-A4C2-470A-A664-498EAEC20D69}"/>
                </a:ext>
              </a:extLst>
            </p:cNvPr>
            <p:cNvSpPr txBox="1"/>
            <p:nvPr/>
          </p:nvSpPr>
          <p:spPr>
            <a:xfrm>
              <a:off x="9578165" y="3407439"/>
              <a:ext cx="349775" cy="276999"/>
            </a:xfrm>
            <a:prstGeom prst="rect">
              <a:avLst/>
            </a:prstGeom>
            <a:noFill/>
          </p:spPr>
          <p:txBody>
            <a:bodyPr wrap="none" rtlCol="0">
              <a:spAutoFit/>
            </a:bodyPr>
            <a:lstStyle/>
            <a:p>
              <a:pPr algn="ctr"/>
              <a:r>
                <a:rPr lang="en-GB" sz="1200" b="1" dirty="0">
                  <a:solidFill>
                    <a:schemeClr val="bg1"/>
                  </a:solidFill>
                  <a:latin typeface="Montserrat" panose="00000500000000000000" pitchFamily="2" charset="0"/>
                </a:rPr>
                <a:t>01</a:t>
              </a:r>
              <a:endParaRPr lang="en-ID" sz="1200" b="1" dirty="0">
                <a:solidFill>
                  <a:schemeClr val="bg1"/>
                </a:solidFill>
                <a:latin typeface="Montserrat" panose="00000500000000000000" pitchFamily="2" charset="0"/>
              </a:endParaRPr>
            </a:p>
          </p:txBody>
        </p:sp>
        <p:sp>
          <p:nvSpPr>
            <p:cNvPr id="14" name="TextBox 13">
              <a:extLst>
                <a:ext uri="{FF2B5EF4-FFF2-40B4-BE49-F238E27FC236}">
                  <a16:creationId xmlns:a16="http://schemas.microsoft.com/office/drawing/2014/main" id="{1EC1865A-2B13-402F-9684-7F01FB833216}"/>
                </a:ext>
              </a:extLst>
            </p:cNvPr>
            <p:cNvSpPr txBox="1"/>
            <p:nvPr/>
          </p:nvSpPr>
          <p:spPr>
            <a:xfrm>
              <a:off x="9562937" y="4597697"/>
              <a:ext cx="380232" cy="276999"/>
            </a:xfrm>
            <a:prstGeom prst="rect">
              <a:avLst/>
            </a:prstGeom>
            <a:noFill/>
          </p:spPr>
          <p:txBody>
            <a:bodyPr wrap="none" rtlCol="0">
              <a:spAutoFit/>
            </a:bodyPr>
            <a:lstStyle/>
            <a:p>
              <a:pPr algn="ctr"/>
              <a:r>
                <a:rPr lang="en-GB" sz="1200" b="1" dirty="0">
                  <a:solidFill>
                    <a:schemeClr val="bg1"/>
                  </a:solidFill>
                  <a:latin typeface="Montserrat" panose="00000500000000000000" pitchFamily="2" charset="0"/>
                </a:rPr>
                <a:t>02</a:t>
              </a:r>
              <a:endParaRPr lang="en-ID" sz="1200" b="1" dirty="0">
                <a:solidFill>
                  <a:schemeClr val="bg1"/>
                </a:solidFill>
                <a:latin typeface="Montserrat" panose="00000500000000000000" pitchFamily="2" charset="0"/>
              </a:endParaRPr>
            </a:p>
          </p:txBody>
        </p:sp>
      </p:grpSp>
      <p:cxnSp>
        <p:nvCxnSpPr>
          <p:cNvPr id="15" name="Straight Connector 14">
            <a:extLst>
              <a:ext uri="{FF2B5EF4-FFF2-40B4-BE49-F238E27FC236}">
                <a16:creationId xmlns:a16="http://schemas.microsoft.com/office/drawing/2014/main" id="{7C75FB71-C96A-41B8-8714-2C855B1A961E}"/>
              </a:ext>
            </a:extLst>
          </p:cNvPr>
          <p:cNvCxnSpPr>
            <a:cxnSpLocks/>
          </p:cNvCxnSpPr>
          <p:nvPr/>
        </p:nvCxnSpPr>
        <p:spPr>
          <a:xfrm>
            <a:off x="8990238" y="3532091"/>
            <a:ext cx="0" cy="67193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Graphic 15">
            <a:extLst>
              <a:ext uri="{FF2B5EF4-FFF2-40B4-BE49-F238E27FC236}">
                <a16:creationId xmlns:a16="http://schemas.microsoft.com/office/drawing/2014/main" id="{523F75F2-EC74-41DD-BF0F-8A054B29D3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79243" y="366008"/>
            <a:ext cx="367121" cy="367121"/>
          </a:xfrm>
          <a:prstGeom prst="rect">
            <a:avLst/>
          </a:prstGeom>
        </p:spPr>
      </p:pic>
    </p:spTree>
    <p:extLst>
      <p:ext uri="{BB962C8B-B14F-4D97-AF65-F5344CB8AC3E}">
        <p14:creationId xmlns:p14="http://schemas.microsoft.com/office/powerpoint/2010/main" val="2954644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2B5D295-C83A-479C-8C24-5B11B51356F7}"/>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210CD393-1D74-42B6-B2C8-3EFA7249592E}"/>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5E547C38-97D3-4667-9507-7146EE6E87A5}"/>
              </a:ext>
            </a:extLst>
          </p:cNvPr>
          <p:cNvSpPr>
            <a:spLocks noGrp="1"/>
          </p:cNvSpPr>
          <p:nvPr>
            <p:ph type="pic" sz="quarter" idx="15"/>
          </p:nvPr>
        </p:nvSpPr>
        <p:spPr/>
      </p:sp>
      <p:sp>
        <p:nvSpPr>
          <p:cNvPr id="11" name="Picture Placeholder 10">
            <a:extLst>
              <a:ext uri="{FF2B5EF4-FFF2-40B4-BE49-F238E27FC236}">
                <a16:creationId xmlns:a16="http://schemas.microsoft.com/office/drawing/2014/main" id="{7EFDDC36-2B20-4DB5-A756-80F19EF3CF5A}"/>
              </a:ext>
            </a:extLst>
          </p:cNvPr>
          <p:cNvSpPr>
            <a:spLocks noGrp="1"/>
          </p:cNvSpPr>
          <p:nvPr>
            <p:ph type="pic" sz="quarter" idx="16"/>
          </p:nvPr>
        </p:nvSpPr>
        <p:spPr/>
      </p:sp>
      <p:sp>
        <p:nvSpPr>
          <p:cNvPr id="47" name="Rectangle 46">
            <a:extLst>
              <a:ext uri="{FF2B5EF4-FFF2-40B4-BE49-F238E27FC236}">
                <a16:creationId xmlns:a16="http://schemas.microsoft.com/office/drawing/2014/main" id="{6CFE3FD8-9E33-48ED-A77C-A97D3796579A}"/>
              </a:ext>
            </a:extLst>
          </p:cNvPr>
          <p:cNvSpPr/>
          <p:nvPr/>
        </p:nvSpPr>
        <p:spPr>
          <a:xfrm>
            <a:off x="9985829" y="0"/>
            <a:ext cx="2206171" cy="754743"/>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2C30A8EB-91DD-40E1-AEF9-B04C5577D45E}"/>
              </a:ext>
            </a:extLst>
          </p:cNvPr>
          <p:cNvSpPr txBox="1"/>
          <p:nvPr/>
        </p:nvSpPr>
        <p:spPr>
          <a:xfrm>
            <a:off x="4200820" y="5230349"/>
            <a:ext cx="2166166" cy="261610"/>
          </a:xfrm>
          <a:prstGeom prst="rect">
            <a:avLst/>
          </a:prstGeom>
          <a:noFill/>
        </p:spPr>
        <p:txBody>
          <a:bodyPr wrap="square" rtlCol="0">
            <a:spAutoFit/>
          </a:bodyPr>
          <a:lstStyle/>
          <a:p>
            <a:pPr algn="ctr"/>
            <a:r>
              <a:rPr lang="id-ID" sz="1100" i="1" dirty="0">
                <a:solidFill>
                  <a:schemeClr val="tx1">
                    <a:lumMod val="50000"/>
                    <a:lumOff val="50000"/>
                  </a:schemeClr>
                </a:solidFill>
                <a:latin typeface="Lato" panose="020F0502020204030203" pitchFamily="34" charset="0"/>
              </a:rPr>
              <a:t>At vero </a:t>
            </a:r>
            <a:r>
              <a:rPr lang="en-GB" sz="1100" i="1" dirty="0">
                <a:solidFill>
                  <a:schemeClr val="tx1">
                    <a:lumMod val="50000"/>
                    <a:lumOff val="50000"/>
                  </a:schemeClr>
                </a:solidFill>
                <a:latin typeface="Lato" panose="020F0502020204030203" pitchFamily="34" charset="0"/>
              </a:rPr>
              <a:t>d</a:t>
            </a:r>
            <a:r>
              <a:rPr lang="id-ID" sz="1100" i="1" dirty="0">
                <a:solidFill>
                  <a:schemeClr val="tx1">
                    <a:lumMod val="50000"/>
                    <a:lumOff val="50000"/>
                  </a:schemeClr>
                </a:solidFill>
                <a:latin typeface="Lato" panose="020F0502020204030203" pitchFamily="34" charset="0"/>
              </a:rPr>
              <a:t>eos et accusamus e</a:t>
            </a:r>
            <a:r>
              <a:rPr lang="en-GB" sz="1100" i="1" dirty="0">
                <a:solidFill>
                  <a:schemeClr val="tx1">
                    <a:lumMod val="50000"/>
                    <a:lumOff val="50000"/>
                  </a:schemeClr>
                </a:solidFill>
                <a:latin typeface="Lato" panose="020F0502020204030203" pitchFamily="34" charset="0"/>
              </a:rPr>
              <a:t>ka</a:t>
            </a:r>
            <a:r>
              <a:rPr lang="id-ID" sz="1100" i="1" dirty="0">
                <a:solidFill>
                  <a:schemeClr val="tx1">
                    <a:lumMod val="50000"/>
                    <a:lumOff val="50000"/>
                  </a:schemeClr>
                </a:solidFill>
                <a:latin typeface="Lato" panose="020F0502020204030203" pitchFamily="34" charset="0"/>
              </a:rPr>
              <a:t>t</a:t>
            </a:r>
            <a:r>
              <a:rPr lang="en-GB" sz="1100" i="1" dirty="0">
                <a:solidFill>
                  <a:schemeClr val="tx1">
                    <a:lumMod val="50000"/>
                    <a:lumOff val="50000"/>
                  </a:schemeClr>
                </a:solidFill>
                <a:latin typeface="Lato" panose="020F0502020204030203" pitchFamily="34" charset="0"/>
              </a:rPr>
              <a:t>.</a:t>
            </a:r>
            <a:endParaRPr lang="id-ID" sz="1100" i="1" dirty="0">
              <a:solidFill>
                <a:schemeClr val="tx1">
                  <a:lumMod val="50000"/>
                  <a:lumOff val="50000"/>
                </a:schemeClr>
              </a:solidFill>
              <a:latin typeface="Lato" panose="020F0502020204030203" pitchFamily="34" charset="0"/>
            </a:endParaRPr>
          </a:p>
        </p:txBody>
      </p:sp>
      <p:sp>
        <p:nvSpPr>
          <p:cNvPr id="4" name="TextBox 3">
            <a:extLst>
              <a:ext uri="{FF2B5EF4-FFF2-40B4-BE49-F238E27FC236}">
                <a16:creationId xmlns:a16="http://schemas.microsoft.com/office/drawing/2014/main" id="{0D31411F-B16D-4780-A6F7-72E4186F0FAA}"/>
              </a:ext>
            </a:extLst>
          </p:cNvPr>
          <p:cNvSpPr txBox="1"/>
          <p:nvPr/>
        </p:nvSpPr>
        <p:spPr>
          <a:xfrm>
            <a:off x="4376762" y="4873493"/>
            <a:ext cx="1814282" cy="369332"/>
          </a:xfrm>
          <a:prstGeom prst="rect">
            <a:avLst/>
          </a:prstGeom>
          <a:noFill/>
        </p:spPr>
        <p:txBody>
          <a:bodyPr wrap="square" rtlCol="0">
            <a:spAutoFit/>
          </a:bodyPr>
          <a:lstStyle/>
          <a:p>
            <a:pPr algn="ctr"/>
            <a:r>
              <a:rPr lang="en-GB" b="1" dirty="0">
                <a:latin typeface="Montserrat" panose="00000500000000000000" pitchFamily="2" charset="0"/>
                <a:ea typeface="Roboto" panose="02000000000000000000" pitchFamily="2" charset="0"/>
              </a:rPr>
              <a:t>Your Name</a:t>
            </a:r>
            <a:endParaRPr lang="id-ID" b="1" dirty="0">
              <a:latin typeface="Montserrat" panose="00000500000000000000" pitchFamily="2" charset="0"/>
              <a:ea typeface="Roboto" panose="02000000000000000000" pitchFamily="2" charset="0"/>
            </a:endParaRPr>
          </a:p>
        </p:txBody>
      </p:sp>
      <p:sp>
        <p:nvSpPr>
          <p:cNvPr id="25" name="TextBox 24">
            <a:extLst>
              <a:ext uri="{FF2B5EF4-FFF2-40B4-BE49-F238E27FC236}">
                <a16:creationId xmlns:a16="http://schemas.microsoft.com/office/drawing/2014/main" id="{9A21149D-DC68-4EEA-B384-E3224CEAA0CD}"/>
              </a:ext>
            </a:extLst>
          </p:cNvPr>
          <p:cNvSpPr txBox="1"/>
          <p:nvPr/>
        </p:nvSpPr>
        <p:spPr>
          <a:xfrm>
            <a:off x="5810701" y="1193587"/>
            <a:ext cx="4179661" cy="646331"/>
          </a:xfrm>
          <a:prstGeom prst="rect">
            <a:avLst/>
          </a:prstGeom>
          <a:noFill/>
        </p:spPr>
        <p:txBody>
          <a:bodyPr wrap="square" rtlCol="0">
            <a:spAutoFit/>
          </a:bodyPr>
          <a:lstStyle/>
          <a:p>
            <a:pPr algn="ctr"/>
            <a:r>
              <a:rPr lang="en-GB" sz="3600" dirty="0">
                <a:latin typeface="Roboto Black" panose="02000000000000000000" pitchFamily="2" charset="0"/>
                <a:ea typeface="Roboto Black" panose="02000000000000000000" pitchFamily="2" charset="0"/>
                <a:cs typeface="Noto Serif" panose="02020600060500020200" pitchFamily="18" charset="0"/>
              </a:rPr>
              <a:t>Our </a:t>
            </a:r>
            <a:r>
              <a:rPr lang="en-GB"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Team</a:t>
            </a:r>
            <a:endParaRPr lang="en-ID"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grpSp>
        <p:nvGrpSpPr>
          <p:cNvPr id="29" name="Group 28">
            <a:extLst>
              <a:ext uri="{FF2B5EF4-FFF2-40B4-BE49-F238E27FC236}">
                <a16:creationId xmlns:a16="http://schemas.microsoft.com/office/drawing/2014/main" id="{2FC333A7-7C75-4955-8FB9-F9AE2DA760E2}"/>
              </a:ext>
            </a:extLst>
          </p:cNvPr>
          <p:cNvGrpSpPr/>
          <p:nvPr/>
        </p:nvGrpSpPr>
        <p:grpSpPr>
          <a:xfrm>
            <a:off x="10478447" y="268231"/>
            <a:ext cx="1220935" cy="218280"/>
            <a:chOff x="5432716" y="5806890"/>
            <a:chExt cx="1220935" cy="218280"/>
          </a:xfrm>
          <a:solidFill>
            <a:schemeClr val="bg1"/>
          </a:solidFill>
        </p:grpSpPr>
        <p:sp>
          <p:nvSpPr>
            <p:cNvPr id="30" name="Freeform: Shape 29">
              <a:extLst>
                <a:ext uri="{FF2B5EF4-FFF2-40B4-BE49-F238E27FC236}">
                  <a16:creationId xmlns:a16="http://schemas.microsoft.com/office/drawing/2014/main" id="{B19095E7-B9C8-4B55-9C56-B3A2613A8943}"/>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D03E6E29-95AB-4F3C-B55B-BD7394D00591}"/>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32" name="Freeform: Shape 31">
              <a:extLst>
                <a:ext uri="{FF2B5EF4-FFF2-40B4-BE49-F238E27FC236}">
                  <a16:creationId xmlns:a16="http://schemas.microsoft.com/office/drawing/2014/main" id="{A5DF9AFC-3A28-4149-ACFE-CEE2B199DF27}"/>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sp>
        <p:nvSpPr>
          <p:cNvPr id="48" name="Oval 47">
            <a:extLst>
              <a:ext uri="{FF2B5EF4-FFF2-40B4-BE49-F238E27FC236}">
                <a16:creationId xmlns:a16="http://schemas.microsoft.com/office/drawing/2014/main" id="{ECC44D68-677B-477F-8DC7-1977FA2E1F67}"/>
              </a:ext>
            </a:extLst>
          </p:cNvPr>
          <p:cNvSpPr/>
          <p:nvPr/>
        </p:nvSpPr>
        <p:spPr>
          <a:xfrm>
            <a:off x="4298054" y="2500211"/>
            <a:ext cx="646806" cy="646806"/>
          </a:xfrm>
          <a:prstGeom prst="ellipse">
            <a:avLst/>
          </a:prstGeom>
          <a:solidFill>
            <a:srgbClr val="15B2D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B39369F-F030-40DE-A6DD-01C204047766}"/>
              </a:ext>
            </a:extLst>
          </p:cNvPr>
          <p:cNvSpPr txBox="1"/>
          <p:nvPr/>
        </p:nvSpPr>
        <p:spPr>
          <a:xfrm>
            <a:off x="4084995" y="2638948"/>
            <a:ext cx="1072923" cy="369332"/>
          </a:xfrm>
          <a:prstGeom prst="rect">
            <a:avLst/>
          </a:prstGeom>
          <a:noFill/>
        </p:spPr>
        <p:txBody>
          <a:bodyPr wrap="square" rtlCol="0">
            <a:spAutoFit/>
          </a:bodyPr>
          <a:lstStyle/>
          <a:p>
            <a:pPr algn="ctr"/>
            <a:r>
              <a:rPr lang="en-GB" b="1" dirty="0">
                <a:solidFill>
                  <a:schemeClr val="bg1"/>
                </a:solidFill>
                <a:latin typeface="Montserrat" panose="00000500000000000000" pitchFamily="2" charset="0"/>
                <a:ea typeface="Roboto" panose="02000000000000000000" pitchFamily="2" charset="0"/>
              </a:rPr>
              <a:t>01</a:t>
            </a:r>
            <a:endParaRPr lang="id-ID" b="1" dirty="0">
              <a:solidFill>
                <a:schemeClr val="bg1"/>
              </a:solidFill>
              <a:latin typeface="Montserrat" panose="00000500000000000000" pitchFamily="2" charset="0"/>
              <a:ea typeface="Roboto" panose="02000000000000000000" pitchFamily="2" charset="0"/>
            </a:endParaRPr>
          </a:p>
        </p:txBody>
      </p:sp>
      <p:sp>
        <p:nvSpPr>
          <p:cNvPr id="63" name="TextBox 62">
            <a:extLst>
              <a:ext uri="{FF2B5EF4-FFF2-40B4-BE49-F238E27FC236}">
                <a16:creationId xmlns:a16="http://schemas.microsoft.com/office/drawing/2014/main" id="{BCD7EA5E-88E3-4665-93D3-E395B41BC932}"/>
              </a:ext>
            </a:extLst>
          </p:cNvPr>
          <p:cNvSpPr txBox="1"/>
          <p:nvPr/>
        </p:nvSpPr>
        <p:spPr>
          <a:xfrm>
            <a:off x="6867018" y="5230349"/>
            <a:ext cx="2166166" cy="261610"/>
          </a:xfrm>
          <a:prstGeom prst="rect">
            <a:avLst/>
          </a:prstGeom>
          <a:noFill/>
        </p:spPr>
        <p:txBody>
          <a:bodyPr wrap="square" rtlCol="0">
            <a:spAutoFit/>
          </a:bodyPr>
          <a:lstStyle/>
          <a:p>
            <a:pPr algn="ctr"/>
            <a:r>
              <a:rPr lang="id-ID" sz="1100" i="1" dirty="0">
                <a:solidFill>
                  <a:schemeClr val="tx1">
                    <a:lumMod val="50000"/>
                    <a:lumOff val="50000"/>
                  </a:schemeClr>
                </a:solidFill>
                <a:latin typeface="Lato" panose="020F0502020204030203" pitchFamily="34" charset="0"/>
              </a:rPr>
              <a:t>At vero </a:t>
            </a:r>
            <a:r>
              <a:rPr lang="en-GB" sz="1100" i="1" dirty="0">
                <a:solidFill>
                  <a:schemeClr val="tx1">
                    <a:lumMod val="50000"/>
                    <a:lumOff val="50000"/>
                  </a:schemeClr>
                </a:solidFill>
                <a:latin typeface="Lato" panose="020F0502020204030203" pitchFamily="34" charset="0"/>
              </a:rPr>
              <a:t>d</a:t>
            </a:r>
            <a:r>
              <a:rPr lang="id-ID" sz="1100" i="1" dirty="0">
                <a:solidFill>
                  <a:schemeClr val="tx1">
                    <a:lumMod val="50000"/>
                    <a:lumOff val="50000"/>
                  </a:schemeClr>
                </a:solidFill>
                <a:latin typeface="Lato" panose="020F0502020204030203" pitchFamily="34" charset="0"/>
              </a:rPr>
              <a:t>eos et accusamus e</a:t>
            </a:r>
            <a:r>
              <a:rPr lang="en-GB" sz="1100" i="1" dirty="0">
                <a:solidFill>
                  <a:schemeClr val="tx1">
                    <a:lumMod val="50000"/>
                    <a:lumOff val="50000"/>
                  </a:schemeClr>
                </a:solidFill>
                <a:latin typeface="Lato" panose="020F0502020204030203" pitchFamily="34" charset="0"/>
              </a:rPr>
              <a:t>ka</a:t>
            </a:r>
            <a:r>
              <a:rPr lang="id-ID" sz="1100" i="1" dirty="0">
                <a:solidFill>
                  <a:schemeClr val="tx1">
                    <a:lumMod val="50000"/>
                    <a:lumOff val="50000"/>
                  </a:schemeClr>
                </a:solidFill>
                <a:latin typeface="Lato" panose="020F0502020204030203" pitchFamily="34" charset="0"/>
              </a:rPr>
              <a:t>t</a:t>
            </a:r>
            <a:r>
              <a:rPr lang="en-GB" sz="1100" i="1" dirty="0">
                <a:solidFill>
                  <a:schemeClr val="tx1">
                    <a:lumMod val="50000"/>
                    <a:lumOff val="50000"/>
                  </a:schemeClr>
                </a:solidFill>
                <a:latin typeface="Lato" panose="020F0502020204030203" pitchFamily="34" charset="0"/>
              </a:rPr>
              <a:t>.</a:t>
            </a:r>
            <a:endParaRPr lang="id-ID" sz="1100" i="1" dirty="0">
              <a:solidFill>
                <a:schemeClr val="tx1">
                  <a:lumMod val="50000"/>
                  <a:lumOff val="50000"/>
                </a:schemeClr>
              </a:solidFill>
              <a:latin typeface="Lato" panose="020F0502020204030203" pitchFamily="34" charset="0"/>
            </a:endParaRPr>
          </a:p>
        </p:txBody>
      </p:sp>
      <p:sp>
        <p:nvSpPr>
          <p:cNvPr id="64" name="TextBox 63">
            <a:extLst>
              <a:ext uri="{FF2B5EF4-FFF2-40B4-BE49-F238E27FC236}">
                <a16:creationId xmlns:a16="http://schemas.microsoft.com/office/drawing/2014/main" id="{1BF06B1C-1765-4ADB-8538-79AA17D87AFF}"/>
              </a:ext>
            </a:extLst>
          </p:cNvPr>
          <p:cNvSpPr txBox="1"/>
          <p:nvPr/>
        </p:nvSpPr>
        <p:spPr>
          <a:xfrm>
            <a:off x="7042960" y="4873493"/>
            <a:ext cx="1814282" cy="369332"/>
          </a:xfrm>
          <a:prstGeom prst="rect">
            <a:avLst/>
          </a:prstGeom>
          <a:noFill/>
        </p:spPr>
        <p:txBody>
          <a:bodyPr wrap="square" rtlCol="0">
            <a:spAutoFit/>
          </a:bodyPr>
          <a:lstStyle/>
          <a:p>
            <a:pPr algn="ctr"/>
            <a:r>
              <a:rPr lang="en-GB" b="1" dirty="0">
                <a:latin typeface="Montserrat" panose="00000500000000000000" pitchFamily="2" charset="0"/>
                <a:ea typeface="Roboto" panose="02000000000000000000" pitchFamily="2" charset="0"/>
              </a:rPr>
              <a:t>Your Name</a:t>
            </a:r>
            <a:endParaRPr lang="id-ID" b="1" dirty="0">
              <a:latin typeface="Montserrat" panose="00000500000000000000" pitchFamily="2" charset="0"/>
              <a:ea typeface="Roboto" panose="02000000000000000000" pitchFamily="2" charset="0"/>
            </a:endParaRPr>
          </a:p>
        </p:txBody>
      </p:sp>
      <p:sp>
        <p:nvSpPr>
          <p:cNvPr id="66" name="Oval 65">
            <a:extLst>
              <a:ext uri="{FF2B5EF4-FFF2-40B4-BE49-F238E27FC236}">
                <a16:creationId xmlns:a16="http://schemas.microsoft.com/office/drawing/2014/main" id="{09446943-32A8-48D0-944F-44887EF0B9BC}"/>
              </a:ext>
            </a:extLst>
          </p:cNvPr>
          <p:cNvSpPr/>
          <p:nvPr/>
        </p:nvSpPr>
        <p:spPr>
          <a:xfrm>
            <a:off x="6964252" y="2500211"/>
            <a:ext cx="646806" cy="646806"/>
          </a:xfrm>
          <a:prstGeom prst="ellipse">
            <a:avLst/>
          </a:prstGeom>
          <a:solidFill>
            <a:srgbClr val="15B2D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TextBox 66">
            <a:extLst>
              <a:ext uri="{FF2B5EF4-FFF2-40B4-BE49-F238E27FC236}">
                <a16:creationId xmlns:a16="http://schemas.microsoft.com/office/drawing/2014/main" id="{5F2BF289-8024-4BCF-BACF-DA6F0AC27EBE}"/>
              </a:ext>
            </a:extLst>
          </p:cNvPr>
          <p:cNvSpPr txBox="1"/>
          <p:nvPr/>
        </p:nvSpPr>
        <p:spPr>
          <a:xfrm>
            <a:off x="6751193" y="2638948"/>
            <a:ext cx="1072923" cy="369332"/>
          </a:xfrm>
          <a:prstGeom prst="rect">
            <a:avLst/>
          </a:prstGeom>
          <a:noFill/>
        </p:spPr>
        <p:txBody>
          <a:bodyPr wrap="square" rtlCol="0">
            <a:spAutoFit/>
          </a:bodyPr>
          <a:lstStyle/>
          <a:p>
            <a:pPr algn="ctr"/>
            <a:r>
              <a:rPr lang="en-GB" b="1" dirty="0">
                <a:solidFill>
                  <a:schemeClr val="bg1"/>
                </a:solidFill>
                <a:latin typeface="Montserrat" panose="00000500000000000000" pitchFamily="2" charset="0"/>
                <a:ea typeface="Roboto" panose="02000000000000000000" pitchFamily="2" charset="0"/>
              </a:rPr>
              <a:t>02</a:t>
            </a:r>
            <a:endParaRPr lang="id-ID" b="1" dirty="0">
              <a:solidFill>
                <a:schemeClr val="bg1"/>
              </a:solidFill>
              <a:latin typeface="Montserrat" panose="00000500000000000000" pitchFamily="2" charset="0"/>
              <a:ea typeface="Roboto" panose="02000000000000000000" pitchFamily="2" charset="0"/>
            </a:endParaRPr>
          </a:p>
        </p:txBody>
      </p:sp>
      <p:sp>
        <p:nvSpPr>
          <p:cNvPr id="68" name="TextBox 67">
            <a:extLst>
              <a:ext uri="{FF2B5EF4-FFF2-40B4-BE49-F238E27FC236}">
                <a16:creationId xmlns:a16="http://schemas.microsoft.com/office/drawing/2014/main" id="{B25D4C32-DBEB-4034-A2FC-B2A3B34AD2E5}"/>
              </a:ext>
            </a:extLst>
          </p:cNvPr>
          <p:cNvSpPr txBox="1"/>
          <p:nvPr/>
        </p:nvSpPr>
        <p:spPr>
          <a:xfrm>
            <a:off x="9533216" y="5230349"/>
            <a:ext cx="2166166" cy="261610"/>
          </a:xfrm>
          <a:prstGeom prst="rect">
            <a:avLst/>
          </a:prstGeom>
          <a:noFill/>
        </p:spPr>
        <p:txBody>
          <a:bodyPr wrap="square" rtlCol="0">
            <a:spAutoFit/>
          </a:bodyPr>
          <a:lstStyle/>
          <a:p>
            <a:pPr algn="ctr"/>
            <a:r>
              <a:rPr lang="id-ID" sz="1100" i="1" dirty="0">
                <a:solidFill>
                  <a:schemeClr val="tx1">
                    <a:lumMod val="50000"/>
                    <a:lumOff val="50000"/>
                  </a:schemeClr>
                </a:solidFill>
                <a:latin typeface="Lato" panose="020F0502020204030203" pitchFamily="34" charset="0"/>
              </a:rPr>
              <a:t>At vero </a:t>
            </a:r>
            <a:r>
              <a:rPr lang="en-GB" sz="1100" i="1" dirty="0">
                <a:solidFill>
                  <a:schemeClr val="tx1">
                    <a:lumMod val="50000"/>
                    <a:lumOff val="50000"/>
                  </a:schemeClr>
                </a:solidFill>
                <a:latin typeface="Lato" panose="020F0502020204030203" pitchFamily="34" charset="0"/>
              </a:rPr>
              <a:t>d</a:t>
            </a:r>
            <a:r>
              <a:rPr lang="id-ID" sz="1100" i="1" dirty="0">
                <a:solidFill>
                  <a:schemeClr val="tx1">
                    <a:lumMod val="50000"/>
                    <a:lumOff val="50000"/>
                  </a:schemeClr>
                </a:solidFill>
                <a:latin typeface="Lato" panose="020F0502020204030203" pitchFamily="34" charset="0"/>
              </a:rPr>
              <a:t>eos et accusamus e</a:t>
            </a:r>
            <a:r>
              <a:rPr lang="en-GB" sz="1100" i="1" dirty="0">
                <a:solidFill>
                  <a:schemeClr val="tx1">
                    <a:lumMod val="50000"/>
                    <a:lumOff val="50000"/>
                  </a:schemeClr>
                </a:solidFill>
                <a:latin typeface="Lato" panose="020F0502020204030203" pitchFamily="34" charset="0"/>
              </a:rPr>
              <a:t>ka</a:t>
            </a:r>
            <a:r>
              <a:rPr lang="id-ID" sz="1100" i="1" dirty="0">
                <a:solidFill>
                  <a:schemeClr val="tx1">
                    <a:lumMod val="50000"/>
                    <a:lumOff val="50000"/>
                  </a:schemeClr>
                </a:solidFill>
                <a:latin typeface="Lato" panose="020F0502020204030203" pitchFamily="34" charset="0"/>
              </a:rPr>
              <a:t>t</a:t>
            </a:r>
            <a:r>
              <a:rPr lang="en-GB" sz="1100" i="1" dirty="0">
                <a:solidFill>
                  <a:schemeClr val="tx1">
                    <a:lumMod val="50000"/>
                    <a:lumOff val="50000"/>
                  </a:schemeClr>
                </a:solidFill>
                <a:latin typeface="Lato" panose="020F0502020204030203" pitchFamily="34" charset="0"/>
              </a:rPr>
              <a:t>.</a:t>
            </a:r>
            <a:endParaRPr lang="id-ID" sz="1100" i="1" dirty="0">
              <a:solidFill>
                <a:schemeClr val="tx1">
                  <a:lumMod val="50000"/>
                  <a:lumOff val="50000"/>
                </a:schemeClr>
              </a:solidFill>
              <a:latin typeface="Lato" panose="020F0502020204030203" pitchFamily="34" charset="0"/>
            </a:endParaRPr>
          </a:p>
        </p:txBody>
      </p:sp>
      <p:sp>
        <p:nvSpPr>
          <p:cNvPr id="69" name="TextBox 68">
            <a:extLst>
              <a:ext uri="{FF2B5EF4-FFF2-40B4-BE49-F238E27FC236}">
                <a16:creationId xmlns:a16="http://schemas.microsoft.com/office/drawing/2014/main" id="{7728B74F-05C1-47A1-9ABC-6428521C555E}"/>
              </a:ext>
            </a:extLst>
          </p:cNvPr>
          <p:cNvSpPr txBox="1"/>
          <p:nvPr/>
        </p:nvSpPr>
        <p:spPr>
          <a:xfrm>
            <a:off x="9709158" y="4873493"/>
            <a:ext cx="1814282" cy="369332"/>
          </a:xfrm>
          <a:prstGeom prst="rect">
            <a:avLst/>
          </a:prstGeom>
          <a:noFill/>
        </p:spPr>
        <p:txBody>
          <a:bodyPr wrap="square" rtlCol="0">
            <a:spAutoFit/>
          </a:bodyPr>
          <a:lstStyle/>
          <a:p>
            <a:pPr algn="ctr"/>
            <a:r>
              <a:rPr lang="en-GB" b="1" dirty="0">
                <a:latin typeface="Montserrat" panose="00000500000000000000" pitchFamily="2" charset="0"/>
                <a:ea typeface="Roboto" panose="02000000000000000000" pitchFamily="2" charset="0"/>
              </a:rPr>
              <a:t>Your Name</a:t>
            </a:r>
            <a:endParaRPr lang="id-ID" b="1" dirty="0">
              <a:latin typeface="Montserrat" panose="00000500000000000000" pitchFamily="2" charset="0"/>
              <a:ea typeface="Roboto" panose="02000000000000000000" pitchFamily="2" charset="0"/>
            </a:endParaRPr>
          </a:p>
        </p:txBody>
      </p:sp>
      <p:sp>
        <p:nvSpPr>
          <p:cNvPr id="71" name="Oval 70">
            <a:extLst>
              <a:ext uri="{FF2B5EF4-FFF2-40B4-BE49-F238E27FC236}">
                <a16:creationId xmlns:a16="http://schemas.microsoft.com/office/drawing/2014/main" id="{391B1A27-F3A7-49BE-9152-C14335E3BCC9}"/>
              </a:ext>
            </a:extLst>
          </p:cNvPr>
          <p:cNvSpPr/>
          <p:nvPr/>
        </p:nvSpPr>
        <p:spPr>
          <a:xfrm>
            <a:off x="9630450" y="2500211"/>
            <a:ext cx="646806" cy="646806"/>
          </a:xfrm>
          <a:prstGeom prst="ellipse">
            <a:avLst/>
          </a:prstGeom>
          <a:solidFill>
            <a:srgbClr val="15B2D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TextBox 71">
            <a:extLst>
              <a:ext uri="{FF2B5EF4-FFF2-40B4-BE49-F238E27FC236}">
                <a16:creationId xmlns:a16="http://schemas.microsoft.com/office/drawing/2014/main" id="{FD84EC31-F319-4EB8-9EED-64752D56AE7C}"/>
              </a:ext>
            </a:extLst>
          </p:cNvPr>
          <p:cNvSpPr txBox="1"/>
          <p:nvPr/>
        </p:nvSpPr>
        <p:spPr>
          <a:xfrm>
            <a:off x="9417391" y="2638948"/>
            <a:ext cx="1072923" cy="369332"/>
          </a:xfrm>
          <a:prstGeom prst="rect">
            <a:avLst/>
          </a:prstGeom>
          <a:noFill/>
        </p:spPr>
        <p:txBody>
          <a:bodyPr wrap="square" rtlCol="0">
            <a:spAutoFit/>
          </a:bodyPr>
          <a:lstStyle/>
          <a:p>
            <a:pPr algn="ctr"/>
            <a:r>
              <a:rPr lang="en-GB" b="1" dirty="0">
                <a:solidFill>
                  <a:schemeClr val="bg1"/>
                </a:solidFill>
                <a:latin typeface="Montserrat" panose="00000500000000000000" pitchFamily="2" charset="0"/>
                <a:ea typeface="Roboto" panose="02000000000000000000" pitchFamily="2" charset="0"/>
              </a:rPr>
              <a:t>03</a:t>
            </a:r>
            <a:endParaRPr lang="id-ID" b="1" dirty="0">
              <a:solidFill>
                <a:schemeClr val="bg1"/>
              </a:solidFill>
              <a:latin typeface="Montserrat" panose="00000500000000000000" pitchFamily="2" charset="0"/>
              <a:ea typeface="Roboto" panose="02000000000000000000" pitchFamily="2" charset="0"/>
            </a:endParaRPr>
          </a:p>
        </p:txBody>
      </p:sp>
    </p:spTree>
    <p:extLst>
      <p:ext uri="{BB962C8B-B14F-4D97-AF65-F5344CB8AC3E}">
        <p14:creationId xmlns:p14="http://schemas.microsoft.com/office/powerpoint/2010/main" val="2765606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EABE66F-E71F-407F-8919-89C651317918}"/>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2DBB7E3D-0523-4D63-9F33-818887E9FEAE}"/>
              </a:ext>
            </a:extLst>
          </p:cNvPr>
          <p:cNvSpPr>
            <a:spLocks noGrp="1"/>
          </p:cNvSpPr>
          <p:nvPr>
            <p:ph type="pic" sz="quarter" idx="15"/>
          </p:nvPr>
        </p:nvSpPr>
        <p:spPr/>
      </p:sp>
      <p:sp>
        <p:nvSpPr>
          <p:cNvPr id="10" name="Picture Placeholder 9">
            <a:extLst>
              <a:ext uri="{FF2B5EF4-FFF2-40B4-BE49-F238E27FC236}">
                <a16:creationId xmlns:a16="http://schemas.microsoft.com/office/drawing/2014/main" id="{814ED133-64CF-4711-9DFF-310DDFE3F37E}"/>
              </a:ext>
            </a:extLst>
          </p:cNvPr>
          <p:cNvSpPr>
            <a:spLocks noGrp="1"/>
          </p:cNvSpPr>
          <p:nvPr>
            <p:ph type="pic" sz="quarter" idx="16"/>
          </p:nvPr>
        </p:nvSpPr>
        <p:spPr/>
      </p:sp>
      <p:sp>
        <p:nvSpPr>
          <p:cNvPr id="8" name="TextBox 7">
            <a:extLst>
              <a:ext uri="{FF2B5EF4-FFF2-40B4-BE49-F238E27FC236}">
                <a16:creationId xmlns:a16="http://schemas.microsoft.com/office/drawing/2014/main" id="{8E0B520B-7BD5-4BE1-A8D0-CAD99D016EDD}"/>
              </a:ext>
            </a:extLst>
          </p:cNvPr>
          <p:cNvSpPr txBox="1"/>
          <p:nvPr/>
        </p:nvSpPr>
        <p:spPr>
          <a:xfrm>
            <a:off x="723945" y="5749305"/>
            <a:ext cx="2166166" cy="261610"/>
          </a:xfrm>
          <a:prstGeom prst="rect">
            <a:avLst/>
          </a:prstGeom>
          <a:noFill/>
        </p:spPr>
        <p:txBody>
          <a:bodyPr wrap="square" rtlCol="0">
            <a:spAutoFit/>
          </a:bodyPr>
          <a:lstStyle/>
          <a:p>
            <a:pPr algn="ctr"/>
            <a:r>
              <a:rPr lang="id-ID" sz="1100" i="1" dirty="0">
                <a:solidFill>
                  <a:schemeClr val="tx1">
                    <a:lumMod val="50000"/>
                    <a:lumOff val="50000"/>
                  </a:schemeClr>
                </a:solidFill>
                <a:latin typeface="Lato" panose="020F0502020204030203" pitchFamily="34" charset="0"/>
              </a:rPr>
              <a:t>At vero </a:t>
            </a:r>
            <a:r>
              <a:rPr lang="en-GB" sz="1100" i="1" dirty="0">
                <a:solidFill>
                  <a:schemeClr val="tx1">
                    <a:lumMod val="50000"/>
                    <a:lumOff val="50000"/>
                  </a:schemeClr>
                </a:solidFill>
                <a:latin typeface="Lato" panose="020F0502020204030203" pitchFamily="34" charset="0"/>
              </a:rPr>
              <a:t>d</a:t>
            </a:r>
            <a:r>
              <a:rPr lang="id-ID" sz="1100" i="1" dirty="0">
                <a:solidFill>
                  <a:schemeClr val="tx1">
                    <a:lumMod val="50000"/>
                    <a:lumOff val="50000"/>
                  </a:schemeClr>
                </a:solidFill>
                <a:latin typeface="Lato" panose="020F0502020204030203" pitchFamily="34" charset="0"/>
              </a:rPr>
              <a:t>eos et accusamus e</a:t>
            </a:r>
            <a:r>
              <a:rPr lang="en-GB" sz="1100" i="1" dirty="0">
                <a:solidFill>
                  <a:schemeClr val="tx1">
                    <a:lumMod val="50000"/>
                    <a:lumOff val="50000"/>
                  </a:schemeClr>
                </a:solidFill>
                <a:latin typeface="Lato" panose="020F0502020204030203" pitchFamily="34" charset="0"/>
              </a:rPr>
              <a:t>ka</a:t>
            </a:r>
            <a:r>
              <a:rPr lang="id-ID" sz="1100" i="1" dirty="0">
                <a:solidFill>
                  <a:schemeClr val="tx1">
                    <a:lumMod val="50000"/>
                    <a:lumOff val="50000"/>
                  </a:schemeClr>
                </a:solidFill>
                <a:latin typeface="Lato" panose="020F0502020204030203" pitchFamily="34" charset="0"/>
              </a:rPr>
              <a:t>t</a:t>
            </a:r>
            <a:r>
              <a:rPr lang="en-GB" sz="1100" i="1" dirty="0">
                <a:solidFill>
                  <a:schemeClr val="tx1">
                    <a:lumMod val="50000"/>
                    <a:lumOff val="50000"/>
                  </a:schemeClr>
                </a:solidFill>
                <a:latin typeface="Lato" panose="020F0502020204030203" pitchFamily="34" charset="0"/>
              </a:rPr>
              <a:t>.</a:t>
            </a:r>
            <a:endParaRPr lang="id-ID" sz="1100" i="1" dirty="0">
              <a:solidFill>
                <a:schemeClr val="tx1">
                  <a:lumMod val="50000"/>
                  <a:lumOff val="50000"/>
                </a:schemeClr>
              </a:solidFill>
              <a:latin typeface="Lato" panose="020F0502020204030203" pitchFamily="34" charset="0"/>
            </a:endParaRPr>
          </a:p>
        </p:txBody>
      </p:sp>
      <p:sp>
        <p:nvSpPr>
          <p:cNvPr id="9" name="TextBox 8">
            <a:extLst>
              <a:ext uri="{FF2B5EF4-FFF2-40B4-BE49-F238E27FC236}">
                <a16:creationId xmlns:a16="http://schemas.microsoft.com/office/drawing/2014/main" id="{915B2E0B-9D8B-4B38-A189-74CF887FB579}"/>
              </a:ext>
            </a:extLst>
          </p:cNvPr>
          <p:cNvSpPr txBox="1"/>
          <p:nvPr/>
        </p:nvSpPr>
        <p:spPr>
          <a:xfrm>
            <a:off x="899887" y="5392449"/>
            <a:ext cx="1814282" cy="369332"/>
          </a:xfrm>
          <a:prstGeom prst="rect">
            <a:avLst/>
          </a:prstGeom>
          <a:noFill/>
        </p:spPr>
        <p:txBody>
          <a:bodyPr wrap="square" rtlCol="0">
            <a:spAutoFit/>
          </a:bodyPr>
          <a:lstStyle/>
          <a:p>
            <a:pPr algn="ctr"/>
            <a:r>
              <a:rPr lang="en-GB" b="1" dirty="0">
                <a:latin typeface="Montserrat" panose="00000500000000000000" pitchFamily="2" charset="0"/>
                <a:ea typeface="Roboto" panose="02000000000000000000" pitchFamily="2" charset="0"/>
              </a:rPr>
              <a:t>Your Name</a:t>
            </a:r>
            <a:endParaRPr lang="id-ID" b="1" dirty="0">
              <a:latin typeface="Montserrat" panose="00000500000000000000" pitchFamily="2" charset="0"/>
              <a:ea typeface="Roboto" panose="02000000000000000000" pitchFamily="2" charset="0"/>
            </a:endParaRPr>
          </a:p>
        </p:txBody>
      </p:sp>
      <p:sp>
        <p:nvSpPr>
          <p:cNvPr id="14" name="TextBox 13">
            <a:extLst>
              <a:ext uri="{FF2B5EF4-FFF2-40B4-BE49-F238E27FC236}">
                <a16:creationId xmlns:a16="http://schemas.microsoft.com/office/drawing/2014/main" id="{2C1B0F57-A1A9-49D9-8F82-F4EB39BBA8B6}"/>
              </a:ext>
            </a:extLst>
          </p:cNvPr>
          <p:cNvSpPr txBox="1"/>
          <p:nvPr/>
        </p:nvSpPr>
        <p:spPr>
          <a:xfrm>
            <a:off x="3211375" y="5749305"/>
            <a:ext cx="2166166" cy="261610"/>
          </a:xfrm>
          <a:prstGeom prst="rect">
            <a:avLst/>
          </a:prstGeom>
          <a:noFill/>
        </p:spPr>
        <p:txBody>
          <a:bodyPr wrap="square" rtlCol="0">
            <a:spAutoFit/>
          </a:bodyPr>
          <a:lstStyle/>
          <a:p>
            <a:pPr algn="ctr"/>
            <a:r>
              <a:rPr lang="id-ID" sz="1100" i="1" dirty="0">
                <a:solidFill>
                  <a:schemeClr val="tx1">
                    <a:lumMod val="50000"/>
                    <a:lumOff val="50000"/>
                  </a:schemeClr>
                </a:solidFill>
                <a:latin typeface="Lato" panose="020F0502020204030203" pitchFamily="34" charset="0"/>
              </a:rPr>
              <a:t>At vero </a:t>
            </a:r>
            <a:r>
              <a:rPr lang="en-GB" sz="1100" i="1" dirty="0">
                <a:solidFill>
                  <a:schemeClr val="tx1">
                    <a:lumMod val="50000"/>
                    <a:lumOff val="50000"/>
                  </a:schemeClr>
                </a:solidFill>
                <a:latin typeface="Lato" panose="020F0502020204030203" pitchFamily="34" charset="0"/>
              </a:rPr>
              <a:t>d</a:t>
            </a:r>
            <a:r>
              <a:rPr lang="id-ID" sz="1100" i="1" dirty="0">
                <a:solidFill>
                  <a:schemeClr val="tx1">
                    <a:lumMod val="50000"/>
                    <a:lumOff val="50000"/>
                  </a:schemeClr>
                </a:solidFill>
                <a:latin typeface="Lato" panose="020F0502020204030203" pitchFamily="34" charset="0"/>
              </a:rPr>
              <a:t>eos et accusamus e</a:t>
            </a:r>
            <a:r>
              <a:rPr lang="en-GB" sz="1100" i="1" dirty="0">
                <a:solidFill>
                  <a:schemeClr val="tx1">
                    <a:lumMod val="50000"/>
                    <a:lumOff val="50000"/>
                  </a:schemeClr>
                </a:solidFill>
                <a:latin typeface="Lato" panose="020F0502020204030203" pitchFamily="34" charset="0"/>
              </a:rPr>
              <a:t>ka</a:t>
            </a:r>
            <a:r>
              <a:rPr lang="id-ID" sz="1100" i="1" dirty="0">
                <a:solidFill>
                  <a:schemeClr val="tx1">
                    <a:lumMod val="50000"/>
                    <a:lumOff val="50000"/>
                  </a:schemeClr>
                </a:solidFill>
                <a:latin typeface="Lato" panose="020F0502020204030203" pitchFamily="34" charset="0"/>
              </a:rPr>
              <a:t>t</a:t>
            </a:r>
            <a:r>
              <a:rPr lang="en-GB" sz="1100" i="1" dirty="0">
                <a:solidFill>
                  <a:schemeClr val="tx1">
                    <a:lumMod val="50000"/>
                    <a:lumOff val="50000"/>
                  </a:schemeClr>
                </a:solidFill>
                <a:latin typeface="Lato" panose="020F0502020204030203" pitchFamily="34" charset="0"/>
              </a:rPr>
              <a:t>.</a:t>
            </a:r>
            <a:endParaRPr lang="id-ID" sz="1100" i="1" dirty="0">
              <a:solidFill>
                <a:schemeClr val="tx1">
                  <a:lumMod val="50000"/>
                  <a:lumOff val="50000"/>
                </a:schemeClr>
              </a:solidFill>
              <a:latin typeface="Lato" panose="020F0502020204030203" pitchFamily="34" charset="0"/>
            </a:endParaRPr>
          </a:p>
        </p:txBody>
      </p:sp>
      <p:sp>
        <p:nvSpPr>
          <p:cNvPr id="15" name="TextBox 14">
            <a:extLst>
              <a:ext uri="{FF2B5EF4-FFF2-40B4-BE49-F238E27FC236}">
                <a16:creationId xmlns:a16="http://schemas.microsoft.com/office/drawing/2014/main" id="{1DFAFA9E-BDC3-4107-B751-236F92E26927}"/>
              </a:ext>
            </a:extLst>
          </p:cNvPr>
          <p:cNvSpPr txBox="1"/>
          <p:nvPr/>
        </p:nvSpPr>
        <p:spPr>
          <a:xfrm>
            <a:off x="3387317" y="5392449"/>
            <a:ext cx="1814282" cy="369332"/>
          </a:xfrm>
          <a:prstGeom prst="rect">
            <a:avLst/>
          </a:prstGeom>
          <a:noFill/>
        </p:spPr>
        <p:txBody>
          <a:bodyPr wrap="square" rtlCol="0">
            <a:spAutoFit/>
          </a:bodyPr>
          <a:lstStyle/>
          <a:p>
            <a:pPr algn="ctr"/>
            <a:r>
              <a:rPr lang="en-GB" b="1" dirty="0">
                <a:latin typeface="Montserrat" panose="00000500000000000000" pitchFamily="2" charset="0"/>
                <a:ea typeface="Roboto" panose="02000000000000000000" pitchFamily="2" charset="0"/>
              </a:rPr>
              <a:t>Your Name</a:t>
            </a:r>
            <a:endParaRPr lang="id-ID" b="1" dirty="0">
              <a:latin typeface="Montserrat" panose="00000500000000000000" pitchFamily="2" charset="0"/>
              <a:ea typeface="Roboto" panose="02000000000000000000" pitchFamily="2" charset="0"/>
            </a:endParaRPr>
          </a:p>
        </p:txBody>
      </p:sp>
      <p:sp>
        <p:nvSpPr>
          <p:cNvPr id="17" name="TextBox 16">
            <a:extLst>
              <a:ext uri="{FF2B5EF4-FFF2-40B4-BE49-F238E27FC236}">
                <a16:creationId xmlns:a16="http://schemas.microsoft.com/office/drawing/2014/main" id="{78F6C2AC-D9A6-4478-974A-D1A34F0CC0C5}"/>
              </a:ext>
            </a:extLst>
          </p:cNvPr>
          <p:cNvSpPr txBox="1"/>
          <p:nvPr/>
        </p:nvSpPr>
        <p:spPr>
          <a:xfrm>
            <a:off x="5698805" y="5749305"/>
            <a:ext cx="2166166" cy="261610"/>
          </a:xfrm>
          <a:prstGeom prst="rect">
            <a:avLst/>
          </a:prstGeom>
          <a:noFill/>
        </p:spPr>
        <p:txBody>
          <a:bodyPr wrap="square" rtlCol="0">
            <a:spAutoFit/>
          </a:bodyPr>
          <a:lstStyle/>
          <a:p>
            <a:pPr algn="ctr"/>
            <a:r>
              <a:rPr lang="id-ID" sz="1100" i="1" dirty="0">
                <a:solidFill>
                  <a:schemeClr val="tx1">
                    <a:lumMod val="50000"/>
                    <a:lumOff val="50000"/>
                  </a:schemeClr>
                </a:solidFill>
                <a:latin typeface="Lato" panose="020F0502020204030203" pitchFamily="34" charset="0"/>
              </a:rPr>
              <a:t>At vero </a:t>
            </a:r>
            <a:r>
              <a:rPr lang="en-GB" sz="1100" i="1" dirty="0">
                <a:solidFill>
                  <a:schemeClr val="tx1">
                    <a:lumMod val="50000"/>
                    <a:lumOff val="50000"/>
                  </a:schemeClr>
                </a:solidFill>
                <a:latin typeface="Lato" panose="020F0502020204030203" pitchFamily="34" charset="0"/>
              </a:rPr>
              <a:t>d</a:t>
            </a:r>
            <a:r>
              <a:rPr lang="id-ID" sz="1100" i="1" dirty="0">
                <a:solidFill>
                  <a:schemeClr val="tx1">
                    <a:lumMod val="50000"/>
                    <a:lumOff val="50000"/>
                  </a:schemeClr>
                </a:solidFill>
                <a:latin typeface="Lato" panose="020F0502020204030203" pitchFamily="34" charset="0"/>
              </a:rPr>
              <a:t>eos et accusamus e</a:t>
            </a:r>
            <a:r>
              <a:rPr lang="en-GB" sz="1100" i="1" dirty="0">
                <a:solidFill>
                  <a:schemeClr val="tx1">
                    <a:lumMod val="50000"/>
                    <a:lumOff val="50000"/>
                  </a:schemeClr>
                </a:solidFill>
                <a:latin typeface="Lato" panose="020F0502020204030203" pitchFamily="34" charset="0"/>
              </a:rPr>
              <a:t>ka</a:t>
            </a:r>
            <a:r>
              <a:rPr lang="id-ID" sz="1100" i="1" dirty="0">
                <a:solidFill>
                  <a:schemeClr val="tx1">
                    <a:lumMod val="50000"/>
                    <a:lumOff val="50000"/>
                  </a:schemeClr>
                </a:solidFill>
                <a:latin typeface="Lato" panose="020F0502020204030203" pitchFamily="34" charset="0"/>
              </a:rPr>
              <a:t>t</a:t>
            </a:r>
            <a:r>
              <a:rPr lang="en-GB" sz="1100" i="1" dirty="0">
                <a:solidFill>
                  <a:schemeClr val="tx1">
                    <a:lumMod val="50000"/>
                    <a:lumOff val="50000"/>
                  </a:schemeClr>
                </a:solidFill>
                <a:latin typeface="Lato" panose="020F0502020204030203" pitchFamily="34" charset="0"/>
              </a:rPr>
              <a:t>.</a:t>
            </a:r>
            <a:endParaRPr lang="id-ID" sz="1100" i="1" dirty="0">
              <a:solidFill>
                <a:schemeClr val="tx1">
                  <a:lumMod val="50000"/>
                  <a:lumOff val="50000"/>
                </a:schemeClr>
              </a:solidFill>
              <a:latin typeface="Lato" panose="020F0502020204030203" pitchFamily="34" charset="0"/>
            </a:endParaRPr>
          </a:p>
        </p:txBody>
      </p:sp>
      <p:sp>
        <p:nvSpPr>
          <p:cNvPr id="18" name="TextBox 17">
            <a:extLst>
              <a:ext uri="{FF2B5EF4-FFF2-40B4-BE49-F238E27FC236}">
                <a16:creationId xmlns:a16="http://schemas.microsoft.com/office/drawing/2014/main" id="{B1FDF03A-AA8B-4413-AF92-31A2A07682A4}"/>
              </a:ext>
            </a:extLst>
          </p:cNvPr>
          <p:cNvSpPr txBox="1"/>
          <p:nvPr/>
        </p:nvSpPr>
        <p:spPr>
          <a:xfrm>
            <a:off x="5874747" y="5392449"/>
            <a:ext cx="1814282" cy="369332"/>
          </a:xfrm>
          <a:prstGeom prst="rect">
            <a:avLst/>
          </a:prstGeom>
          <a:noFill/>
        </p:spPr>
        <p:txBody>
          <a:bodyPr wrap="square" rtlCol="0">
            <a:spAutoFit/>
          </a:bodyPr>
          <a:lstStyle/>
          <a:p>
            <a:pPr algn="ctr"/>
            <a:r>
              <a:rPr lang="en-GB" b="1" dirty="0">
                <a:latin typeface="Montserrat" panose="00000500000000000000" pitchFamily="2" charset="0"/>
                <a:ea typeface="Roboto" panose="02000000000000000000" pitchFamily="2" charset="0"/>
              </a:rPr>
              <a:t>Your Name</a:t>
            </a:r>
            <a:endParaRPr lang="id-ID" b="1" dirty="0">
              <a:latin typeface="Montserrat" panose="00000500000000000000" pitchFamily="2" charset="0"/>
              <a:ea typeface="Roboto" panose="02000000000000000000" pitchFamily="2" charset="0"/>
            </a:endParaRPr>
          </a:p>
        </p:txBody>
      </p:sp>
      <p:sp>
        <p:nvSpPr>
          <p:cNvPr id="20" name="TextBox 19">
            <a:extLst>
              <a:ext uri="{FF2B5EF4-FFF2-40B4-BE49-F238E27FC236}">
                <a16:creationId xmlns:a16="http://schemas.microsoft.com/office/drawing/2014/main" id="{25F88565-4322-487C-A487-24CA876BBC4B}"/>
              </a:ext>
            </a:extLst>
          </p:cNvPr>
          <p:cNvSpPr txBox="1"/>
          <p:nvPr/>
        </p:nvSpPr>
        <p:spPr>
          <a:xfrm>
            <a:off x="1520458" y="590552"/>
            <a:ext cx="5548000" cy="646331"/>
          </a:xfrm>
          <a:prstGeom prst="rect">
            <a:avLst/>
          </a:prstGeom>
          <a:noFill/>
        </p:spPr>
        <p:txBody>
          <a:bodyPr wrap="square" rtlCol="0">
            <a:spAutoFit/>
          </a:bodyPr>
          <a:lstStyle/>
          <a:p>
            <a:pPr algn="ctr"/>
            <a:r>
              <a:rPr lang="en-GB" sz="3600" dirty="0">
                <a:latin typeface="Roboto Black" panose="02000000000000000000" pitchFamily="2" charset="0"/>
                <a:ea typeface="Roboto Black" panose="02000000000000000000" pitchFamily="2" charset="0"/>
                <a:cs typeface="Noto Serif" panose="02020600060500020200" pitchFamily="18" charset="0"/>
              </a:rPr>
              <a:t>Our </a:t>
            </a:r>
            <a:r>
              <a:rPr lang="en-GB"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Awesome</a:t>
            </a:r>
            <a:r>
              <a:rPr lang="en-GB" sz="3600" dirty="0">
                <a:latin typeface="Roboto Black" panose="02000000000000000000" pitchFamily="2" charset="0"/>
                <a:ea typeface="Roboto Black" panose="02000000000000000000" pitchFamily="2" charset="0"/>
                <a:cs typeface="Noto Serif" panose="02020600060500020200" pitchFamily="18" charset="0"/>
              </a:rPr>
              <a:t> Team</a:t>
            </a:r>
            <a:endParaRPr lang="en-ID" sz="3600"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23" name="TextBox 22">
            <a:extLst>
              <a:ext uri="{FF2B5EF4-FFF2-40B4-BE49-F238E27FC236}">
                <a16:creationId xmlns:a16="http://schemas.microsoft.com/office/drawing/2014/main" id="{01BCAA67-9D28-45C9-9D2C-F1AAFED5ECDD}"/>
              </a:ext>
            </a:extLst>
          </p:cNvPr>
          <p:cNvSpPr txBox="1"/>
          <p:nvPr/>
        </p:nvSpPr>
        <p:spPr>
          <a:xfrm>
            <a:off x="9275871" y="4063944"/>
            <a:ext cx="2178376" cy="1328505"/>
          </a:xfrm>
          <a:prstGeom prst="rect">
            <a:avLst/>
          </a:prstGeom>
          <a:noFill/>
        </p:spPr>
        <p:txBody>
          <a:bodyPr wrap="square" rtlCol="0">
            <a:spAutoFit/>
          </a:bodyPr>
          <a:lstStyle/>
          <a:p>
            <a:pPr algn="just">
              <a:lnSpc>
                <a:spcPct val="150000"/>
              </a:lnSpc>
            </a:pPr>
            <a:r>
              <a:rPr lang="id-ID" sz="1100" dirty="0">
                <a:solidFill>
                  <a:schemeClr val="bg1">
                    <a:lumMod val="95000"/>
                  </a:schemeClr>
                </a:solidFill>
                <a:latin typeface="Lato" panose="020F0502020204030203" pitchFamily="34" charset="0"/>
              </a:rPr>
              <a:t>Sed utera perspiciatis unde omnis iste natus error sit great ness accusantium doloremque trie as laudantium, totam rem aperiam, eaque ipsa</a:t>
            </a:r>
            <a:r>
              <a:rPr lang="en-GB" sz="1100" dirty="0">
                <a:solidFill>
                  <a:schemeClr val="bg1">
                    <a:lumMod val="95000"/>
                  </a:schemeClr>
                </a:solidFill>
                <a:latin typeface="Lato" panose="020F0502020204030203" pitchFamily="34" charset="0"/>
              </a:rPr>
              <a:t>.</a:t>
            </a:r>
            <a:endParaRPr lang="id-ID" sz="1100" dirty="0">
              <a:solidFill>
                <a:schemeClr val="bg1">
                  <a:lumMod val="95000"/>
                </a:schemeClr>
              </a:solidFill>
              <a:latin typeface="Lato" panose="020F0502020204030203" pitchFamily="34" charset="0"/>
            </a:endParaRPr>
          </a:p>
        </p:txBody>
      </p:sp>
      <p:sp>
        <p:nvSpPr>
          <p:cNvPr id="24" name="TextBox 23">
            <a:extLst>
              <a:ext uri="{FF2B5EF4-FFF2-40B4-BE49-F238E27FC236}">
                <a16:creationId xmlns:a16="http://schemas.microsoft.com/office/drawing/2014/main" id="{54CE8E5C-93A8-4C6E-8BF6-BCAA8E3605BA}"/>
              </a:ext>
            </a:extLst>
          </p:cNvPr>
          <p:cNvSpPr txBox="1"/>
          <p:nvPr/>
        </p:nvSpPr>
        <p:spPr>
          <a:xfrm>
            <a:off x="8844530" y="3550719"/>
            <a:ext cx="3041058" cy="369332"/>
          </a:xfrm>
          <a:prstGeom prst="rect">
            <a:avLst/>
          </a:prstGeom>
          <a:noFill/>
        </p:spPr>
        <p:txBody>
          <a:bodyPr wrap="square" rtlCol="0">
            <a:spAutoFit/>
          </a:bodyPr>
          <a:lstStyle/>
          <a:p>
            <a:pPr algn="ctr"/>
            <a:r>
              <a:rPr lang="en-GB" dirty="0">
                <a:solidFill>
                  <a:schemeClr val="bg1"/>
                </a:solidFill>
                <a:latin typeface="Lato Black" panose="020F0A02020204030203" pitchFamily="34" charset="0"/>
              </a:rPr>
              <a:t>YOUR TEXT HERE</a:t>
            </a:r>
            <a:endParaRPr lang="id-ID" dirty="0">
              <a:solidFill>
                <a:schemeClr val="bg1"/>
              </a:solidFill>
              <a:latin typeface="Lato Black" panose="020F0A02020204030203" pitchFamily="34" charset="0"/>
            </a:endParaRPr>
          </a:p>
        </p:txBody>
      </p:sp>
      <p:grpSp>
        <p:nvGrpSpPr>
          <p:cNvPr id="25" name="Group 24">
            <a:extLst>
              <a:ext uri="{FF2B5EF4-FFF2-40B4-BE49-F238E27FC236}">
                <a16:creationId xmlns:a16="http://schemas.microsoft.com/office/drawing/2014/main" id="{F897498B-A747-4F29-91CC-AB6398333D38}"/>
              </a:ext>
            </a:extLst>
          </p:cNvPr>
          <p:cNvGrpSpPr/>
          <p:nvPr/>
        </p:nvGrpSpPr>
        <p:grpSpPr>
          <a:xfrm rot="16200000">
            <a:off x="10297477" y="5858996"/>
            <a:ext cx="135165" cy="721142"/>
            <a:chOff x="11694109" y="372628"/>
            <a:chExt cx="168467" cy="898815"/>
          </a:xfrm>
        </p:grpSpPr>
        <p:sp>
          <p:nvSpPr>
            <p:cNvPr id="26" name="L-Shape 25">
              <a:extLst>
                <a:ext uri="{FF2B5EF4-FFF2-40B4-BE49-F238E27FC236}">
                  <a16:creationId xmlns:a16="http://schemas.microsoft.com/office/drawing/2014/main" id="{A43ACF56-C081-4078-B99D-5425DAE968E4}"/>
                </a:ext>
              </a:extLst>
            </p:cNvPr>
            <p:cNvSpPr/>
            <p:nvPr/>
          </p:nvSpPr>
          <p:spPr>
            <a:xfrm rot="8100000">
              <a:off x="11694109" y="372628"/>
              <a:ext cx="168467" cy="168467"/>
            </a:xfrm>
            <a:prstGeom prst="corner">
              <a:avLst>
                <a:gd name="adj1" fmla="val 35417"/>
                <a:gd name="adj2" fmla="val 354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L-Shape 26">
              <a:extLst>
                <a:ext uri="{FF2B5EF4-FFF2-40B4-BE49-F238E27FC236}">
                  <a16:creationId xmlns:a16="http://schemas.microsoft.com/office/drawing/2014/main" id="{F9936F1A-3DD6-48CA-B10F-8527616E70E6}"/>
                </a:ext>
              </a:extLst>
            </p:cNvPr>
            <p:cNvSpPr/>
            <p:nvPr/>
          </p:nvSpPr>
          <p:spPr>
            <a:xfrm rot="18900000">
              <a:off x="11694109" y="1102976"/>
              <a:ext cx="168467" cy="168467"/>
            </a:xfrm>
            <a:prstGeom prst="corner">
              <a:avLst>
                <a:gd name="adj1" fmla="val 35417"/>
                <a:gd name="adj2" fmla="val 354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2" name="Rectangle 1">
            <a:extLst>
              <a:ext uri="{FF2B5EF4-FFF2-40B4-BE49-F238E27FC236}">
                <a16:creationId xmlns:a16="http://schemas.microsoft.com/office/drawing/2014/main" id="{B0117D41-6458-4344-9E46-7075BC84EC95}"/>
              </a:ext>
            </a:extLst>
          </p:cNvPr>
          <p:cNvSpPr/>
          <p:nvPr/>
        </p:nvSpPr>
        <p:spPr>
          <a:xfrm>
            <a:off x="732971" y="4773984"/>
            <a:ext cx="1184730" cy="369332"/>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7A314158-013F-4CFB-A1DE-3A3DF908AD2F}"/>
              </a:ext>
            </a:extLst>
          </p:cNvPr>
          <p:cNvGrpSpPr/>
          <p:nvPr/>
        </p:nvGrpSpPr>
        <p:grpSpPr>
          <a:xfrm>
            <a:off x="954403" y="4885082"/>
            <a:ext cx="741866" cy="147775"/>
            <a:chOff x="5489596" y="5806890"/>
            <a:chExt cx="1095805" cy="218280"/>
          </a:xfrm>
          <a:solidFill>
            <a:schemeClr val="bg1"/>
          </a:solidFill>
        </p:grpSpPr>
        <p:sp>
          <p:nvSpPr>
            <p:cNvPr id="21" name="Freeform: Shape 20">
              <a:extLst>
                <a:ext uri="{FF2B5EF4-FFF2-40B4-BE49-F238E27FC236}">
                  <a16:creationId xmlns:a16="http://schemas.microsoft.com/office/drawing/2014/main" id="{70159022-76DF-43D6-8335-0A58E34AF60E}"/>
                </a:ext>
              </a:extLst>
            </p:cNvPr>
            <p:cNvSpPr/>
            <p:nvPr/>
          </p:nvSpPr>
          <p:spPr>
            <a:xfrm>
              <a:off x="5489596" y="5831798"/>
              <a:ext cx="209583"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02C47E7-15B4-417E-8022-CE51A189C938}"/>
                </a:ext>
              </a:extLst>
            </p:cNvPr>
            <p:cNvSpPr/>
            <p:nvPr/>
          </p:nvSpPr>
          <p:spPr>
            <a:xfrm>
              <a:off x="5987829"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28" name="Freeform: Shape 27">
              <a:extLst>
                <a:ext uri="{FF2B5EF4-FFF2-40B4-BE49-F238E27FC236}">
                  <a16:creationId xmlns:a16="http://schemas.microsoft.com/office/drawing/2014/main" id="{A27FA8E9-09F1-4FB9-9264-732A2F11E028}"/>
                </a:ext>
              </a:extLst>
            </p:cNvPr>
            <p:cNvSpPr/>
            <p:nvPr/>
          </p:nvSpPr>
          <p:spPr>
            <a:xfrm>
              <a:off x="6412086" y="5830418"/>
              <a:ext cx="173315"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sp>
        <p:nvSpPr>
          <p:cNvPr id="29" name="Rectangle 28">
            <a:extLst>
              <a:ext uri="{FF2B5EF4-FFF2-40B4-BE49-F238E27FC236}">
                <a16:creationId xmlns:a16="http://schemas.microsoft.com/office/drawing/2014/main" id="{04D58708-50C0-40B2-8F39-68A5289F4FCA}"/>
              </a:ext>
            </a:extLst>
          </p:cNvPr>
          <p:cNvSpPr/>
          <p:nvPr/>
        </p:nvSpPr>
        <p:spPr>
          <a:xfrm>
            <a:off x="3220401" y="4773984"/>
            <a:ext cx="1184730" cy="369332"/>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0" name="Group 29">
            <a:extLst>
              <a:ext uri="{FF2B5EF4-FFF2-40B4-BE49-F238E27FC236}">
                <a16:creationId xmlns:a16="http://schemas.microsoft.com/office/drawing/2014/main" id="{9E03F2B2-B1C7-4778-A776-58EE88AB7BB3}"/>
              </a:ext>
            </a:extLst>
          </p:cNvPr>
          <p:cNvGrpSpPr/>
          <p:nvPr/>
        </p:nvGrpSpPr>
        <p:grpSpPr>
          <a:xfrm>
            <a:off x="3441833" y="4885082"/>
            <a:ext cx="741866" cy="147775"/>
            <a:chOff x="5489596" y="5806890"/>
            <a:chExt cx="1095805" cy="218280"/>
          </a:xfrm>
          <a:solidFill>
            <a:schemeClr val="bg1"/>
          </a:solidFill>
        </p:grpSpPr>
        <p:sp>
          <p:nvSpPr>
            <p:cNvPr id="31" name="Freeform: Shape 30">
              <a:extLst>
                <a:ext uri="{FF2B5EF4-FFF2-40B4-BE49-F238E27FC236}">
                  <a16:creationId xmlns:a16="http://schemas.microsoft.com/office/drawing/2014/main" id="{BE4463F3-A4BD-4994-8741-244FDA7987C9}"/>
                </a:ext>
              </a:extLst>
            </p:cNvPr>
            <p:cNvSpPr/>
            <p:nvPr/>
          </p:nvSpPr>
          <p:spPr>
            <a:xfrm>
              <a:off x="5489596" y="5831798"/>
              <a:ext cx="209583"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FA4F15F7-1D63-4BCC-9AEA-382EFC39755D}"/>
                </a:ext>
              </a:extLst>
            </p:cNvPr>
            <p:cNvSpPr/>
            <p:nvPr/>
          </p:nvSpPr>
          <p:spPr>
            <a:xfrm>
              <a:off x="5987829"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34" name="Freeform: Shape 33">
              <a:extLst>
                <a:ext uri="{FF2B5EF4-FFF2-40B4-BE49-F238E27FC236}">
                  <a16:creationId xmlns:a16="http://schemas.microsoft.com/office/drawing/2014/main" id="{0BFE157D-9A22-49B9-8222-82D2B7A5411D}"/>
                </a:ext>
              </a:extLst>
            </p:cNvPr>
            <p:cNvSpPr/>
            <p:nvPr/>
          </p:nvSpPr>
          <p:spPr>
            <a:xfrm>
              <a:off x="6412086" y="5830418"/>
              <a:ext cx="173315"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sp>
        <p:nvSpPr>
          <p:cNvPr id="36" name="Rectangle 35">
            <a:extLst>
              <a:ext uri="{FF2B5EF4-FFF2-40B4-BE49-F238E27FC236}">
                <a16:creationId xmlns:a16="http://schemas.microsoft.com/office/drawing/2014/main" id="{2A67AFDC-40F3-445A-A568-6C478826594A}"/>
              </a:ext>
            </a:extLst>
          </p:cNvPr>
          <p:cNvSpPr/>
          <p:nvPr/>
        </p:nvSpPr>
        <p:spPr>
          <a:xfrm>
            <a:off x="5697171" y="4773984"/>
            <a:ext cx="1184730" cy="369332"/>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8" name="Group 37">
            <a:extLst>
              <a:ext uri="{FF2B5EF4-FFF2-40B4-BE49-F238E27FC236}">
                <a16:creationId xmlns:a16="http://schemas.microsoft.com/office/drawing/2014/main" id="{21FC1185-2AAD-4D3B-B2B8-862F4C2EB519}"/>
              </a:ext>
            </a:extLst>
          </p:cNvPr>
          <p:cNvGrpSpPr/>
          <p:nvPr/>
        </p:nvGrpSpPr>
        <p:grpSpPr>
          <a:xfrm>
            <a:off x="5918603" y="4885082"/>
            <a:ext cx="741866" cy="147775"/>
            <a:chOff x="5489596" y="5806890"/>
            <a:chExt cx="1095805" cy="218280"/>
          </a:xfrm>
          <a:solidFill>
            <a:schemeClr val="bg1"/>
          </a:solidFill>
        </p:grpSpPr>
        <p:sp>
          <p:nvSpPr>
            <p:cNvPr id="40" name="Freeform: Shape 39">
              <a:extLst>
                <a:ext uri="{FF2B5EF4-FFF2-40B4-BE49-F238E27FC236}">
                  <a16:creationId xmlns:a16="http://schemas.microsoft.com/office/drawing/2014/main" id="{06187695-09DF-4D7A-9EA2-237C8C55BF58}"/>
                </a:ext>
              </a:extLst>
            </p:cNvPr>
            <p:cNvSpPr/>
            <p:nvPr/>
          </p:nvSpPr>
          <p:spPr>
            <a:xfrm>
              <a:off x="5489596" y="5831798"/>
              <a:ext cx="209583"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507E603-436F-4913-AA14-1B0836DE42D0}"/>
                </a:ext>
              </a:extLst>
            </p:cNvPr>
            <p:cNvSpPr/>
            <p:nvPr/>
          </p:nvSpPr>
          <p:spPr>
            <a:xfrm>
              <a:off x="5987829"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42" name="Freeform: Shape 41">
              <a:extLst>
                <a:ext uri="{FF2B5EF4-FFF2-40B4-BE49-F238E27FC236}">
                  <a16:creationId xmlns:a16="http://schemas.microsoft.com/office/drawing/2014/main" id="{A6496B31-D7AD-49DF-82A9-D664E8C13D45}"/>
                </a:ext>
              </a:extLst>
            </p:cNvPr>
            <p:cNvSpPr/>
            <p:nvPr/>
          </p:nvSpPr>
          <p:spPr>
            <a:xfrm>
              <a:off x="6412086" y="5830418"/>
              <a:ext cx="173315"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44" name="Graphic 43">
            <a:extLst>
              <a:ext uri="{FF2B5EF4-FFF2-40B4-BE49-F238E27FC236}">
                <a16:creationId xmlns:a16="http://schemas.microsoft.com/office/drawing/2014/main" id="{EDDC82B6-BD6D-4FE5-9A6B-D583154C9B5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12" name="Picture Placeholder 11">
            <a:extLst>
              <a:ext uri="{FF2B5EF4-FFF2-40B4-BE49-F238E27FC236}">
                <a16:creationId xmlns:a16="http://schemas.microsoft.com/office/drawing/2014/main" id="{E5E0AB2F-184F-4495-8574-09CA3299CA19}"/>
              </a:ext>
            </a:extLst>
          </p:cNvPr>
          <p:cNvSpPr>
            <a:spLocks noGrp="1"/>
          </p:cNvSpPr>
          <p:nvPr>
            <p:ph type="pic" sz="quarter" idx="17"/>
          </p:nvPr>
        </p:nvSpPr>
        <p:spPr/>
      </p:sp>
    </p:spTree>
    <p:extLst>
      <p:ext uri="{BB962C8B-B14F-4D97-AF65-F5344CB8AC3E}">
        <p14:creationId xmlns:p14="http://schemas.microsoft.com/office/powerpoint/2010/main" val="1651055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B9E987-5978-407B-8013-A8B9397DDE0B}"/>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E71C5469-340A-4F5D-8053-90AADF35B95E}"/>
              </a:ext>
            </a:extLst>
          </p:cNvPr>
          <p:cNvSpPr>
            <a:spLocks noGrp="1"/>
          </p:cNvSpPr>
          <p:nvPr>
            <p:ph type="pic" sz="quarter" idx="15"/>
          </p:nvPr>
        </p:nvSpPr>
        <p:spPr/>
      </p:sp>
      <p:sp>
        <p:nvSpPr>
          <p:cNvPr id="12" name="Picture Placeholder 11">
            <a:extLst>
              <a:ext uri="{FF2B5EF4-FFF2-40B4-BE49-F238E27FC236}">
                <a16:creationId xmlns:a16="http://schemas.microsoft.com/office/drawing/2014/main" id="{E75FC55F-68FE-4AA2-BFD8-466299DA87DE}"/>
              </a:ext>
            </a:extLst>
          </p:cNvPr>
          <p:cNvSpPr>
            <a:spLocks noGrp="1"/>
          </p:cNvSpPr>
          <p:nvPr>
            <p:ph type="pic" sz="quarter" idx="16"/>
          </p:nvPr>
        </p:nvSpPr>
        <p:spPr/>
      </p:sp>
      <p:sp>
        <p:nvSpPr>
          <p:cNvPr id="4" name="TextBox 3">
            <a:extLst>
              <a:ext uri="{FF2B5EF4-FFF2-40B4-BE49-F238E27FC236}">
                <a16:creationId xmlns:a16="http://schemas.microsoft.com/office/drawing/2014/main" id="{D66F3877-43F4-4E4D-8EC7-09515BEDE09E}"/>
              </a:ext>
            </a:extLst>
          </p:cNvPr>
          <p:cNvSpPr txBox="1"/>
          <p:nvPr/>
        </p:nvSpPr>
        <p:spPr>
          <a:xfrm>
            <a:off x="1812064" y="4750701"/>
            <a:ext cx="2166166" cy="261610"/>
          </a:xfrm>
          <a:prstGeom prst="rect">
            <a:avLst/>
          </a:prstGeom>
          <a:noFill/>
        </p:spPr>
        <p:txBody>
          <a:bodyPr wrap="square" rtlCol="0">
            <a:spAutoFit/>
          </a:bodyPr>
          <a:lstStyle/>
          <a:p>
            <a:pPr algn="ctr"/>
            <a:r>
              <a:rPr lang="id-ID" sz="1100" i="1" dirty="0">
                <a:solidFill>
                  <a:schemeClr val="tx1">
                    <a:lumMod val="50000"/>
                    <a:lumOff val="50000"/>
                  </a:schemeClr>
                </a:solidFill>
                <a:latin typeface="Lato" panose="020F0502020204030203" pitchFamily="34" charset="0"/>
              </a:rPr>
              <a:t>At vero </a:t>
            </a:r>
            <a:r>
              <a:rPr lang="en-GB" sz="1100" i="1" dirty="0">
                <a:solidFill>
                  <a:schemeClr val="tx1">
                    <a:lumMod val="50000"/>
                    <a:lumOff val="50000"/>
                  </a:schemeClr>
                </a:solidFill>
                <a:latin typeface="Lato" panose="020F0502020204030203" pitchFamily="34" charset="0"/>
              </a:rPr>
              <a:t>d</a:t>
            </a:r>
            <a:r>
              <a:rPr lang="id-ID" sz="1100" i="1" dirty="0">
                <a:solidFill>
                  <a:schemeClr val="tx1">
                    <a:lumMod val="50000"/>
                    <a:lumOff val="50000"/>
                  </a:schemeClr>
                </a:solidFill>
                <a:latin typeface="Lato" panose="020F0502020204030203" pitchFamily="34" charset="0"/>
              </a:rPr>
              <a:t>eos et accusamus e</a:t>
            </a:r>
            <a:r>
              <a:rPr lang="en-GB" sz="1100" i="1" dirty="0">
                <a:solidFill>
                  <a:schemeClr val="tx1">
                    <a:lumMod val="50000"/>
                    <a:lumOff val="50000"/>
                  </a:schemeClr>
                </a:solidFill>
                <a:latin typeface="Lato" panose="020F0502020204030203" pitchFamily="34" charset="0"/>
              </a:rPr>
              <a:t>ka</a:t>
            </a:r>
            <a:r>
              <a:rPr lang="id-ID" sz="1100" i="1" dirty="0">
                <a:solidFill>
                  <a:schemeClr val="tx1">
                    <a:lumMod val="50000"/>
                    <a:lumOff val="50000"/>
                  </a:schemeClr>
                </a:solidFill>
                <a:latin typeface="Lato" panose="020F0502020204030203" pitchFamily="34" charset="0"/>
              </a:rPr>
              <a:t>t</a:t>
            </a:r>
            <a:r>
              <a:rPr lang="en-GB" sz="1100" i="1" dirty="0">
                <a:solidFill>
                  <a:schemeClr val="tx1">
                    <a:lumMod val="50000"/>
                    <a:lumOff val="50000"/>
                  </a:schemeClr>
                </a:solidFill>
                <a:latin typeface="Lato" panose="020F0502020204030203" pitchFamily="34" charset="0"/>
              </a:rPr>
              <a:t>.</a:t>
            </a:r>
            <a:endParaRPr lang="id-ID" sz="1100" i="1" dirty="0">
              <a:solidFill>
                <a:schemeClr val="tx1">
                  <a:lumMod val="50000"/>
                  <a:lumOff val="50000"/>
                </a:schemeClr>
              </a:solidFill>
              <a:latin typeface="Lato" panose="020F0502020204030203" pitchFamily="34" charset="0"/>
            </a:endParaRPr>
          </a:p>
        </p:txBody>
      </p:sp>
      <p:sp>
        <p:nvSpPr>
          <p:cNvPr id="5" name="TextBox 4">
            <a:extLst>
              <a:ext uri="{FF2B5EF4-FFF2-40B4-BE49-F238E27FC236}">
                <a16:creationId xmlns:a16="http://schemas.microsoft.com/office/drawing/2014/main" id="{A8C483E8-E693-45B9-912F-2B63493FDA47}"/>
              </a:ext>
            </a:extLst>
          </p:cNvPr>
          <p:cNvSpPr txBox="1"/>
          <p:nvPr/>
        </p:nvSpPr>
        <p:spPr>
          <a:xfrm>
            <a:off x="1988006" y="4393845"/>
            <a:ext cx="1814282" cy="369332"/>
          </a:xfrm>
          <a:prstGeom prst="rect">
            <a:avLst/>
          </a:prstGeom>
          <a:noFill/>
        </p:spPr>
        <p:txBody>
          <a:bodyPr wrap="square" rtlCol="0">
            <a:spAutoFit/>
          </a:bodyPr>
          <a:lstStyle/>
          <a:p>
            <a:pPr algn="ctr"/>
            <a:r>
              <a:rPr lang="en-GB" b="1" dirty="0">
                <a:latin typeface="Montserrat" panose="00000500000000000000" pitchFamily="2" charset="0"/>
                <a:ea typeface="Roboto" panose="02000000000000000000" pitchFamily="2" charset="0"/>
              </a:rPr>
              <a:t>Your Name</a:t>
            </a:r>
            <a:endParaRPr lang="id-ID" b="1" dirty="0">
              <a:latin typeface="Montserrat" panose="00000500000000000000" pitchFamily="2" charset="0"/>
              <a:ea typeface="Roboto" panose="02000000000000000000" pitchFamily="2" charset="0"/>
            </a:endParaRPr>
          </a:p>
        </p:txBody>
      </p:sp>
      <p:sp>
        <p:nvSpPr>
          <p:cNvPr id="6" name="Rectangle: Rounded Corners 5">
            <a:extLst>
              <a:ext uri="{FF2B5EF4-FFF2-40B4-BE49-F238E27FC236}">
                <a16:creationId xmlns:a16="http://schemas.microsoft.com/office/drawing/2014/main" id="{5A59C25F-C370-4147-AB9C-2D4B6D9A74A3}"/>
              </a:ext>
            </a:extLst>
          </p:cNvPr>
          <p:cNvSpPr/>
          <p:nvPr/>
        </p:nvSpPr>
        <p:spPr>
          <a:xfrm>
            <a:off x="1224645" y="2496229"/>
            <a:ext cx="763361" cy="763362"/>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1A28DC0F-580F-499F-AA09-B51457B3F333}"/>
              </a:ext>
            </a:extLst>
          </p:cNvPr>
          <p:cNvSpPr txBox="1"/>
          <p:nvPr/>
        </p:nvSpPr>
        <p:spPr>
          <a:xfrm>
            <a:off x="1069863" y="2616299"/>
            <a:ext cx="1072923" cy="523220"/>
          </a:xfrm>
          <a:prstGeom prst="rect">
            <a:avLst/>
          </a:prstGeom>
          <a:noFill/>
        </p:spPr>
        <p:txBody>
          <a:bodyPr wrap="square" rtlCol="0">
            <a:spAutoFit/>
          </a:bodyPr>
          <a:lstStyle/>
          <a:p>
            <a:pPr algn="ctr"/>
            <a:r>
              <a:rPr lang="en-GB" sz="2800" b="1" dirty="0">
                <a:solidFill>
                  <a:schemeClr val="bg1"/>
                </a:solidFill>
                <a:latin typeface="Montserrat" panose="00000500000000000000" pitchFamily="2" charset="0"/>
                <a:ea typeface="Roboto" panose="02000000000000000000" pitchFamily="2" charset="0"/>
              </a:rPr>
              <a:t>01</a:t>
            </a:r>
            <a:endParaRPr lang="id-ID" sz="2800" b="1" dirty="0">
              <a:solidFill>
                <a:schemeClr val="bg1"/>
              </a:solidFill>
              <a:latin typeface="Montserrat" panose="00000500000000000000" pitchFamily="2" charset="0"/>
              <a:ea typeface="Roboto" panose="02000000000000000000" pitchFamily="2" charset="0"/>
            </a:endParaRPr>
          </a:p>
        </p:txBody>
      </p:sp>
      <p:sp>
        <p:nvSpPr>
          <p:cNvPr id="8" name="TextBox 7">
            <a:extLst>
              <a:ext uri="{FF2B5EF4-FFF2-40B4-BE49-F238E27FC236}">
                <a16:creationId xmlns:a16="http://schemas.microsoft.com/office/drawing/2014/main" id="{FCA2DF2A-02A9-484F-A1D1-962DB847BEFB}"/>
              </a:ext>
            </a:extLst>
          </p:cNvPr>
          <p:cNvSpPr txBox="1"/>
          <p:nvPr/>
        </p:nvSpPr>
        <p:spPr>
          <a:xfrm>
            <a:off x="1891758" y="5249636"/>
            <a:ext cx="2006778" cy="566758"/>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6" name="TextBox 15">
            <a:extLst>
              <a:ext uri="{FF2B5EF4-FFF2-40B4-BE49-F238E27FC236}">
                <a16:creationId xmlns:a16="http://schemas.microsoft.com/office/drawing/2014/main" id="{680AA350-A378-4726-8103-03014CD67AAD}"/>
              </a:ext>
            </a:extLst>
          </p:cNvPr>
          <p:cNvSpPr txBox="1"/>
          <p:nvPr/>
        </p:nvSpPr>
        <p:spPr>
          <a:xfrm>
            <a:off x="5079139" y="4750701"/>
            <a:ext cx="2166166" cy="261610"/>
          </a:xfrm>
          <a:prstGeom prst="rect">
            <a:avLst/>
          </a:prstGeom>
          <a:noFill/>
        </p:spPr>
        <p:txBody>
          <a:bodyPr wrap="square" rtlCol="0">
            <a:spAutoFit/>
          </a:bodyPr>
          <a:lstStyle/>
          <a:p>
            <a:pPr algn="ctr"/>
            <a:r>
              <a:rPr lang="id-ID" sz="1100" i="1" dirty="0">
                <a:solidFill>
                  <a:schemeClr val="tx1">
                    <a:lumMod val="50000"/>
                    <a:lumOff val="50000"/>
                  </a:schemeClr>
                </a:solidFill>
                <a:latin typeface="Lato" panose="020F0502020204030203" pitchFamily="34" charset="0"/>
              </a:rPr>
              <a:t>At vero </a:t>
            </a:r>
            <a:r>
              <a:rPr lang="en-GB" sz="1100" i="1" dirty="0">
                <a:solidFill>
                  <a:schemeClr val="tx1">
                    <a:lumMod val="50000"/>
                    <a:lumOff val="50000"/>
                  </a:schemeClr>
                </a:solidFill>
                <a:latin typeface="Lato" panose="020F0502020204030203" pitchFamily="34" charset="0"/>
              </a:rPr>
              <a:t>d</a:t>
            </a:r>
            <a:r>
              <a:rPr lang="id-ID" sz="1100" i="1" dirty="0">
                <a:solidFill>
                  <a:schemeClr val="tx1">
                    <a:lumMod val="50000"/>
                    <a:lumOff val="50000"/>
                  </a:schemeClr>
                </a:solidFill>
                <a:latin typeface="Lato" panose="020F0502020204030203" pitchFamily="34" charset="0"/>
              </a:rPr>
              <a:t>eos et accusamus e</a:t>
            </a:r>
            <a:r>
              <a:rPr lang="en-GB" sz="1100" i="1" dirty="0">
                <a:solidFill>
                  <a:schemeClr val="tx1">
                    <a:lumMod val="50000"/>
                    <a:lumOff val="50000"/>
                  </a:schemeClr>
                </a:solidFill>
                <a:latin typeface="Lato" panose="020F0502020204030203" pitchFamily="34" charset="0"/>
              </a:rPr>
              <a:t>ka</a:t>
            </a:r>
            <a:r>
              <a:rPr lang="id-ID" sz="1100" i="1" dirty="0">
                <a:solidFill>
                  <a:schemeClr val="tx1">
                    <a:lumMod val="50000"/>
                    <a:lumOff val="50000"/>
                  </a:schemeClr>
                </a:solidFill>
                <a:latin typeface="Lato" panose="020F0502020204030203" pitchFamily="34" charset="0"/>
              </a:rPr>
              <a:t>t</a:t>
            </a:r>
            <a:r>
              <a:rPr lang="en-GB" sz="1100" i="1" dirty="0">
                <a:solidFill>
                  <a:schemeClr val="tx1">
                    <a:lumMod val="50000"/>
                    <a:lumOff val="50000"/>
                  </a:schemeClr>
                </a:solidFill>
                <a:latin typeface="Lato" panose="020F0502020204030203" pitchFamily="34" charset="0"/>
              </a:rPr>
              <a:t>.</a:t>
            </a:r>
            <a:endParaRPr lang="id-ID" sz="1100" i="1" dirty="0">
              <a:solidFill>
                <a:schemeClr val="tx1">
                  <a:lumMod val="50000"/>
                  <a:lumOff val="50000"/>
                </a:schemeClr>
              </a:solidFill>
              <a:latin typeface="Lato" panose="020F0502020204030203" pitchFamily="34" charset="0"/>
            </a:endParaRPr>
          </a:p>
        </p:txBody>
      </p:sp>
      <p:sp>
        <p:nvSpPr>
          <p:cNvPr id="17" name="TextBox 16">
            <a:extLst>
              <a:ext uri="{FF2B5EF4-FFF2-40B4-BE49-F238E27FC236}">
                <a16:creationId xmlns:a16="http://schemas.microsoft.com/office/drawing/2014/main" id="{FF7736BD-618D-437F-A61F-4BE585D03992}"/>
              </a:ext>
            </a:extLst>
          </p:cNvPr>
          <p:cNvSpPr txBox="1"/>
          <p:nvPr/>
        </p:nvSpPr>
        <p:spPr>
          <a:xfrm>
            <a:off x="5255081" y="4393845"/>
            <a:ext cx="1814282" cy="369332"/>
          </a:xfrm>
          <a:prstGeom prst="rect">
            <a:avLst/>
          </a:prstGeom>
          <a:noFill/>
        </p:spPr>
        <p:txBody>
          <a:bodyPr wrap="square" rtlCol="0">
            <a:spAutoFit/>
          </a:bodyPr>
          <a:lstStyle/>
          <a:p>
            <a:pPr algn="ctr"/>
            <a:r>
              <a:rPr lang="en-GB" b="1" dirty="0">
                <a:latin typeface="Montserrat" panose="00000500000000000000" pitchFamily="2" charset="0"/>
                <a:ea typeface="Roboto" panose="02000000000000000000" pitchFamily="2" charset="0"/>
              </a:rPr>
              <a:t>Your Name</a:t>
            </a:r>
            <a:endParaRPr lang="id-ID" b="1" dirty="0">
              <a:latin typeface="Montserrat" panose="00000500000000000000" pitchFamily="2" charset="0"/>
              <a:ea typeface="Roboto" panose="02000000000000000000" pitchFamily="2" charset="0"/>
            </a:endParaRPr>
          </a:p>
        </p:txBody>
      </p:sp>
      <p:sp>
        <p:nvSpPr>
          <p:cNvPr id="18" name="Rectangle: Rounded Corners 17">
            <a:extLst>
              <a:ext uri="{FF2B5EF4-FFF2-40B4-BE49-F238E27FC236}">
                <a16:creationId xmlns:a16="http://schemas.microsoft.com/office/drawing/2014/main" id="{A83DABE5-C43D-4AC0-AFCF-BBEA23CDE7A2}"/>
              </a:ext>
            </a:extLst>
          </p:cNvPr>
          <p:cNvSpPr/>
          <p:nvPr/>
        </p:nvSpPr>
        <p:spPr>
          <a:xfrm>
            <a:off x="4491720" y="2496229"/>
            <a:ext cx="763361" cy="763361"/>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E5B52BD0-62C2-4AE4-8483-B85674B27DF2}"/>
              </a:ext>
            </a:extLst>
          </p:cNvPr>
          <p:cNvSpPr txBox="1"/>
          <p:nvPr/>
        </p:nvSpPr>
        <p:spPr>
          <a:xfrm>
            <a:off x="4336938" y="2616299"/>
            <a:ext cx="1072923" cy="523220"/>
          </a:xfrm>
          <a:prstGeom prst="rect">
            <a:avLst/>
          </a:prstGeom>
          <a:noFill/>
        </p:spPr>
        <p:txBody>
          <a:bodyPr wrap="square" rtlCol="0">
            <a:spAutoFit/>
          </a:bodyPr>
          <a:lstStyle/>
          <a:p>
            <a:pPr algn="ctr"/>
            <a:r>
              <a:rPr lang="en-GB" sz="2800" b="1" dirty="0">
                <a:solidFill>
                  <a:schemeClr val="bg1"/>
                </a:solidFill>
                <a:latin typeface="Montserrat" panose="00000500000000000000" pitchFamily="2" charset="0"/>
                <a:ea typeface="Roboto" panose="02000000000000000000" pitchFamily="2" charset="0"/>
              </a:rPr>
              <a:t>02</a:t>
            </a:r>
            <a:endParaRPr lang="id-ID" sz="2800" b="1" dirty="0">
              <a:solidFill>
                <a:schemeClr val="bg1"/>
              </a:solidFill>
              <a:latin typeface="Montserrat" panose="00000500000000000000" pitchFamily="2" charset="0"/>
              <a:ea typeface="Roboto" panose="02000000000000000000" pitchFamily="2" charset="0"/>
            </a:endParaRPr>
          </a:p>
        </p:txBody>
      </p:sp>
      <p:sp>
        <p:nvSpPr>
          <p:cNvPr id="20" name="TextBox 19">
            <a:extLst>
              <a:ext uri="{FF2B5EF4-FFF2-40B4-BE49-F238E27FC236}">
                <a16:creationId xmlns:a16="http://schemas.microsoft.com/office/drawing/2014/main" id="{EF584CCF-9459-4817-90AA-297BE651C330}"/>
              </a:ext>
            </a:extLst>
          </p:cNvPr>
          <p:cNvSpPr txBox="1"/>
          <p:nvPr/>
        </p:nvSpPr>
        <p:spPr>
          <a:xfrm>
            <a:off x="5158833" y="5249636"/>
            <a:ext cx="2006778" cy="566758"/>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2" name="TextBox 21">
            <a:extLst>
              <a:ext uri="{FF2B5EF4-FFF2-40B4-BE49-F238E27FC236}">
                <a16:creationId xmlns:a16="http://schemas.microsoft.com/office/drawing/2014/main" id="{FE136A8A-BDB4-4A19-885B-165F03A1C39F}"/>
              </a:ext>
            </a:extLst>
          </p:cNvPr>
          <p:cNvSpPr txBox="1"/>
          <p:nvPr/>
        </p:nvSpPr>
        <p:spPr>
          <a:xfrm>
            <a:off x="8346214" y="4750701"/>
            <a:ext cx="2166166" cy="261610"/>
          </a:xfrm>
          <a:prstGeom prst="rect">
            <a:avLst/>
          </a:prstGeom>
          <a:noFill/>
        </p:spPr>
        <p:txBody>
          <a:bodyPr wrap="square" rtlCol="0">
            <a:spAutoFit/>
          </a:bodyPr>
          <a:lstStyle/>
          <a:p>
            <a:pPr algn="ctr"/>
            <a:r>
              <a:rPr lang="id-ID" sz="1100" i="1" dirty="0">
                <a:solidFill>
                  <a:schemeClr val="tx1">
                    <a:lumMod val="50000"/>
                    <a:lumOff val="50000"/>
                  </a:schemeClr>
                </a:solidFill>
                <a:latin typeface="Lato" panose="020F0502020204030203" pitchFamily="34" charset="0"/>
              </a:rPr>
              <a:t>At vero </a:t>
            </a:r>
            <a:r>
              <a:rPr lang="en-GB" sz="1100" i="1" dirty="0">
                <a:solidFill>
                  <a:schemeClr val="tx1">
                    <a:lumMod val="50000"/>
                    <a:lumOff val="50000"/>
                  </a:schemeClr>
                </a:solidFill>
                <a:latin typeface="Lato" panose="020F0502020204030203" pitchFamily="34" charset="0"/>
              </a:rPr>
              <a:t>d</a:t>
            </a:r>
            <a:r>
              <a:rPr lang="id-ID" sz="1100" i="1" dirty="0">
                <a:solidFill>
                  <a:schemeClr val="tx1">
                    <a:lumMod val="50000"/>
                    <a:lumOff val="50000"/>
                  </a:schemeClr>
                </a:solidFill>
                <a:latin typeface="Lato" panose="020F0502020204030203" pitchFamily="34" charset="0"/>
              </a:rPr>
              <a:t>eos et accusamus e</a:t>
            </a:r>
            <a:r>
              <a:rPr lang="en-GB" sz="1100" i="1" dirty="0">
                <a:solidFill>
                  <a:schemeClr val="tx1">
                    <a:lumMod val="50000"/>
                    <a:lumOff val="50000"/>
                  </a:schemeClr>
                </a:solidFill>
                <a:latin typeface="Lato" panose="020F0502020204030203" pitchFamily="34" charset="0"/>
              </a:rPr>
              <a:t>ka</a:t>
            </a:r>
            <a:r>
              <a:rPr lang="id-ID" sz="1100" i="1" dirty="0">
                <a:solidFill>
                  <a:schemeClr val="tx1">
                    <a:lumMod val="50000"/>
                    <a:lumOff val="50000"/>
                  </a:schemeClr>
                </a:solidFill>
                <a:latin typeface="Lato" panose="020F0502020204030203" pitchFamily="34" charset="0"/>
              </a:rPr>
              <a:t>t</a:t>
            </a:r>
            <a:r>
              <a:rPr lang="en-GB" sz="1100" i="1" dirty="0">
                <a:solidFill>
                  <a:schemeClr val="tx1">
                    <a:lumMod val="50000"/>
                    <a:lumOff val="50000"/>
                  </a:schemeClr>
                </a:solidFill>
                <a:latin typeface="Lato" panose="020F0502020204030203" pitchFamily="34" charset="0"/>
              </a:rPr>
              <a:t>.</a:t>
            </a:r>
            <a:endParaRPr lang="id-ID" sz="1100" i="1" dirty="0">
              <a:solidFill>
                <a:schemeClr val="tx1">
                  <a:lumMod val="50000"/>
                  <a:lumOff val="50000"/>
                </a:schemeClr>
              </a:solidFill>
              <a:latin typeface="Lato" panose="020F0502020204030203" pitchFamily="34" charset="0"/>
            </a:endParaRPr>
          </a:p>
        </p:txBody>
      </p:sp>
      <p:sp>
        <p:nvSpPr>
          <p:cNvPr id="23" name="TextBox 22">
            <a:extLst>
              <a:ext uri="{FF2B5EF4-FFF2-40B4-BE49-F238E27FC236}">
                <a16:creationId xmlns:a16="http://schemas.microsoft.com/office/drawing/2014/main" id="{E691CF5B-FD86-4C5F-BE55-0EE0D9E04C22}"/>
              </a:ext>
            </a:extLst>
          </p:cNvPr>
          <p:cNvSpPr txBox="1"/>
          <p:nvPr/>
        </p:nvSpPr>
        <p:spPr>
          <a:xfrm>
            <a:off x="8522156" y="4393845"/>
            <a:ext cx="1814282" cy="369332"/>
          </a:xfrm>
          <a:prstGeom prst="rect">
            <a:avLst/>
          </a:prstGeom>
          <a:noFill/>
        </p:spPr>
        <p:txBody>
          <a:bodyPr wrap="square" rtlCol="0">
            <a:spAutoFit/>
          </a:bodyPr>
          <a:lstStyle/>
          <a:p>
            <a:pPr algn="ctr"/>
            <a:r>
              <a:rPr lang="en-GB" b="1" dirty="0">
                <a:latin typeface="Montserrat" panose="00000500000000000000" pitchFamily="2" charset="0"/>
                <a:ea typeface="Roboto" panose="02000000000000000000" pitchFamily="2" charset="0"/>
              </a:rPr>
              <a:t>Your Name</a:t>
            </a:r>
            <a:endParaRPr lang="id-ID" b="1" dirty="0">
              <a:latin typeface="Montserrat" panose="00000500000000000000" pitchFamily="2" charset="0"/>
              <a:ea typeface="Roboto" panose="02000000000000000000" pitchFamily="2" charset="0"/>
            </a:endParaRPr>
          </a:p>
        </p:txBody>
      </p:sp>
      <p:sp>
        <p:nvSpPr>
          <p:cNvPr id="24" name="Rectangle: Rounded Corners 23">
            <a:extLst>
              <a:ext uri="{FF2B5EF4-FFF2-40B4-BE49-F238E27FC236}">
                <a16:creationId xmlns:a16="http://schemas.microsoft.com/office/drawing/2014/main" id="{4D094B6C-6490-432D-BE27-D1E6730E790E}"/>
              </a:ext>
            </a:extLst>
          </p:cNvPr>
          <p:cNvSpPr/>
          <p:nvPr/>
        </p:nvSpPr>
        <p:spPr>
          <a:xfrm>
            <a:off x="7758795" y="2496229"/>
            <a:ext cx="763361" cy="763361"/>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27AE7AFF-C48D-42AB-BAF9-B83C17FBB422}"/>
              </a:ext>
            </a:extLst>
          </p:cNvPr>
          <p:cNvSpPr txBox="1"/>
          <p:nvPr/>
        </p:nvSpPr>
        <p:spPr>
          <a:xfrm>
            <a:off x="7604013" y="2616299"/>
            <a:ext cx="1072923" cy="523220"/>
          </a:xfrm>
          <a:prstGeom prst="rect">
            <a:avLst/>
          </a:prstGeom>
          <a:noFill/>
        </p:spPr>
        <p:txBody>
          <a:bodyPr wrap="square" rtlCol="0">
            <a:spAutoFit/>
          </a:bodyPr>
          <a:lstStyle/>
          <a:p>
            <a:pPr algn="ctr"/>
            <a:r>
              <a:rPr lang="en-GB" sz="2800" b="1" dirty="0">
                <a:solidFill>
                  <a:schemeClr val="bg1"/>
                </a:solidFill>
                <a:latin typeface="Montserrat" panose="00000500000000000000" pitchFamily="2" charset="0"/>
                <a:ea typeface="Roboto" panose="02000000000000000000" pitchFamily="2" charset="0"/>
              </a:rPr>
              <a:t>03</a:t>
            </a:r>
            <a:endParaRPr lang="id-ID" sz="2800" b="1" dirty="0">
              <a:solidFill>
                <a:schemeClr val="bg1"/>
              </a:solidFill>
              <a:latin typeface="Montserrat" panose="00000500000000000000" pitchFamily="2" charset="0"/>
              <a:ea typeface="Roboto" panose="02000000000000000000" pitchFamily="2" charset="0"/>
            </a:endParaRPr>
          </a:p>
        </p:txBody>
      </p:sp>
      <p:sp>
        <p:nvSpPr>
          <p:cNvPr id="26" name="TextBox 25">
            <a:extLst>
              <a:ext uri="{FF2B5EF4-FFF2-40B4-BE49-F238E27FC236}">
                <a16:creationId xmlns:a16="http://schemas.microsoft.com/office/drawing/2014/main" id="{A2D43264-F444-40D1-B007-467BD0C31B65}"/>
              </a:ext>
            </a:extLst>
          </p:cNvPr>
          <p:cNvSpPr txBox="1"/>
          <p:nvPr/>
        </p:nvSpPr>
        <p:spPr>
          <a:xfrm>
            <a:off x="8425908" y="5249636"/>
            <a:ext cx="2006778" cy="566758"/>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9" name="TextBox 28">
            <a:extLst>
              <a:ext uri="{FF2B5EF4-FFF2-40B4-BE49-F238E27FC236}">
                <a16:creationId xmlns:a16="http://schemas.microsoft.com/office/drawing/2014/main" id="{2C11380D-CE11-48DC-A5BE-896CA3D07834}"/>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grpSp>
        <p:nvGrpSpPr>
          <p:cNvPr id="31" name="Group 30">
            <a:extLst>
              <a:ext uri="{FF2B5EF4-FFF2-40B4-BE49-F238E27FC236}">
                <a16:creationId xmlns:a16="http://schemas.microsoft.com/office/drawing/2014/main" id="{D7B3703F-8535-4078-9557-DBFC2C8C4064}"/>
              </a:ext>
            </a:extLst>
          </p:cNvPr>
          <p:cNvGrpSpPr/>
          <p:nvPr/>
        </p:nvGrpSpPr>
        <p:grpSpPr>
          <a:xfrm>
            <a:off x="11649139" y="3068429"/>
            <a:ext cx="135165" cy="721142"/>
            <a:chOff x="11694109" y="372628"/>
            <a:chExt cx="168467" cy="898815"/>
          </a:xfrm>
          <a:solidFill>
            <a:srgbClr val="15B2D3"/>
          </a:solidFill>
        </p:grpSpPr>
        <p:sp>
          <p:nvSpPr>
            <p:cNvPr id="32" name="L-Shape 31">
              <a:extLst>
                <a:ext uri="{FF2B5EF4-FFF2-40B4-BE49-F238E27FC236}">
                  <a16:creationId xmlns:a16="http://schemas.microsoft.com/office/drawing/2014/main" id="{79B4DDD4-9B35-48C9-93ED-29F48A562877}"/>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L-Shape 32">
              <a:extLst>
                <a:ext uri="{FF2B5EF4-FFF2-40B4-BE49-F238E27FC236}">
                  <a16:creationId xmlns:a16="http://schemas.microsoft.com/office/drawing/2014/main" id="{1958CAD3-2817-4740-8FD6-045E82F23879}"/>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43" name="Rectangle: Rounded Corners 42">
            <a:extLst>
              <a:ext uri="{FF2B5EF4-FFF2-40B4-BE49-F238E27FC236}">
                <a16:creationId xmlns:a16="http://schemas.microsoft.com/office/drawing/2014/main" id="{3115E1C6-A8D6-4AED-A3B7-9B0B9520D1A6}"/>
              </a:ext>
            </a:extLst>
          </p:cNvPr>
          <p:cNvSpPr/>
          <p:nvPr/>
        </p:nvSpPr>
        <p:spPr>
          <a:xfrm>
            <a:off x="10963294" y="42132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Rectangle: Rounded Corners 43">
            <a:extLst>
              <a:ext uri="{FF2B5EF4-FFF2-40B4-BE49-F238E27FC236}">
                <a16:creationId xmlns:a16="http://schemas.microsoft.com/office/drawing/2014/main" id="{DA639AA3-0BE3-4C1F-AB35-1DCEB0A94725}"/>
              </a:ext>
            </a:extLst>
          </p:cNvPr>
          <p:cNvSpPr/>
          <p:nvPr/>
        </p:nvSpPr>
        <p:spPr>
          <a:xfrm>
            <a:off x="11396682" y="421322"/>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Rounded Corners 44">
            <a:extLst>
              <a:ext uri="{FF2B5EF4-FFF2-40B4-BE49-F238E27FC236}">
                <a16:creationId xmlns:a16="http://schemas.microsoft.com/office/drawing/2014/main" id="{D3FF5C8E-5BE0-4520-B5EF-81544B0D46BD}"/>
              </a:ext>
            </a:extLst>
          </p:cNvPr>
          <p:cNvSpPr/>
          <p:nvPr/>
        </p:nvSpPr>
        <p:spPr>
          <a:xfrm>
            <a:off x="10530495" y="42132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0" name="Graphic 29">
            <a:extLst>
              <a:ext uri="{FF2B5EF4-FFF2-40B4-BE49-F238E27FC236}">
                <a16:creationId xmlns:a16="http://schemas.microsoft.com/office/drawing/2014/main" id="{F4DA62BB-4FFF-42CB-8D9B-8BB6ACED402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Tree>
    <p:extLst>
      <p:ext uri="{BB962C8B-B14F-4D97-AF65-F5344CB8AC3E}">
        <p14:creationId xmlns:p14="http://schemas.microsoft.com/office/powerpoint/2010/main" val="4062315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D4759E0-8830-4F6A-964B-7BAD03DC4918}"/>
              </a:ext>
            </a:extLst>
          </p:cNvPr>
          <p:cNvSpPr/>
          <p:nvPr/>
        </p:nvSpPr>
        <p:spPr>
          <a:xfrm>
            <a:off x="0" y="0"/>
            <a:ext cx="12192000" cy="3744686"/>
          </a:xfrm>
          <a:prstGeom prst="rect">
            <a:avLst/>
          </a:prstGeom>
          <a:solidFill>
            <a:srgbClr val="15B2D3">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2">
            <a:extLst>
              <a:ext uri="{FF2B5EF4-FFF2-40B4-BE49-F238E27FC236}">
                <a16:creationId xmlns:a16="http://schemas.microsoft.com/office/drawing/2014/main" id="{607F6DE0-2234-485F-BE9A-893F2D6ED479}"/>
              </a:ext>
            </a:extLst>
          </p:cNvPr>
          <p:cNvSpPr/>
          <p:nvPr/>
        </p:nvSpPr>
        <p:spPr>
          <a:xfrm>
            <a:off x="914400" y="3309257"/>
            <a:ext cx="10377714" cy="2902856"/>
          </a:xfrm>
          <a:prstGeom prst="rect">
            <a:avLst/>
          </a:prstGeom>
          <a:solidFill>
            <a:schemeClr val="bg1"/>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TextBox 4">
            <a:extLst>
              <a:ext uri="{FF2B5EF4-FFF2-40B4-BE49-F238E27FC236}">
                <a16:creationId xmlns:a16="http://schemas.microsoft.com/office/drawing/2014/main" id="{A50619EF-E46A-4FD2-8438-93F4EDEF1004}"/>
              </a:ext>
            </a:extLst>
          </p:cNvPr>
          <p:cNvSpPr txBox="1"/>
          <p:nvPr/>
        </p:nvSpPr>
        <p:spPr>
          <a:xfrm>
            <a:off x="3319742" y="1041182"/>
            <a:ext cx="5552516" cy="584775"/>
          </a:xfrm>
          <a:prstGeom prst="rect">
            <a:avLst/>
          </a:prstGeom>
          <a:noFill/>
        </p:spPr>
        <p:txBody>
          <a:bodyPr wrap="square" rtlCol="0">
            <a:spAutoFit/>
          </a:bodyPr>
          <a:lstStyle/>
          <a:p>
            <a:pPr algn="ctr"/>
            <a:r>
              <a:rPr lang="en-GB" sz="3200" dirty="0">
                <a:solidFill>
                  <a:schemeClr val="bg1"/>
                </a:solidFill>
                <a:latin typeface="Roboto Black" panose="02000000000000000000" pitchFamily="2" charset="0"/>
                <a:ea typeface="Roboto Black" panose="02000000000000000000" pitchFamily="2" charset="0"/>
                <a:cs typeface="Noto Serif" panose="02020600060500020200" pitchFamily="18" charset="0"/>
              </a:rPr>
              <a:t>Lorem Ipsum Dolour Sit</a:t>
            </a:r>
            <a:endParaRPr lang="en-ID" sz="3200" dirty="0">
              <a:solidFill>
                <a:schemeClr val="bg1"/>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6" name="TextBox 5">
            <a:extLst>
              <a:ext uri="{FF2B5EF4-FFF2-40B4-BE49-F238E27FC236}">
                <a16:creationId xmlns:a16="http://schemas.microsoft.com/office/drawing/2014/main" id="{2A4592D8-5CF7-431A-A99B-56AAD781007D}"/>
              </a:ext>
            </a:extLst>
          </p:cNvPr>
          <p:cNvSpPr txBox="1"/>
          <p:nvPr/>
        </p:nvSpPr>
        <p:spPr>
          <a:xfrm>
            <a:off x="3615916" y="1785259"/>
            <a:ext cx="4960168" cy="566758"/>
          </a:xfrm>
          <a:prstGeom prst="rect">
            <a:avLst/>
          </a:prstGeom>
          <a:noFill/>
        </p:spPr>
        <p:txBody>
          <a:bodyPr wrap="square" rtlCol="0">
            <a:spAutoFit/>
          </a:bodyPr>
          <a:lstStyle/>
          <a:p>
            <a:pPr algn="ctr">
              <a:lnSpc>
                <a:spcPct val="150000"/>
              </a:lnSpc>
            </a:pPr>
            <a:r>
              <a:rPr lang="id-ID" sz="1100" dirty="0">
                <a:solidFill>
                  <a:schemeClr val="bg1">
                    <a:lumMod val="95000"/>
                  </a:schemeClr>
                </a:solidFill>
                <a:latin typeface="Lato" panose="020F0502020204030203" pitchFamily="34" charset="0"/>
              </a:rPr>
              <a:t>Sed utera perspiciatis unde omnis iste natus error sit great ness accusantium doloremque trie as laudantium, totam rem aperiam, eaque ipsa</a:t>
            </a:r>
            <a:r>
              <a:rPr lang="en-GB" sz="1100" dirty="0">
                <a:solidFill>
                  <a:schemeClr val="bg1">
                    <a:lumMod val="95000"/>
                  </a:schemeClr>
                </a:solidFill>
                <a:latin typeface="Lato" panose="020F0502020204030203" pitchFamily="34" charset="0"/>
              </a:rPr>
              <a:t>.</a:t>
            </a:r>
            <a:endParaRPr lang="id-ID" sz="1100" dirty="0">
              <a:solidFill>
                <a:schemeClr val="bg1">
                  <a:lumMod val="95000"/>
                </a:schemeClr>
              </a:solidFill>
              <a:latin typeface="Lato" panose="020F0502020204030203" pitchFamily="34" charset="0"/>
            </a:endParaRPr>
          </a:p>
        </p:txBody>
      </p:sp>
      <p:sp>
        <p:nvSpPr>
          <p:cNvPr id="7" name="TextBox 6">
            <a:extLst>
              <a:ext uri="{FF2B5EF4-FFF2-40B4-BE49-F238E27FC236}">
                <a16:creationId xmlns:a16="http://schemas.microsoft.com/office/drawing/2014/main" id="{C8908227-D5B6-4601-A805-CE1CB81229DD}"/>
              </a:ext>
            </a:extLst>
          </p:cNvPr>
          <p:cNvSpPr txBox="1"/>
          <p:nvPr/>
        </p:nvSpPr>
        <p:spPr>
          <a:xfrm>
            <a:off x="4575471" y="592724"/>
            <a:ext cx="3041058" cy="307777"/>
          </a:xfrm>
          <a:prstGeom prst="rect">
            <a:avLst/>
          </a:prstGeom>
          <a:noFill/>
        </p:spPr>
        <p:txBody>
          <a:bodyPr wrap="square" rtlCol="0">
            <a:spAutoFit/>
          </a:bodyPr>
          <a:lstStyle/>
          <a:p>
            <a:pPr algn="ctr"/>
            <a:r>
              <a:rPr lang="en-GB" sz="1400" spc="300" dirty="0">
                <a:solidFill>
                  <a:schemeClr val="bg1"/>
                </a:solidFill>
                <a:latin typeface="Lato Black" panose="020F0A02020204030203" pitchFamily="34" charset="0"/>
              </a:rPr>
              <a:t>YOUR TEXT HERE</a:t>
            </a:r>
            <a:endParaRPr lang="id-ID" sz="1400" spc="300" dirty="0">
              <a:solidFill>
                <a:schemeClr val="bg1"/>
              </a:solidFill>
              <a:latin typeface="Lato Black" panose="020F0A02020204030203" pitchFamily="34" charset="0"/>
            </a:endParaRPr>
          </a:p>
        </p:txBody>
      </p:sp>
      <p:sp>
        <p:nvSpPr>
          <p:cNvPr id="8" name="Oval 7">
            <a:extLst>
              <a:ext uri="{FF2B5EF4-FFF2-40B4-BE49-F238E27FC236}">
                <a16:creationId xmlns:a16="http://schemas.microsoft.com/office/drawing/2014/main" id="{B6ECE160-95C9-489E-BECB-F3EBF75F82B5}"/>
              </a:ext>
            </a:extLst>
          </p:cNvPr>
          <p:cNvSpPr/>
          <p:nvPr/>
        </p:nvSpPr>
        <p:spPr>
          <a:xfrm>
            <a:off x="2422722" y="2873828"/>
            <a:ext cx="870858" cy="870858"/>
          </a:xfrm>
          <a:prstGeom prst="ellipse">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1C587CF5-936B-4391-94A6-6FA7088831D3}"/>
              </a:ext>
            </a:extLst>
          </p:cNvPr>
          <p:cNvSpPr txBox="1"/>
          <p:nvPr/>
        </p:nvSpPr>
        <p:spPr>
          <a:xfrm>
            <a:off x="1716113" y="4636477"/>
            <a:ext cx="2284078" cy="107459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0" name="TextBox 9">
            <a:extLst>
              <a:ext uri="{FF2B5EF4-FFF2-40B4-BE49-F238E27FC236}">
                <a16:creationId xmlns:a16="http://schemas.microsoft.com/office/drawing/2014/main" id="{F2553869-3023-4557-8EB7-F854151E6ED7}"/>
              </a:ext>
            </a:extLst>
          </p:cNvPr>
          <p:cNvSpPr txBox="1"/>
          <p:nvPr/>
        </p:nvSpPr>
        <p:spPr>
          <a:xfrm>
            <a:off x="1601702" y="4158343"/>
            <a:ext cx="2512898" cy="369332"/>
          </a:xfrm>
          <a:prstGeom prst="rect">
            <a:avLst/>
          </a:prstGeom>
          <a:noFill/>
        </p:spPr>
        <p:txBody>
          <a:bodyPr wrap="square" rtlCol="0">
            <a:spAutoFit/>
          </a:bodyPr>
          <a:lstStyle/>
          <a:p>
            <a:pPr algn="ctr"/>
            <a:r>
              <a:rPr lang="en-GB" dirty="0">
                <a:latin typeface="Lato Black" panose="020F0A02020204030203" pitchFamily="34" charset="0"/>
              </a:rPr>
              <a:t>Your Text Here</a:t>
            </a:r>
            <a:endParaRPr lang="id-ID" dirty="0">
              <a:latin typeface="Lato Black" panose="020F0A02020204030203" pitchFamily="34" charset="0"/>
            </a:endParaRPr>
          </a:p>
        </p:txBody>
      </p:sp>
      <p:sp>
        <p:nvSpPr>
          <p:cNvPr id="17" name="Oval 16">
            <a:extLst>
              <a:ext uri="{FF2B5EF4-FFF2-40B4-BE49-F238E27FC236}">
                <a16:creationId xmlns:a16="http://schemas.microsoft.com/office/drawing/2014/main" id="{202984F5-27DD-4C03-A2DC-5D0BABB0DED8}"/>
              </a:ext>
            </a:extLst>
          </p:cNvPr>
          <p:cNvSpPr/>
          <p:nvPr/>
        </p:nvSpPr>
        <p:spPr>
          <a:xfrm>
            <a:off x="8912934" y="2873828"/>
            <a:ext cx="870858" cy="870858"/>
          </a:xfrm>
          <a:prstGeom prst="ellipse">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FFC060B0-2891-4726-891E-6EE1CA7996F2}"/>
              </a:ext>
            </a:extLst>
          </p:cNvPr>
          <p:cNvSpPr txBox="1"/>
          <p:nvPr/>
        </p:nvSpPr>
        <p:spPr>
          <a:xfrm>
            <a:off x="8206325" y="4636477"/>
            <a:ext cx="2284078" cy="107459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9" name="TextBox 18">
            <a:extLst>
              <a:ext uri="{FF2B5EF4-FFF2-40B4-BE49-F238E27FC236}">
                <a16:creationId xmlns:a16="http://schemas.microsoft.com/office/drawing/2014/main" id="{E885786B-71F9-42AB-9790-223F469F5CEE}"/>
              </a:ext>
            </a:extLst>
          </p:cNvPr>
          <p:cNvSpPr txBox="1"/>
          <p:nvPr/>
        </p:nvSpPr>
        <p:spPr>
          <a:xfrm>
            <a:off x="8091914" y="4158343"/>
            <a:ext cx="2512898" cy="369332"/>
          </a:xfrm>
          <a:prstGeom prst="rect">
            <a:avLst/>
          </a:prstGeom>
          <a:noFill/>
        </p:spPr>
        <p:txBody>
          <a:bodyPr wrap="square" rtlCol="0">
            <a:spAutoFit/>
          </a:bodyPr>
          <a:lstStyle/>
          <a:p>
            <a:pPr algn="ctr"/>
            <a:r>
              <a:rPr lang="en-GB" dirty="0">
                <a:latin typeface="Lato Black" panose="020F0A02020204030203" pitchFamily="34" charset="0"/>
              </a:rPr>
              <a:t>Your Text Here</a:t>
            </a:r>
            <a:endParaRPr lang="id-ID" dirty="0">
              <a:latin typeface="Lato Black" panose="020F0A02020204030203" pitchFamily="34" charset="0"/>
            </a:endParaRPr>
          </a:p>
        </p:txBody>
      </p:sp>
      <p:sp>
        <p:nvSpPr>
          <p:cNvPr id="25" name="Oval 24">
            <a:extLst>
              <a:ext uri="{FF2B5EF4-FFF2-40B4-BE49-F238E27FC236}">
                <a16:creationId xmlns:a16="http://schemas.microsoft.com/office/drawing/2014/main" id="{B8E21217-5D85-450E-94AD-C797674436A4}"/>
              </a:ext>
            </a:extLst>
          </p:cNvPr>
          <p:cNvSpPr/>
          <p:nvPr/>
        </p:nvSpPr>
        <p:spPr>
          <a:xfrm>
            <a:off x="5675695" y="2873828"/>
            <a:ext cx="870858" cy="870858"/>
          </a:xfrm>
          <a:prstGeom prst="ellipse">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TextBox 25">
            <a:extLst>
              <a:ext uri="{FF2B5EF4-FFF2-40B4-BE49-F238E27FC236}">
                <a16:creationId xmlns:a16="http://schemas.microsoft.com/office/drawing/2014/main" id="{D85AC1C2-8072-428C-A691-CDB7DF181E19}"/>
              </a:ext>
            </a:extLst>
          </p:cNvPr>
          <p:cNvSpPr txBox="1"/>
          <p:nvPr/>
        </p:nvSpPr>
        <p:spPr>
          <a:xfrm>
            <a:off x="4969086" y="4636477"/>
            <a:ext cx="2284078" cy="107459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7" name="TextBox 26">
            <a:extLst>
              <a:ext uri="{FF2B5EF4-FFF2-40B4-BE49-F238E27FC236}">
                <a16:creationId xmlns:a16="http://schemas.microsoft.com/office/drawing/2014/main" id="{620BF70F-26EF-4A75-BA74-96B9DECF61E4}"/>
              </a:ext>
            </a:extLst>
          </p:cNvPr>
          <p:cNvSpPr txBox="1"/>
          <p:nvPr/>
        </p:nvSpPr>
        <p:spPr>
          <a:xfrm>
            <a:off x="4854675" y="4158343"/>
            <a:ext cx="2512898" cy="369332"/>
          </a:xfrm>
          <a:prstGeom prst="rect">
            <a:avLst/>
          </a:prstGeom>
          <a:noFill/>
        </p:spPr>
        <p:txBody>
          <a:bodyPr wrap="square" rtlCol="0">
            <a:spAutoFit/>
          </a:bodyPr>
          <a:lstStyle/>
          <a:p>
            <a:pPr algn="ctr"/>
            <a:r>
              <a:rPr lang="en-GB" dirty="0">
                <a:latin typeface="Lato Black" panose="020F0A02020204030203" pitchFamily="34" charset="0"/>
              </a:rPr>
              <a:t>Your Text Here</a:t>
            </a:r>
            <a:endParaRPr lang="id-ID" dirty="0">
              <a:latin typeface="Lato Black" panose="020F0A02020204030203" pitchFamily="34" charset="0"/>
            </a:endParaRPr>
          </a:p>
        </p:txBody>
      </p:sp>
      <p:sp>
        <p:nvSpPr>
          <p:cNvPr id="29" name="TextBox 28">
            <a:extLst>
              <a:ext uri="{FF2B5EF4-FFF2-40B4-BE49-F238E27FC236}">
                <a16:creationId xmlns:a16="http://schemas.microsoft.com/office/drawing/2014/main" id="{65691F9D-9555-4137-B4D5-4C0F357A57A7}"/>
              </a:ext>
            </a:extLst>
          </p:cNvPr>
          <p:cNvSpPr txBox="1"/>
          <p:nvPr/>
        </p:nvSpPr>
        <p:spPr>
          <a:xfrm>
            <a:off x="957945" y="385663"/>
            <a:ext cx="2828925" cy="307777"/>
          </a:xfrm>
          <a:prstGeom prst="rect">
            <a:avLst/>
          </a:prstGeom>
          <a:noFill/>
        </p:spPr>
        <p:txBody>
          <a:bodyPr wrap="square" rtlCol="0">
            <a:spAutoFit/>
          </a:bodyPr>
          <a:lstStyle/>
          <a:p>
            <a:r>
              <a:rPr lang="en-GB" sz="1400" dirty="0">
                <a:solidFill>
                  <a:schemeClr val="bg1"/>
                </a:solidFill>
                <a:latin typeface="Montserrat" panose="00000500000000000000" pitchFamily="2" charset="0"/>
              </a:rPr>
              <a:t>COMPANY NAME</a:t>
            </a:r>
            <a:endParaRPr lang="en-ID" sz="1400" dirty="0">
              <a:solidFill>
                <a:schemeClr val="bg1"/>
              </a:solidFill>
              <a:latin typeface="Montserrat" panose="00000500000000000000" pitchFamily="2" charset="0"/>
            </a:endParaRPr>
          </a:p>
        </p:txBody>
      </p:sp>
      <p:pic>
        <p:nvPicPr>
          <p:cNvPr id="22" name="Graphic 21">
            <a:extLst>
              <a:ext uri="{FF2B5EF4-FFF2-40B4-BE49-F238E27FC236}">
                <a16:creationId xmlns:a16="http://schemas.microsoft.com/office/drawing/2014/main" id="{D3A1EC42-4789-4823-A2A1-52DF8264251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12" name="Freeform: Shape 11">
            <a:extLst>
              <a:ext uri="{FF2B5EF4-FFF2-40B4-BE49-F238E27FC236}">
                <a16:creationId xmlns:a16="http://schemas.microsoft.com/office/drawing/2014/main" id="{2DF067B1-766C-4F83-8D45-E8AF75D92127}"/>
              </a:ext>
            </a:extLst>
          </p:cNvPr>
          <p:cNvSpPr/>
          <p:nvPr/>
        </p:nvSpPr>
        <p:spPr>
          <a:xfrm>
            <a:off x="2658826" y="3109933"/>
            <a:ext cx="398651" cy="398649"/>
          </a:xfrm>
          <a:custGeom>
            <a:avLst/>
            <a:gdLst>
              <a:gd name="connsiteX0" fmla="*/ 65213 w 398651"/>
              <a:gd name="connsiteY0" fmla="*/ 1 h 398649"/>
              <a:gd name="connsiteX1" fmla="*/ 58192 w 398651"/>
              <a:gd name="connsiteY1" fmla="*/ 2949 h 398649"/>
              <a:gd name="connsiteX2" fmla="*/ 2951 w 398651"/>
              <a:gd name="connsiteY2" fmla="*/ 58190 h 398649"/>
              <a:gd name="connsiteX3" fmla="*/ 3 w 398651"/>
              <a:gd name="connsiteY3" fmla="*/ 65555 h 398649"/>
              <a:gd name="connsiteX4" fmla="*/ 16347 w 398651"/>
              <a:gd name="connsiteY4" fmla="*/ 127973 h 398649"/>
              <a:gd name="connsiteX5" fmla="*/ 121350 w 398651"/>
              <a:gd name="connsiteY5" fmla="*/ 277300 h 398649"/>
              <a:gd name="connsiteX6" fmla="*/ 270677 w 398651"/>
              <a:gd name="connsiteY6" fmla="*/ 382303 h 398649"/>
              <a:gd name="connsiteX7" fmla="*/ 333095 w 398651"/>
              <a:gd name="connsiteY7" fmla="*/ 398647 h 398649"/>
              <a:gd name="connsiteX8" fmla="*/ 340460 w 398651"/>
              <a:gd name="connsiteY8" fmla="*/ 395699 h 398649"/>
              <a:gd name="connsiteX9" fmla="*/ 395701 w 398651"/>
              <a:gd name="connsiteY9" fmla="*/ 340458 h 398649"/>
              <a:gd name="connsiteX10" fmla="*/ 395701 w 398651"/>
              <a:gd name="connsiteY10" fmla="*/ 326208 h 398649"/>
              <a:gd name="connsiteX11" fmla="*/ 322814 w 398651"/>
              <a:gd name="connsiteY11" fmla="*/ 253310 h 398649"/>
              <a:gd name="connsiteX12" fmla="*/ 308563 w 398651"/>
              <a:gd name="connsiteY12" fmla="*/ 253310 h 398649"/>
              <a:gd name="connsiteX13" fmla="*/ 270531 w 398651"/>
              <a:gd name="connsiteY13" fmla="*/ 291353 h 398649"/>
              <a:gd name="connsiteX14" fmla="*/ 267635 w 398651"/>
              <a:gd name="connsiteY14" fmla="*/ 291196 h 398649"/>
              <a:gd name="connsiteX15" fmla="*/ 246905 w 398651"/>
              <a:gd name="connsiteY15" fmla="*/ 285863 h 398649"/>
              <a:gd name="connsiteX16" fmla="*/ 168018 w 398651"/>
              <a:gd name="connsiteY16" fmla="*/ 230632 h 398649"/>
              <a:gd name="connsiteX17" fmla="*/ 112787 w 398651"/>
              <a:gd name="connsiteY17" fmla="*/ 151744 h 398649"/>
              <a:gd name="connsiteX18" fmla="*/ 107454 w 398651"/>
              <a:gd name="connsiteY18" fmla="*/ 131015 h 398649"/>
              <a:gd name="connsiteX19" fmla="*/ 107297 w 398651"/>
              <a:gd name="connsiteY19" fmla="*/ 128119 h 398649"/>
              <a:gd name="connsiteX20" fmla="*/ 145340 w 398651"/>
              <a:gd name="connsiteY20" fmla="*/ 90086 h 398649"/>
              <a:gd name="connsiteX21" fmla="*/ 145340 w 398651"/>
              <a:gd name="connsiteY21" fmla="*/ 75836 h 398649"/>
              <a:gd name="connsiteX22" fmla="*/ 72442 w 398651"/>
              <a:gd name="connsiteY22" fmla="*/ 2949 h 398649"/>
              <a:gd name="connsiteX23" fmla="*/ 65213 w 398651"/>
              <a:gd name="connsiteY23" fmla="*/ 1 h 398649"/>
              <a:gd name="connsiteX24" fmla="*/ 65317 w 398651"/>
              <a:gd name="connsiteY24" fmla="*/ 24324 h 398649"/>
              <a:gd name="connsiteX25" fmla="*/ 123964 w 398651"/>
              <a:gd name="connsiteY25" fmla="*/ 82961 h 398649"/>
              <a:gd name="connsiteX26" fmla="*/ 89974 w 398651"/>
              <a:gd name="connsiteY26" fmla="*/ 116941 h 398649"/>
              <a:gd name="connsiteX27" fmla="*/ 87068 w 398651"/>
              <a:gd name="connsiteY27" fmla="*/ 123046 h 398649"/>
              <a:gd name="connsiteX28" fmla="*/ 87443 w 398651"/>
              <a:gd name="connsiteY28" fmla="*/ 133411 h 398649"/>
              <a:gd name="connsiteX29" fmla="*/ 93901 w 398651"/>
              <a:gd name="connsiteY29" fmla="*/ 158776 h 398649"/>
              <a:gd name="connsiteX30" fmla="*/ 153767 w 398651"/>
              <a:gd name="connsiteY30" fmla="*/ 244882 h 398649"/>
              <a:gd name="connsiteX31" fmla="*/ 239874 w 398651"/>
              <a:gd name="connsiteY31" fmla="*/ 304749 h 398649"/>
              <a:gd name="connsiteX32" fmla="*/ 265239 w 398651"/>
              <a:gd name="connsiteY32" fmla="*/ 311207 h 398649"/>
              <a:gd name="connsiteX33" fmla="*/ 275604 w 398651"/>
              <a:gd name="connsiteY33" fmla="*/ 311582 h 398649"/>
              <a:gd name="connsiteX34" fmla="*/ 281708 w 398651"/>
              <a:gd name="connsiteY34" fmla="*/ 308676 h 398649"/>
              <a:gd name="connsiteX35" fmla="*/ 315688 w 398651"/>
              <a:gd name="connsiteY35" fmla="*/ 274685 h 398649"/>
              <a:gd name="connsiteX36" fmla="*/ 374325 w 398651"/>
              <a:gd name="connsiteY36" fmla="*/ 333333 h 398649"/>
              <a:gd name="connsiteX37" fmla="*/ 329689 w 398651"/>
              <a:gd name="connsiteY37" fmla="*/ 377969 h 398649"/>
              <a:gd name="connsiteX38" fmla="*/ 278333 w 398651"/>
              <a:gd name="connsiteY38" fmla="*/ 363657 h 398649"/>
              <a:gd name="connsiteX39" fmla="*/ 135600 w 398651"/>
              <a:gd name="connsiteY39" fmla="*/ 263050 h 398649"/>
              <a:gd name="connsiteX40" fmla="*/ 34993 w 398651"/>
              <a:gd name="connsiteY40" fmla="*/ 120316 h 398649"/>
              <a:gd name="connsiteX41" fmla="*/ 20680 w 398651"/>
              <a:gd name="connsiteY41" fmla="*/ 68961 h 398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8651" h="398649">
                <a:moveTo>
                  <a:pt x="65213" y="1"/>
                </a:moveTo>
                <a:cubicBezTo>
                  <a:pt x="62577" y="27"/>
                  <a:pt x="60057" y="1086"/>
                  <a:pt x="58192" y="2949"/>
                </a:cubicBezTo>
                <a:lnTo>
                  <a:pt x="2951" y="58190"/>
                </a:lnTo>
                <a:cubicBezTo>
                  <a:pt x="1003" y="60139"/>
                  <a:pt x="-62" y="62800"/>
                  <a:pt x="3" y="65555"/>
                </a:cubicBezTo>
                <a:cubicBezTo>
                  <a:pt x="3" y="65555"/>
                  <a:pt x="771" y="90050"/>
                  <a:pt x="16347" y="127973"/>
                </a:cubicBezTo>
                <a:cubicBezTo>
                  <a:pt x="31923" y="165896"/>
                  <a:pt x="62331" y="218281"/>
                  <a:pt x="121350" y="277300"/>
                </a:cubicBezTo>
                <a:cubicBezTo>
                  <a:pt x="180369" y="336319"/>
                  <a:pt x="232754" y="366727"/>
                  <a:pt x="270677" y="382303"/>
                </a:cubicBezTo>
                <a:cubicBezTo>
                  <a:pt x="308600" y="397879"/>
                  <a:pt x="333095" y="398647"/>
                  <a:pt x="333095" y="398647"/>
                </a:cubicBezTo>
                <a:cubicBezTo>
                  <a:pt x="335850" y="398712"/>
                  <a:pt x="338511" y="397647"/>
                  <a:pt x="340460" y="395699"/>
                </a:cubicBezTo>
                <a:lnTo>
                  <a:pt x="395701" y="340458"/>
                </a:lnTo>
                <a:cubicBezTo>
                  <a:pt x="399634" y="336522"/>
                  <a:pt x="399634" y="330144"/>
                  <a:pt x="395701" y="326208"/>
                </a:cubicBezTo>
                <a:lnTo>
                  <a:pt x="322814" y="253310"/>
                </a:lnTo>
                <a:cubicBezTo>
                  <a:pt x="318878" y="249377"/>
                  <a:pt x="312499" y="249377"/>
                  <a:pt x="308563" y="253310"/>
                </a:cubicBezTo>
                <a:lnTo>
                  <a:pt x="270531" y="291353"/>
                </a:lnTo>
                <a:cubicBezTo>
                  <a:pt x="269613" y="291337"/>
                  <a:pt x="269852" y="291461"/>
                  <a:pt x="267635" y="291196"/>
                </a:cubicBezTo>
                <a:cubicBezTo>
                  <a:pt x="263098" y="290653"/>
                  <a:pt x="256094" y="289283"/>
                  <a:pt x="246905" y="285863"/>
                </a:cubicBezTo>
                <a:cubicBezTo>
                  <a:pt x="228528" y="279022"/>
                  <a:pt x="201357" y="263971"/>
                  <a:pt x="168018" y="230632"/>
                </a:cubicBezTo>
                <a:cubicBezTo>
                  <a:pt x="134679" y="197293"/>
                  <a:pt x="119628" y="170122"/>
                  <a:pt x="112787" y="151744"/>
                </a:cubicBezTo>
                <a:cubicBezTo>
                  <a:pt x="109367" y="142556"/>
                  <a:pt x="107997" y="135552"/>
                  <a:pt x="107454" y="131015"/>
                </a:cubicBezTo>
                <a:cubicBezTo>
                  <a:pt x="107188" y="128798"/>
                  <a:pt x="107314" y="129037"/>
                  <a:pt x="107297" y="128119"/>
                </a:cubicBezTo>
                <a:lnTo>
                  <a:pt x="145340" y="90086"/>
                </a:lnTo>
                <a:cubicBezTo>
                  <a:pt x="149273" y="86151"/>
                  <a:pt x="149273" y="79772"/>
                  <a:pt x="145340" y="75836"/>
                </a:cubicBezTo>
                <a:lnTo>
                  <a:pt x="72442" y="2949"/>
                </a:lnTo>
                <a:cubicBezTo>
                  <a:pt x="70526" y="1035"/>
                  <a:pt x="67921" y="-28"/>
                  <a:pt x="65213" y="1"/>
                </a:cubicBezTo>
                <a:close/>
                <a:moveTo>
                  <a:pt x="65317" y="24324"/>
                </a:moveTo>
                <a:lnTo>
                  <a:pt x="123964" y="82961"/>
                </a:lnTo>
                <a:lnTo>
                  <a:pt x="89974" y="116941"/>
                </a:lnTo>
                <a:cubicBezTo>
                  <a:pt x="88331" y="118581"/>
                  <a:pt x="87305" y="120737"/>
                  <a:pt x="87068" y="123046"/>
                </a:cubicBezTo>
                <a:cubicBezTo>
                  <a:pt x="87068" y="123046"/>
                  <a:pt x="86713" y="127320"/>
                  <a:pt x="87443" y="133411"/>
                </a:cubicBezTo>
                <a:cubicBezTo>
                  <a:pt x="88172" y="139501"/>
                  <a:pt x="89924" y="148093"/>
                  <a:pt x="93901" y="158776"/>
                </a:cubicBezTo>
                <a:cubicBezTo>
                  <a:pt x="101854" y="180141"/>
                  <a:pt x="118696" y="209811"/>
                  <a:pt x="153767" y="244882"/>
                </a:cubicBezTo>
                <a:cubicBezTo>
                  <a:pt x="188839" y="279954"/>
                  <a:pt x="218508" y="296795"/>
                  <a:pt x="239874" y="304749"/>
                </a:cubicBezTo>
                <a:cubicBezTo>
                  <a:pt x="250557" y="308725"/>
                  <a:pt x="259149" y="310478"/>
                  <a:pt x="265239" y="311207"/>
                </a:cubicBezTo>
                <a:cubicBezTo>
                  <a:pt x="271329" y="311936"/>
                  <a:pt x="275604" y="311582"/>
                  <a:pt x="275604" y="311582"/>
                </a:cubicBezTo>
                <a:cubicBezTo>
                  <a:pt x="277913" y="311345"/>
                  <a:pt x="280069" y="310318"/>
                  <a:pt x="281708" y="308676"/>
                </a:cubicBezTo>
                <a:lnTo>
                  <a:pt x="315688" y="274685"/>
                </a:lnTo>
                <a:lnTo>
                  <a:pt x="374325" y="333333"/>
                </a:lnTo>
                <a:lnTo>
                  <a:pt x="329689" y="377969"/>
                </a:lnTo>
                <a:cubicBezTo>
                  <a:pt x="325112" y="377679"/>
                  <a:pt x="308966" y="376238"/>
                  <a:pt x="278333" y="363657"/>
                </a:cubicBezTo>
                <a:cubicBezTo>
                  <a:pt x="242894" y="349101"/>
                  <a:pt x="192853" y="320302"/>
                  <a:pt x="135600" y="263050"/>
                </a:cubicBezTo>
                <a:cubicBezTo>
                  <a:pt x="78347" y="205797"/>
                  <a:pt x="49549" y="155756"/>
                  <a:pt x="34993" y="120316"/>
                </a:cubicBezTo>
                <a:cubicBezTo>
                  <a:pt x="22411" y="89684"/>
                  <a:pt x="20970" y="73537"/>
                  <a:pt x="20680" y="68961"/>
                </a:cubicBezTo>
                <a:close/>
              </a:path>
            </a:pathLst>
          </a:custGeom>
          <a:solidFill>
            <a:srgbClr val="000000"/>
          </a:solidFill>
          <a:ln w="20109" cap="rnd">
            <a:noFill/>
            <a:prstDash val="solid"/>
            <a:round/>
          </a:ln>
        </p:spPr>
        <p:txBody>
          <a:bodyPr rtlCol="0" anchor="ctr"/>
          <a:lstStyle/>
          <a:p>
            <a:endParaRPr lang="en-ID"/>
          </a:p>
        </p:txBody>
      </p:sp>
      <p:sp>
        <p:nvSpPr>
          <p:cNvPr id="13" name="Freeform: Shape 12">
            <a:extLst>
              <a:ext uri="{FF2B5EF4-FFF2-40B4-BE49-F238E27FC236}">
                <a16:creationId xmlns:a16="http://schemas.microsoft.com/office/drawing/2014/main" id="{520B0666-420A-403E-8377-4A6A649F3E1A}"/>
              </a:ext>
            </a:extLst>
          </p:cNvPr>
          <p:cNvSpPr/>
          <p:nvPr/>
        </p:nvSpPr>
        <p:spPr>
          <a:xfrm>
            <a:off x="5911869" y="3102340"/>
            <a:ext cx="398510" cy="413834"/>
          </a:xfrm>
          <a:custGeom>
            <a:avLst/>
            <a:gdLst>
              <a:gd name="connsiteX0" fmla="*/ 199849 w 398510"/>
              <a:gd name="connsiteY0" fmla="*/ 0 h 413834"/>
              <a:gd name="connsiteX1" fmla="*/ 54533 w 398510"/>
              <a:gd name="connsiteY1" fmla="*/ 58033 h 413834"/>
              <a:gd name="connsiteX2" fmla="*/ 0 w 398510"/>
              <a:gd name="connsiteY2" fmla="*/ 204579 h 413834"/>
              <a:gd name="connsiteX3" fmla="*/ 29490 w 398510"/>
              <a:gd name="connsiteY3" fmla="*/ 335405 h 413834"/>
              <a:gd name="connsiteX4" fmla="*/ 198672 w 398510"/>
              <a:gd name="connsiteY4" fmla="*/ 413835 h 413834"/>
              <a:gd name="connsiteX5" fmla="*/ 208745 w 398510"/>
              <a:gd name="connsiteY5" fmla="*/ 403751 h 413834"/>
              <a:gd name="connsiteX6" fmla="*/ 198672 w 398510"/>
              <a:gd name="connsiteY6" fmla="*/ 393678 h 413834"/>
              <a:gd name="connsiteX7" fmla="*/ 46730 w 398510"/>
              <a:gd name="connsiteY7" fmla="*/ 324936 h 413834"/>
              <a:gd name="connsiteX8" fmla="*/ 20157 w 398510"/>
              <a:gd name="connsiteY8" fmla="*/ 204579 h 413834"/>
              <a:gd name="connsiteX9" fmla="*/ 69096 w 398510"/>
              <a:gd name="connsiteY9" fmla="*/ 71971 h 413834"/>
              <a:gd name="connsiteX10" fmla="*/ 199849 w 398510"/>
              <a:gd name="connsiteY10" fmla="*/ 20157 h 413834"/>
              <a:gd name="connsiteX11" fmla="*/ 339061 w 398510"/>
              <a:gd name="connsiteY11" fmla="*/ 69773 h 413834"/>
              <a:gd name="connsiteX12" fmla="*/ 378354 w 398510"/>
              <a:gd name="connsiteY12" fmla="*/ 191620 h 413834"/>
              <a:gd name="connsiteX13" fmla="*/ 324769 w 398510"/>
              <a:gd name="connsiteY13" fmla="*/ 301352 h 413834"/>
              <a:gd name="connsiteX14" fmla="*/ 280643 w 398510"/>
              <a:gd name="connsiteY14" fmla="*/ 313436 h 413834"/>
              <a:gd name="connsiteX15" fmla="*/ 280643 w 398510"/>
              <a:gd name="connsiteY15" fmla="*/ 136587 h 413834"/>
              <a:gd name="connsiteX16" fmla="*/ 280643 w 398510"/>
              <a:gd name="connsiteY16" fmla="*/ 135754 h 413834"/>
              <a:gd name="connsiteX17" fmla="*/ 280643 w 398510"/>
              <a:gd name="connsiteY17" fmla="*/ 97919 h 413834"/>
              <a:gd name="connsiteX18" fmla="*/ 270569 w 398510"/>
              <a:gd name="connsiteY18" fmla="*/ 87836 h 413834"/>
              <a:gd name="connsiteX19" fmla="*/ 270560 w 398510"/>
              <a:gd name="connsiteY19" fmla="*/ 87836 h 413834"/>
              <a:gd name="connsiteX20" fmla="*/ 260476 w 398510"/>
              <a:gd name="connsiteY20" fmla="*/ 97910 h 413834"/>
              <a:gd name="connsiteX21" fmla="*/ 260476 w 398510"/>
              <a:gd name="connsiteY21" fmla="*/ 97919 h 413834"/>
              <a:gd name="connsiteX22" fmla="*/ 260476 w 398510"/>
              <a:gd name="connsiteY22" fmla="*/ 104263 h 413834"/>
              <a:gd name="connsiteX23" fmla="*/ 198672 w 398510"/>
              <a:gd name="connsiteY23" fmla="*/ 86190 h 413834"/>
              <a:gd name="connsiteX24" fmla="*/ 112441 w 398510"/>
              <a:gd name="connsiteY24" fmla="*/ 134295 h 413834"/>
              <a:gd name="connsiteX25" fmla="*/ 89221 w 398510"/>
              <a:gd name="connsiteY25" fmla="*/ 243944 h 413834"/>
              <a:gd name="connsiteX26" fmla="*/ 149337 w 398510"/>
              <a:gd name="connsiteY26" fmla="*/ 334030 h 413834"/>
              <a:gd name="connsiteX27" fmla="*/ 260476 w 398510"/>
              <a:gd name="connsiteY27" fmla="*/ 321394 h 413834"/>
              <a:gd name="connsiteX28" fmla="*/ 260476 w 398510"/>
              <a:gd name="connsiteY28" fmla="*/ 324072 h 413834"/>
              <a:gd name="connsiteX29" fmla="*/ 269934 w 398510"/>
              <a:gd name="connsiteY29" fmla="*/ 334145 h 413834"/>
              <a:gd name="connsiteX30" fmla="*/ 334228 w 398510"/>
              <a:gd name="connsiteY30" fmla="*/ 319144 h 413834"/>
              <a:gd name="connsiteX31" fmla="*/ 398511 w 398510"/>
              <a:gd name="connsiteY31" fmla="*/ 191620 h 413834"/>
              <a:gd name="connsiteX32" fmla="*/ 354031 w 398510"/>
              <a:gd name="connsiteY32" fmla="*/ 56220 h 413834"/>
              <a:gd name="connsiteX33" fmla="*/ 199849 w 398510"/>
              <a:gd name="connsiteY33" fmla="*/ 0 h 413834"/>
              <a:gd name="connsiteX34" fmla="*/ 198672 w 398510"/>
              <a:gd name="connsiteY34" fmla="*/ 106347 h 413834"/>
              <a:gd name="connsiteX35" fmla="*/ 251621 w 398510"/>
              <a:gd name="connsiteY35" fmla="*/ 123316 h 413834"/>
              <a:gd name="connsiteX36" fmla="*/ 260476 w 398510"/>
              <a:gd name="connsiteY36" fmla="*/ 137212 h 413834"/>
              <a:gd name="connsiteX37" fmla="*/ 260476 w 398510"/>
              <a:gd name="connsiteY37" fmla="*/ 297269 h 413834"/>
              <a:gd name="connsiteX38" fmla="*/ 158192 w 398510"/>
              <a:gd name="connsiteY38" fmla="*/ 315915 h 413834"/>
              <a:gd name="connsiteX39" fmla="*/ 109180 w 398510"/>
              <a:gd name="connsiteY39" fmla="*/ 241226 h 413834"/>
              <a:gd name="connsiteX40" fmla="*/ 129139 w 398510"/>
              <a:gd name="connsiteY40" fmla="*/ 145598 h 413834"/>
              <a:gd name="connsiteX41" fmla="*/ 198672 w 398510"/>
              <a:gd name="connsiteY41" fmla="*/ 106347 h 413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8510" h="413834">
                <a:moveTo>
                  <a:pt x="199849" y="0"/>
                </a:moveTo>
                <a:cubicBezTo>
                  <a:pt x="139943" y="0"/>
                  <a:pt x="89554" y="21475"/>
                  <a:pt x="54533" y="58033"/>
                </a:cubicBezTo>
                <a:cubicBezTo>
                  <a:pt x="19511" y="94591"/>
                  <a:pt x="0" y="145930"/>
                  <a:pt x="0" y="204579"/>
                </a:cubicBezTo>
                <a:cubicBezTo>
                  <a:pt x="0" y="239827"/>
                  <a:pt x="2728" y="291494"/>
                  <a:pt x="29490" y="335405"/>
                </a:cubicBezTo>
                <a:cubicBezTo>
                  <a:pt x="56253" y="379317"/>
                  <a:pt x="107868" y="413835"/>
                  <a:pt x="198672" y="413835"/>
                </a:cubicBezTo>
                <a:cubicBezTo>
                  <a:pt x="204238" y="413831"/>
                  <a:pt x="208748" y="409317"/>
                  <a:pt x="208745" y="403751"/>
                </a:cubicBezTo>
                <a:cubicBezTo>
                  <a:pt x="208742" y="398189"/>
                  <a:pt x="204234" y="393681"/>
                  <a:pt x="198672" y="393678"/>
                </a:cubicBezTo>
                <a:cubicBezTo>
                  <a:pt x="112807" y="393678"/>
                  <a:pt x="70100" y="363280"/>
                  <a:pt x="46730" y="324936"/>
                </a:cubicBezTo>
                <a:cubicBezTo>
                  <a:pt x="23361" y="286592"/>
                  <a:pt x="20157" y="238671"/>
                  <a:pt x="20157" y="204579"/>
                </a:cubicBezTo>
                <a:cubicBezTo>
                  <a:pt x="20157" y="150379"/>
                  <a:pt x="37992" y="104439"/>
                  <a:pt x="69096" y="71971"/>
                </a:cubicBezTo>
                <a:cubicBezTo>
                  <a:pt x="100199" y="39502"/>
                  <a:pt x="144710" y="20157"/>
                  <a:pt x="199849" y="20157"/>
                </a:cubicBezTo>
                <a:cubicBezTo>
                  <a:pt x="267782" y="20157"/>
                  <a:pt x="311565" y="39420"/>
                  <a:pt x="339061" y="69773"/>
                </a:cubicBezTo>
                <a:cubicBezTo>
                  <a:pt x="366558" y="100126"/>
                  <a:pt x="378354" y="142764"/>
                  <a:pt x="378354" y="191620"/>
                </a:cubicBezTo>
                <a:cubicBezTo>
                  <a:pt x="378354" y="258656"/>
                  <a:pt x="351492" y="287168"/>
                  <a:pt x="324769" y="301352"/>
                </a:cubicBezTo>
                <a:cubicBezTo>
                  <a:pt x="305575" y="311541"/>
                  <a:pt x="289975" y="313071"/>
                  <a:pt x="280643" y="313436"/>
                </a:cubicBezTo>
                <a:lnTo>
                  <a:pt x="280643" y="136587"/>
                </a:lnTo>
                <a:cubicBezTo>
                  <a:pt x="280655" y="136309"/>
                  <a:pt x="280655" y="136031"/>
                  <a:pt x="280643" y="135754"/>
                </a:cubicBezTo>
                <a:lnTo>
                  <a:pt x="280643" y="97919"/>
                </a:lnTo>
                <a:cubicBezTo>
                  <a:pt x="280646" y="92353"/>
                  <a:pt x="276135" y="87838"/>
                  <a:pt x="270569" y="87836"/>
                </a:cubicBezTo>
                <a:cubicBezTo>
                  <a:pt x="270566" y="87836"/>
                  <a:pt x="270563" y="87836"/>
                  <a:pt x="270560" y="87836"/>
                </a:cubicBezTo>
                <a:cubicBezTo>
                  <a:pt x="264993" y="87833"/>
                  <a:pt x="260479" y="92344"/>
                  <a:pt x="260476" y="97910"/>
                </a:cubicBezTo>
                <a:cubicBezTo>
                  <a:pt x="260476" y="97913"/>
                  <a:pt x="260476" y="97916"/>
                  <a:pt x="260476" y="97919"/>
                </a:cubicBezTo>
                <a:lnTo>
                  <a:pt x="260476" y="104263"/>
                </a:lnTo>
                <a:cubicBezTo>
                  <a:pt x="247994" y="94373"/>
                  <a:pt x="228255" y="86190"/>
                  <a:pt x="198672" y="86190"/>
                </a:cubicBezTo>
                <a:cubicBezTo>
                  <a:pt x="162910" y="86190"/>
                  <a:pt x="132120" y="105247"/>
                  <a:pt x="112441" y="134295"/>
                </a:cubicBezTo>
                <a:cubicBezTo>
                  <a:pt x="92762" y="163344"/>
                  <a:pt x="83623" y="202385"/>
                  <a:pt x="89221" y="243944"/>
                </a:cubicBezTo>
                <a:cubicBezTo>
                  <a:pt x="94376" y="282215"/>
                  <a:pt x="115604" y="317507"/>
                  <a:pt x="149337" y="334030"/>
                </a:cubicBezTo>
                <a:cubicBezTo>
                  <a:pt x="179289" y="348701"/>
                  <a:pt x="218290" y="347141"/>
                  <a:pt x="260476" y="321394"/>
                </a:cubicBezTo>
                <a:lnTo>
                  <a:pt x="260476" y="324072"/>
                </a:lnTo>
                <a:cubicBezTo>
                  <a:pt x="260469" y="329402"/>
                  <a:pt x="264614" y="333816"/>
                  <a:pt x="269934" y="334145"/>
                </a:cubicBezTo>
                <a:cubicBezTo>
                  <a:pt x="269934" y="334145"/>
                  <a:pt x="302016" y="336243"/>
                  <a:pt x="334228" y="319144"/>
                </a:cubicBezTo>
                <a:cubicBezTo>
                  <a:pt x="366440" y="302046"/>
                  <a:pt x="398511" y="264324"/>
                  <a:pt x="398511" y="191620"/>
                </a:cubicBezTo>
                <a:cubicBezTo>
                  <a:pt x="398511" y="139513"/>
                  <a:pt x="385898" y="91398"/>
                  <a:pt x="354031" y="56220"/>
                </a:cubicBezTo>
                <a:cubicBezTo>
                  <a:pt x="322163" y="21043"/>
                  <a:pt x="271656" y="0"/>
                  <a:pt x="199849" y="0"/>
                </a:cubicBezTo>
                <a:close/>
                <a:moveTo>
                  <a:pt x="198672" y="106347"/>
                </a:moveTo>
                <a:cubicBezTo>
                  <a:pt x="228821" y="106347"/>
                  <a:pt x="243627" y="115274"/>
                  <a:pt x="251621" y="123316"/>
                </a:cubicBezTo>
                <a:cubicBezTo>
                  <a:pt x="258265" y="129999"/>
                  <a:pt x="260039" y="135471"/>
                  <a:pt x="260476" y="137212"/>
                </a:cubicBezTo>
                <a:lnTo>
                  <a:pt x="260476" y="297269"/>
                </a:lnTo>
                <a:cubicBezTo>
                  <a:pt x="218147" y="327346"/>
                  <a:pt x="183804" y="328460"/>
                  <a:pt x="158192" y="315915"/>
                </a:cubicBezTo>
                <a:cubicBezTo>
                  <a:pt x="131760" y="302968"/>
                  <a:pt x="113571" y="273822"/>
                  <a:pt x="109180" y="241226"/>
                </a:cubicBezTo>
                <a:cubicBezTo>
                  <a:pt x="104195" y="204222"/>
                  <a:pt x="112555" y="170078"/>
                  <a:pt x="129139" y="145598"/>
                </a:cubicBezTo>
                <a:cubicBezTo>
                  <a:pt x="145723" y="121117"/>
                  <a:pt x="169975" y="106347"/>
                  <a:pt x="198672" y="106347"/>
                </a:cubicBezTo>
                <a:close/>
              </a:path>
            </a:pathLst>
          </a:custGeom>
          <a:solidFill>
            <a:srgbClr val="000000"/>
          </a:solidFill>
          <a:ln w="20109" cap="rnd">
            <a:noFill/>
            <a:prstDash val="solid"/>
            <a:round/>
          </a:ln>
        </p:spPr>
        <p:txBody>
          <a:bodyPr rtlCol="0" anchor="ctr"/>
          <a:lstStyle/>
          <a:p>
            <a:endParaRPr lang="en-ID"/>
          </a:p>
        </p:txBody>
      </p:sp>
      <p:sp>
        <p:nvSpPr>
          <p:cNvPr id="14" name="Freeform: Shape 13">
            <a:extLst>
              <a:ext uri="{FF2B5EF4-FFF2-40B4-BE49-F238E27FC236}">
                <a16:creationId xmlns:a16="http://schemas.microsoft.com/office/drawing/2014/main" id="{EA94A81A-446D-4943-B040-1DAE29937321}"/>
              </a:ext>
            </a:extLst>
          </p:cNvPr>
          <p:cNvSpPr/>
          <p:nvPr/>
        </p:nvSpPr>
        <p:spPr>
          <a:xfrm>
            <a:off x="9109695" y="3132122"/>
            <a:ext cx="477336" cy="354270"/>
          </a:xfrm>
          <a:custGeom>
            <a:avLst/>
            <a:gdLst>
              <a:gd name="connsiteX0" fmla="*/ 194380 w 477336"/>
              <a:gd name="connsiteY0" fmla="*/ 0 h 354270"/>
              <a:gd name="connsiteX1" fmla="*/ 186224 w 477336"/>
              <a:gd name="connsiteY1" fmla="*/ 4219 h 354270"/>
              <a:gd name="connsiteX2" fmla="*/ 143077 w 477336"/>
              <a:gd name="connsiteY2" fmla="*/ 64179 h 354270"/>
              <a:gd name="connsiteX3" fmla="*/ 10084 w 477336"/>
              <a:gd name="connsiteY3" fmla="*/ 64179 h 354270"/>
              <a:gd name="connsiteX4" fmla="*/ 0 w 477336"/>
              <a:gd name="connsiteY4" fmla="*/ 74255 h 354270"/>
              <a:gd name="connsiteX5" fmla="*/ 0 w 477336"/>
              <a:gd name="connsiteY5" fmla="*/ 74263 h 354270"/>
              <a:gd name="connsiteX6" fmla="*/ 0 w 477336"/>
              <a:gd name="connsiteY6" fmla="*/ 344187 h 354270"/>
              <a:gd name="connsiteX7" fmla="*/ 10076 w 477336"/>
              <a:gd name="connsiteY7" fmla="*/ 354270 h 354270"/>
              <a:gd name="connsiteX8" fmla="*/ 10084 w 477336"/>
              <a:gd name="connsiteY8" fmla="*/ 354270 h 354270"/>
              <a:gd name="connsiteX9" fmla="*/ 467263 w 477336"/>
              <a:gd name="connsiteY9" fmla="*/ 354270 h 354270"/>
              <a:gd name="connsiteX10" fmla="*/ 477336 w 477336"/>
              <a:gd name="connsiteY10" fmla="*/ 344187 h 354270"/>
              <a:gd name="connsiteX11" fmla="*/ 477336 w 477336"/>
              <a:gd name="connsiteY11" fmla="*/ 74263 h 354270"/>
              <a:gd name="connsiteX12" fmla="*/ 467263 w 477336"/>
              <a:gd name="connsiteY12" fmla="*/ 64179 h 354270"/>
              <a:gd name="connsiteX13" fmla="*/ 334228 w 477336"/>
              <a:gd name="connsiteY13" fmla="*/ 64179 h 354270"/>
              <a:gd name="connsiteX14" fmla="*/ 291112 w 477336"/>
              <a:gd name="connsiteY14" fmla="*/ 4219 h 354270"/>
              <a:gd name="connsiteX15" fmla="*/ 282925 w 477336"/>
              <a:gd name="connsiteY15" fmla="*/ 0 h 354270"/>
              <a:gd name="connsiteX16" fmla="*/ 199579 w 477336"/>
              <a:gd name="connsiteY16" fmla="*/ 20167 h 354270"/>
              <a:gd name="connsiteX17" fmla="*/ 277768 w 477336"/>
              <a:gd name="connsiteY17" fmla="*/ 20167 h 354270"/>
              <a:gd name="connsiteX18" fmla="*/ 320873 w 477336"/>
              <a:gd name="connsiteY18" fmla="*/ 80127 h 354270"/>
              <a:gd name="connsiteX19" fmla="*/ 329061 w 477336"/>
              <a:gd name="connsiteY19" fmla="*/ 84336 h 354270"/>
              <a:gd name="connsiteX20" fmla="*/ 457179 w 477336"/>
              <a:gd name="connsiteY20" fmla="*/ 84336 h 354270"/>
              <a:gd name="connsiteX21" fmla="*/ 457179 w 477336"/>
              <a:gd name="connsiteY21" fmla="*/ 334114 h 354270"/>
              <a:gd name="connsiteX22" fmla="*/ 20157 w 477336"/>
              <a:gd name="connsiteY22" fmla="*/ 334114 h 354270"/>
              <a:gd name="connsiteX23" fmla="*/ 20157 w 477336"/>
              <a:gd name="connsiteY23" fmla="*/ 84336 h 354270"/>
              <a:gd name="connsiteX24" fmla="*/ 148275 w 477336"/>
              <a:gd name="connsiteY24" fmla="*/ 84336 h 354270"/>
              <a:gd name="connsiteX25" fmla="*/ 156421 w 477336"/>
              <a:gd name="connsiteY25" fmla="*/ 80127 h 354270"/>
              <a:gd name="connsiteX26" fmla="*/ 238673 w 477336"/>
              <a:gd name="connsiteY26" fmla="*/ 81190 h 354270"/>
              <a:gd name="connsiteX27" fmla="*/ 117920 w 477336"/>
              <a:gd name="connsiteY27" fmla="*/ 201943 h 354270"/>
              <a:gd name="connsiteX28" fmla="*/ 238673 w 477336"/>
              <a:gd name="connsiteY28" fmla="*/ 322655 h 354270"/>
              <a:gd name="connsiteX29" fmla="*/ 358593 w 477336"/>
              <a:gd name="connsiteY29" fmla="*/ 205839 h 354270"/>
              <a:gd name="connsiteX30" fmla="*/ 359385 w 477336"/>
              <a:gd name="connsiteY30" fmla="*/ 201943 h 354270"/>
              <a:gd name="connsiteX31" fmla="*/ 358593 w 477336"/>
              <a:gd name="connsiteY31" fmla="*/ 198006 h 354270"/>
              <a:gd name="connsiteX32" fmla="*/ 238673 w 477336"/>
              <a:gd name="connsiteY32" fmla="*/ 81190 h 354270"/>
              <a:gd name="connsiteX33" fmla="*/ 238673 w 477336"/>
              <a:gd name="connsiteY33" fmla="*/ 101347 h 354270"/>
              <a:gd name="connsiteX34" fmla="*/ 339228 w 477336"/>
              <a:gd name="connsiteY34" fmla="*/ 201943 h 354270"/>
              <a:gd name="connsiteX35" fmla="*/ 238673 w 477336"/>
              <a:gd name="connsiteY35" fmla="*/ 302498 h 354270"/>
              <a:gd name="connsiteX36" fmla="*/ 138077 w 477336"/>
              <a:gd name="connsiteY36" fmla="*/ 201943 h 354270"/>
              <a:gd name="connsiteX37" fmla="*/ 238673 w 477336"/>
              <a:gd name="connsiteY37" fmla="*/ 101347 h 354270"/>
              <a:gd name="connsiteX38" fmla="*/ 238673 w 477336"/>
              <a:gd name="connsiteY38" fmla="*/ 114889 h 354270"/>
              <a:gd name="connsiteX39" fmla="*/ 151619 w 477336"/>
              <a:gd name="connsiteY39" fmla="*/ 201943 h 354270"/>
              <a:gd name="connsiteX40" fmla="*/ 238673 w 477336"/>
              <a:gd name="connsiteY40" fmla="*/ 288946 h 354270"/>
              <a:gd name="connsiteX41" fmla="*/ 324895 w 477336"/>
              <a:gd name="connsiteY41" fmla="*/ 205839 h 354270"/>
              <a:gd name="connsiteX42" fmla="*/ 325675 w 477336"/>
              <a:gd name="connsiteY42" fmla="*/ 201943 h 354270"/>
              <a:gd name="connsiteX43" fmla="*/ 324895 w 477336"/>
              <a:gd name="connsiteY43" fmla="*/ 198006 h 354270"/>
              <a:gd name="connsiteX44" fmla="*/ 238673 w 477336"/>
              <a:gd name="connsiteY44" fmla="*/ 114889 h 354270"/>
              <a:gd name="connsiteX45" fmla="*/ 74221 w 477336"/>
              <a:gd name="connsiteY45" fmla="*/ 125326 h 354270"/>
              <a:gd name="connsiteX46" fmla="*/ 64137 w 477336"/>
              <a:gd name="connsiteY46" fmla="*/ 135400 h 354270"/>
              <a:gd name="connsiteX47" fmla="*/ 64137 w 477336"/>
              <a:gd name="connsiteY47" fmla="*/ 277695 h 354270"/>
              <a:gd name="connsiteX48" fmla="*/ 74221 w 477336"/>
              <a:gd name="connsiteY48" fmla="*/ 287768 h 354270"/>
              <a:gd name="connsiteX49" fmla="*/ 84294 w 477336"/>
              <a:gd name="connsiteY49" fmla="*/ 277695 h 354270"/>
              <a:gd name="connsiteX50" fmla="*/ 84294 w 477336"/>
              <a:gd name="connsiteY50" fmla="*/ 135400 h 354270"/>
              <a:gd name="connsiteX51" fmla="*/ 74221 w 477336"/>
              <a:gd name="connsiteY51" fmla="*/ 125326 h 354270"/>
              <a:gd name="connsiteX52" fmla="*/ 238673 w 477336"/>
              <a:gd name="connsiteY52" fmla="*/ 135045 h 354270"/>
              <a:gd name="connsiteX53" fmla="*/ 305519 w 477336"/>
              <a:gd name="connsiteY53" fmla="*/ 201943 h 354270"/>
              <a:gd name="connsiteX54" fmla="*/ 238673 w 477336"/>
              <a:gd name="connsiteY54" fmla="*/ 268789 h 354270"/>
              <a:gd name="connsiteX55" fmla="*/ 171776 w 477336"/>
              <a:gd name="connsiteY55" fmla="*/ 201943 h 354270"/>
              <a:gd name="connsiteX56" fmla="*/ 181567 w 477336"/>
              <a:gd name="connsiteY56" fmla="*/ 167140 h 354270"/>
              <a:gd name="connsiteX57" fmla="*/ 180484 w 477336"/>
              <a:gd name="connsiteY57" fmla="*/ 175130 h 354270"/>
              <a:gd name="connsiteX58" fmla="*/ 211704 w 477336"/>
              <a:gd name="connsiteY58" fmla="*/ 206308 h 354270"/>
              <a:gd name="connsiteX59" fmla="*/ 216246 w 477336"/>
              <a:gd name="connsiteY59" fmla="*/ 205881 h 354270"/>
              <a:gd name="connsiteX60" fmla="*/ 213235 w 477336"/>
              <a:gd name="connsiteY60" fmla="*/ 221267 h 354270"/>
              <a:gd name="connsiteX61" fmla="*/ 254893 w 477336"/>
              <a:gd name="connsiteY61" fmla="*/ 262882 h 354270"/>
              <a:gd name="connsiteX62" fmla="*/ 293550 w 477336"/>
              <a:gd name="connsiteY62" fmla="*/ 228360 h 354270"/>
              <a:gd name="connsiteX63" fmla="*/ 296508 w 477336"/>
              <a:gd name="connsiteY63" fmla="*/ 221267 h 354270"/>
              <a:gd name="connsiteX64" fmla="*/ 293550 w 477336"/>
              <a:gd name="connsiteY64" fmla="*/ 214225 h 354270"/>
              <a:gd name="connsiteX65" fmla="*/ 254893 w 477336"/>
              <a:gd name="connsiteY65" fmla="*/ 179651 h 354270"/>
              <a:gd name="connsiteX66" fmla="*/ 239840 w 477336"/>
              <a:gd name="connsiteY66" fmla="*/ 182536 h 354270"/>
              <a:gd name="connsiteX67" fmla="*/ 239936 w 477336"/>
              <a:gd name="connsiteY67" fmla="*/ 182255 h 354270"/>
              <a:gd name="connsiteX68" fmla="*/ 242884 w 477336"/>
              <a:gd name="connsiteY68" fmla="*/ 175130 h 354270"/>
              <a:gd name="connsiteX69" fmla="*/ 239894 w 477336"/>
              <a:gd name="connsiteY69" fmla="*/ 167963 h 354270"/>
              <a:gd name="connsiteX70" fmla="*/ 211706 w 477336"/>
              <a:gd name="connsiteY70" fmla="*/ 143910 h 354270"/>
              <a:gd name="connsiteX71" fmla="*/ 203539 w 477336"/>
              <a:gd name="connsiteY71" fmla="*/ 145035 h 354270"/>
              <a:gd name="connsiteX72" fmla="*/ 238675 w 477336"/>
              <a:gd name="connsiteY72" fmla="*/ 135046 h 354270"/>
              <a:gd name="connsiteX73" fmla="*/ 211704 w 477336"/>
              <a:gd name="connsiteY73" fmla="*/ 164067 h 354270"/>
              <a:gd name="connsiteX74" fmla="*/ 222725 w 477336"/>
              <a:gd name="connsiteY74" fmla="*/ 175130 h 354270"/>
              <a:gd name="connsiteX75" fmla="*/ 211704 w 477336"/>
              <a:gd name="connsiteY75" fmla="*/ 186151 h 354270"/>
              <a:gd name="connsiteX76" fmla="*/ 200641 w 477336"/>
              <a:gd name="connsiteY76" fmla="*/ 175130 h 354270"/>
              <a:gd name="connsiteX77" fmla="*/ 211704 w 477336"/>
              <a:gd name="connsiteY77" fmla="*/ 164067 h 354270"/>
              <a:gd name="connsiteX78" fmla="*/ 254893 w 477336"/>
              <a:gd name="connsiteY78" fmla="*/ 199818 h 354270"/>
              <a:gd name="connsiteX79" fmla="*/ 276352 w 477336"/>
              <a:gd name="connsiteY79" fmla="*/ 221267 h 354270"/>
              <a:gd name="connsiteX80" fmla="*/ 254893 w 477336"/>
              <a:gd name="connsiteY80" fmla="*/ 242726 h 354270"/>
              <a:gd name="connsiteX81" fmla="*/ 233392 w 477336"/>
              <a:gd name="connsiteY81" fmla="*/ 221267 h 354270"/>
              <a:gd name="connsiteX82" fmla="*/ 254893 w 477336"/>
              <a:gd name="connsiteY82" fmla="*/ 199818 h 354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477336" h="354270">
                <a:moveTo>
                  <a:pt x="194380" y="0"/>
                </a:moveTo>
                <a:cubicBezTo>
                  <a:pt x="191142" y="14"/>
                  <a:pt x="188107" y="1584"/>
                  <a:pt x="186224" y="4219"/>
                </a:cubicBezTo>
                <a:lnTo>
                  <a:pt x="143077" y="64179"/>
                </a:lnTo>
                <a:lnTo>
                  <a:pt x="10084" y="64179"/>
                </a:lnTo>
                <a:cubicBezTo>
                  <a:pt x="4517" y="64177"/>
                  <a:pt x="2" y="68688"/>
                  <a:pt x="0" y="74255"/>
                </a:cubicBezTo>
                <a:cubicBezTo>
                  <a:pt x="0" y="74258"/>
                  <a:pt x="0" y="74260"/>
                  <a:pt x="0" y="74263"/>
                </a:cubicBezTo>
                <a:lnTo>
                  <a:pt x="0" y="344187"/>
                </a:lnTo>
                <a:cubicBezTo>
                  <a:pt x="-2" y="349754"/>
                  <a:pt x="4509" y="354268"/>
                  <a:pt x="10076" y="354270"/>
                </a:cubicBezTo>
                <a:cubicBezTo>
                  <a:pt x="10079" y="354270"/>
                  <a:pt x="10081" y="354270"/>
                  <a:pt x="10084" y="354270"/>
                </a:cubicBezTo>
                <a:lnTo>
                  <a:pt x="467263" y="354270"/>
                </a:lnTo>
                <a:cubicBezTo>
                  <a:pt x="472829" y="354267"/>
                  <a:pt x="477338" y="349753"/>
                  <a:pt x="477336" y="344187"/>
                </a:cubicBezTo>
                <a:lnTo>
                  <a:pt x="477336" y="74263"/>
                </a:lnTo>
                <a:cubicBezTo>
                  <a:pt x="477338" y="68697"/>
                  <a:pt x="472829" y="64183"/>
                  <a:pt x="467263" y="64179"/>
                </a:cubicBezTo>
                <a:lnTo>
                  <a:pt x="334228" y="64179"/>
                </a:lnTo>
                <a:lnTo>
                  <a:pt x="291112" y="4219"/>
                </a:lnTo>
                <a:cubicBezTo>
                  <a:pt x="289223" y="1575"/>
                  <a:pt x="286174" y="4"/>
                  <a:pt x="282925" y="0"/>
                </a:cubicBezTo>
                <a:close/>
                <a:moveTo>
                  <a:pt x="199579" y="20167"/>
                </a:moveTo>
                <a:lnTo>
                  <a:pt x="277768" y="20167"/>
                </a:lnTo>
                <a:lnTo>
                  <a:pt x="320873" y="80127"/>
                </a:lnTo>
                <a:cubicBezTo>
                  <a:pt x="322765" y="82767"/>
                  <a:pt x="325813" y="84334"/>
                  <a:pt x="329061" y="84336"/>
                </a:cubicBezTo>
                <a:lnTo>
                  <a:pt x="457179" y="84336"/>
                </a:lnTo>
                <a:lnTo>
                  <a:pt x="457179" y="334114"/>
                </a:lnTo>
                <a:lnTo>
                  <a:pt x="20157" y="334114"/>
                </a:lnTo>
                <a:lnTo>
                  <a:pt x="20157" y="84336"/>
                </a:lnTo>
                <a:lnTo>
                  <a:pt x="148275" y="84336"/>
                </a:lnTo>
                <a:cubicBezTo>
                  <a:pt x="151508" y="84321"/>
                  <a:pt x="154538" y="82755"/>
                  <a:pt x="156421" y="80127"/>
                </a:cubicBezTo>
                <a:close/>
                <a:moveTo>
                  <a:pt x="238673" y="81190"/>
                </a:moveTo>
                <a:cubicBezTo>
                  <a:pt x="172118" y="81190"/>
                  <a:pt x="117920" y="135388"/>
                  <a:pt x="117920" y="201943"/>
                </a:cubicBezTo>
                <a:cubicBezTo>
                  <a:pt x="117920" y="268498"/>
                  <a:pt x="172118" y="322655"/>
                  <a:pt x="238673" y="322655"/>
                </a:cubicBezTo>
                <a:cubicBezTo>
                  <a:pt x="303847" y="322655"/>
                  <a:pt x="356408" y="270491"/>
                  <a:pt x="358593" y="205839"/>
                </a:cubicBezTo>
                <a:cubicBezTo>
                  <a:pt x="359113" y="204606"/>
                  <a:pt x="359382" y="203281"/>
                  <a:pt x="359385" y="201943"/>
                </a:cubicBezTo>
                <a:cubicBezTo>
                  <a:pt x="359388" y="200591"/>
                  <a:pt x="359119" y="199252"/>
                  <a:pt x="358593" y="198006"/>
                </a:cubicBezTo>
                <a:cubicBezTo>
                  <a:pt x="356389" y="133370"/>
                  <a:pt x="303834" y="81190"/>
                  <a:pt x="238673" y="81190"/>
                </a:cubicBezTo>
                <a:close/>
                <a:moveTo>
                  <a:pt x="238673" y="101347"/>
                </a:moveTo>
                <a:cubicBezTo>
                  <a:pt x="294334" y="101347"/>
                  <a:pt x="339228" y="146282"/>
                  <a:pt x="339228" y="201943"/>
                </a:cubicBezTo>
                <a:cubicBezTo>
                  <a:pt x="339228" y="257604"/>
                  <a:pt x="294334" y="302498"/>
                  <a:pt x="238673" y="302498"/>
                </a:cubicBezTo>
                <a:cubicBezTo>
                  <a:pt x="183012" y="302498"/>
                  <a:pt x="138077" y="257604"/>
                  <a:pt x="138077" y="201943"/>
                </a:cubicBezTo>
                <a:cubicBezTo>
                  <a:pt x="138077" y="146282"/>
                  <a:pt x="183012" y="101347"/>
                  <a:pt x="238673" y="101347"/>
                </a:cubicBezTo>
                <a:close/>
                <a:moveTo>
                  <a:pt x="238673" y="114889"/>
                </a:moveTo>
                <a:cubicBezTo>
                  <a:pt x="190725" y="114889"/>
                  <a:pt x="151619" y="153994"/>
                  <a:pt x="151619" y="201943"/>
                </a:cubicBezTo>
                <a:cubicBezTo>
                  <a:pt x="151619" y="249892"/>
                  <a:pt x="190725" y="288946"/>
                  <a:pt x="238673" y="288946"/>
                </a:cubicBezTo>
                <a:cubicBezTo>
                  <a:pt x="285241" y="288946"/>
                  <a:pt x="322731" y="251886"/>
                  <a:pt x="324895" y="205839"/>
                </a:cubicBezTo>
                <a:cubicBezTo>
                  <a:pt x="325411" y="204605"/>
                  <a:pt x="325676" y="203281"/>
                  <a:pt x="325675" y="201943"/>
                </a:cubicBezTo>
                <a:cubicBezTo>
                  <a:pt x="325682" y="200592"/>
                  <a:pt x="325416" y="199252"/>
                  <a:pt x="324895" y="198006"/>
                </a:cubicBezTo>
                <a:cubicBezTo>
                  <a:pt x="322714" y="151975"/>
                  <a:pt x="285229" y="114889"/>
                  <a:pt x="238673" y="114889"/>
                </a:cubicBezTo>
                <a:close/>
                <a:moveTo>
                  <a:pt x="74221" y="125326"/>
                </a:moveTo>
                <a:cubicBezTo>
                  <a:pt x="68655" y="125324"/>
                  <a:pt x="64140" y="129833"/>
                  <a:pt x="64137" y="135400"/>
                </a:cubicBezTo>
                <a:lnTo>
                  <a:pt x="64137" y="277695"/>
                </a:lnTo>
                <a:cubicBezTo>
                  <a:pt x="64140" y="283261"/>
                  <a:pt x="68655" y="287771"/>
                  <a:pt x="74221" y="287768"/>
                </a:cubicBezTo>
                <a:cubicBezTo>
                  <a:pt x="79783" y="287765"/>
                  <a:pt x="84291" y="283257"/>
                  <a:pt x="84294" y="277695"/>
                </a:cubicBezTo>
                <a:lnTo>
                  <a:pt x="84294" y="135400"/>
                </a:lnTo>
                <a:cubicBezTo>
                  <a:pt x="84291" y="129838"/>
                  <a:pt x="79783" y="125330"/>
                  <a:pt x="74221" y="125326"/>
                </a:cubicBezTo>
                <a:close/>
                <a:moveTo>
                  <a:pt x="238673" y="135045"/>
                </a:moveTo>
                <a:cubicBezTo>
                  <a:pt x="275728" y="135045"/>
                  <a:pt x="305519" y="164889"/>
                  <a:pt x="305519" y="201943"/>
                </a:cubicBezTo>
                <a:cubicBezTo>
                  <a:pt x="305519" y="238998"/>
                  <a:pt x="275728" y="268789"/>
                  <a:pt x="238673" y="268789"/>
                </a:cubicBezTo>
                <a:cubicBezTo>
                  <a:pt x="201619" y="268789"/>
                  <a:pt x="171776" y="238998"/>
                  <a:pt x="171776" y="201943"/>
                </a:cubicBezTo>
                <a:cubicBezTo>
                  <a:pt x="171776" y="189159"/>
                  <a:pt x="175394" y="177277"/>
                  <a:pt x="181567" y="167140"/>
                </a:cubicBezTo>
                <a:cubicBezTo>
                  <a:pt x="180880" y="169697"/>
                  <a:pt x="180484" y="172370"/>
                  <a:pt x="180484" y="175130"/>
                </a:cubicBezTo>
                <a:cubicBezTo>
                  <a:pt x="180484" y="192243"/>
                  <a:pt x="194591" y="206308"/>
                  <a:pt x="211704" y="206308"/>
                </a:cubicBezTo>
                <a:cubicBezTo>
                  <a:pt x="213277" y="206308"/>
                  <a:pt x="214773" y="206129"/>
                  <a:pt x="216246" y="205881"/>
                </a:cubicBezTo>
                <a:cubicBezTo>
                  <a:pt x="214323" y="210652"/>
                  <a:pt x="213235" y="215834"/>
                  <a:pt x="213235" y="221267"/>
                </a:cubicBezTo>
                <a:cubicBezTo>
                  <a:pt x="213235" y="244135"/>
                  <a:pt x="232024" y="262882"/>
                  <a:pt x="254893" y="262882"/>
                </a:cubicBezTo>
                <a:cubicBezTo>
                  <a:pt x="275005" y="262882"/>
                  <a:pt x="289761" y="247415"/>
                  <a:pt x="293550" y="228360"/>
                </a:cubicBezTo>
                <a:cubicBezTo>
                  <a:pt x="295434" y="226479"/>
                  <a:pt x="296498" y="223929"/>
                  <a:pt x="296508" y="221267"/>
                </a:cubicBezTo>
                <a:cubicBezTo>
                  <a:pt x="296484" y="218622"/>
                  <a:pt x="295422" y="216093"/>
                  <a:pt x="293550" y="214225"/>
                </a:cubicBezTo>
                <a:cubicBezTo>
                  <a:pt x="289773" y="195157"/>
                  <a:pt x="275015" y="179651"/>
                  <a:pt x="254893" y="179651"/>
                </a:cubicBezTo>
                <a:cubicBezTo>
                  <a:pt x="249588" y="179651"/>
                  <a:pt x="244522" y="180702"/>
                  <a:pt x="239840" y="182536"/>
                </a:cubicBezTo>
                <a:cubicBezTo>
                  <a:pt x="239840" y="182440"/>
                  <a:pt x="239909" y="182351"/>
                  <a:pt x="239936" y="182255"/>
                </a:cubicBezTo>
                <a:cubicBezTo>
                  <a:pt x="241824" y="180365"/>
                  <a:pt x="242885" y="177802"/>
                  <a:pt x="242884" y="175130"/>
                </a:cubicBezTo>
                <a:cubicBezTo>
                  <a:pt x="242885" y="172438"/>
                  <a:pt x="241808" y="169857"/>
                  <a:pt x="239894" y="167963"/>
                </a:cubicBezTo>
                <a:cubicBezTo>
                  <a:pt x="236299" y="154707"/>
                  <a:pt x="226032" y="143910"/>
                  <a:pt x="211706" y="143910"/>
                </a:cubicBezTo>
                <a:cubicBezTo>
                  <a:pt x="208883" y="143910"/>
                  <a:pt x="206149" y="144317"/>
                  <a:pt x="203539" y="145035"/>
                </a:cubicBezTo>
                <a:cubicBezTo>
                  <a:pt x="213747" y="138737"/>
                  <a:pt x="225752" y="135046"/>
                  <a:pt x="238675" y="135046"/>
                </a:cubicBezTo>
                <a:close/>
                <a:moveTo>
                  <a:pt x="211704" y="164067"/>
                </a:moveTo>
                <a:cubicBezTo>
                  <a:pt x="217922" y="164067"/>
                  <a:pt x="222725" y="168911"/>
                  <a:pt x="222725" y="175130"/>
                </a:cubicBezTo>
                <a:cubicBezTo>
                  <a:pt x="222725" y="181348"/>
                  <a:pt x="217922" y="186151"/>
                  <a:pt x="211704" y="186151"/>
                </a:cubicBezTo>
                <a:cubicBezTo>
                  <a:pt x="205485" y="186151"/>
                  <a:pt x="200641" y="181348"/>
                  <a:pt x="200641" y="175130"/>
                </a:cubicBezTo>
                <a:cubicBezTo>
                  <a:pt x="200641" y="168911"/>
                  <a:pt x="205485" y="164067"/>
                  <a:pt x="211704" y="164067"/>
                </a:cubicBezTo>
                <a:close/>
                <a:moveTo>
                  <a:pt x="254893" y="199818"/>
                </a:moveTo>
                <a:cubicBezTo>
                  <a:pt x="266867" y="199818"/>
                  <a:pt x="276352" y="209292"/>
                  <a:pt x="276352" y="221267"/>
                </a:cubicBezTo>
                <a:cubicBezTo>
                  <a:pt x="276352" y="233241"/>
                  <a:pt x="266867" y="242726"/>
                  <a:pt x="254893" y="242726"/>
                </a:cubicBezTo>
                <a:cubicBezTo>
                  <a:pt x="242918" y="242726"/>
                  <a:pt x="233392" y="233241"/>
                  <a:pt x="233392" y="221267"/>
                </a:cubicBezTo>
                <a:cubicBezTo>
                  <a:pt x="233392" y="209292"/>
                  <a:pt x="242918" y="199818"/>
                  <a:pt x="254893" y="199818"/>
                </a:cubicBezTo>
                <a:close/>
              </a:path>
            </a:pathLst>
          </a:custGeom>
          <a:solidFill>
            <a:srgbClr val="000000"/>
          </a:solidFill>
          <a:ln w="20109" cap="rnd">
            <a:noFill/>
            <a:prstDash val="solid"/>
            <a:round/>
          </a:ln>
        </p:spPr>
        <p:txBody>
          <a:bodyPr rtlCol="0" anchor="ctr"/>
          <a:lstStyle/>
          <a:p>
            <a:endParaRPr lang="en-ID"/>
          </a:p>
        </p:txBody>
      </p:sp>
      <p:sp>
        <p:nvSpPr>
          <p:cNvPr id="11" name="Picture Placeholder 10">
            <a:extLst>
              <a:ext uri="{FF2B5EF4-FFF2-40B4-BE49-F238E27FC236}">
                <a16:creationId xmlns:a16="http://schemas.microsoft.com/office/drawing/2014/main" id="{7F78DC7A-FA1D-4BF3-ADCC-EDDAED082B7A}"/>
              </a:ext>
            </a:extLst>
          </p:cNvPr>
          <p:cNvSpPr>
            <a:spLocks noGrp="1"/>
          </p:cNvSpPr>
          <p:nvPr>
            <p:ph type="pic" sz="quarter" idx="13"/>
          </p:nvPr>
        </p:nvSpPr>
        <p:spPr/>
      </p:sp>
    </p:spTree>
    <p:extLst>
      <p:ext uri="{BB962C8B-B14F-4D97-AF65-F5344CB8AC3E}">
        <p14:creationId xmlns:p14="http://schemas.microsoft.com/office/powerpoint/2010/main" val="6447896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0F7EF86-7AFB-4D52-AF1C-85C0A290B6DF}"/>
              </a:ext>
            </a:extLst>
          </p:cNvPr>
          <p:cNvSpPr txBox="1"/>
          <p:nvPr/>
        </p:nvSpPr>
        <p:spPr>
          <a:xfrm>
            <a:off x="8345714" y="385663"/>
            <a:ext cx="2828925" cy="307777"/>
          </a:xfrm>
          <a:prstGeom prst="rect">
            <a:avLst/>
          </a:prstGeom>
          <a:noFill/>
        </p:spPr>
        <p:txBody>
          <a:bodyPr wrap="square" rtlCol="0">
            <a:spAutoFit/>
          </a:bodyPr>
          <a:lstStyle/>
          <a:p>
            <a:pPr algn="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9" name="TextBox 8">
            <a:extLst>
              <a:ext uri="{FF2B5EF4-FFF2-40B4-BE49-F238E27FC236}">
                <a16:creationId xmlns:a16="http://schemas.microsoft.com/office/drawing/2014/main" id="{3020CEBC-41D1-4814-82EF-809331D03394}"/>
              </a:ext>
            </a:extLst>
          </p:cNvPr>
          <p:cNvSpPr txBox="1"/>
          <p:nvPr/>
        </p:nvSpPr>
        <p:spPr>
          <a:xfrm>
            <a:off x="495701" y="603409"/>
            <a:ext cx="3367982" cy="2215991"/>
          </a:xfrm>
          <a:prstGeom prst="rect">
            <a:avLst/>
          </a:prstGeom>
          <a:noFill/>
        </p:spPr>
        <p:txBody>
          <a:bodyPr wrap="square" rtlCol="0">
            <a:spAutoFit/>
          </a:bodyPr>
          <a:lstStyle/>
          <a:p>
            <a:pPr algn="r"/>
            <a:r>
              <a:rPr lang="en-GB" sz="13800" spc="-300" dirty="0">
                <a:solidFill>
                  <a:schemeClr val="bg1"/>
                </a:solidFill>
                <a:latin typeface="Roboto Thin" panose="02000000000000000000" pitchFamily="2" charset="0"/>
                <a:ea typeface="Roboto Thin" panose="02000000000000000000" pitchFamily="2" charset="0"/>
                <a:cs typeface="Noto Serif" panose="02020600060500020200" pitchFamily="18" charset="0"/>
              </a:rPr>
              <a:t>.01</a:t>
            </a:r>
            <a:endParaRPr lang="en-ID" sz="13800" spc="-300" dirty="0">
              <a:solidFill>
                <a:schemeClr val="bg1"/>
              </a:solidFill>
              <a:latin typeface="Roboto Thin" panose="02000000000000000000" pitchFamily="2" charset="0"/>
              <a:ea typeface="Roboto Thin" panose="02000000000000000000" pitchFamily="2" charset="0"/>
              <a:cs typeface="Noto Serif" panose="02020600060500020200" pitchFamily="18" charset="0"/>
            </a:endParaRPr>
          </a:p>
        </p:txBody>
      </p:sp>
      <p:sp>
        <p:nvSpPr>
          <p:cNvPr id="10" name="TextBox 9">
            <a:extLst>
              <a:ext uri="{FF2B5EF4-FFF2-40B4-BE49-F238E27FC236}">
                <a16:creationId xmlns:a16="http://schemas.microsoft.com/office/drawing/2014/main" id="{DFEBFDAD-853F-48B2-BCCA-D37085153C62}"/>
              </a:ext>
            </a:extLst>
          </p:cNvPr>
          <p:cNvSpPr txBox="1"/>
          <p:nvPr/>
        </p:nvSpPr>
        <p:spPr>
          <a:xfrm>
            <a:off x="903099" y="3589955"/>
            <a:ext cx="2657475" cy="1077218"/>
          </a:xfrm>
          <a:prstGeom prst="rect">
            <a:avLst/>
          </a:prstGeom>
          <a:noFill/>
        </p:spPr>
        <p:txBody>
          <a:bodyPr wrap="square" rtlCol="0">
            <a:spAutoFit/>
          </a:bodyPr>
          <a:lstStyle/>
          <a:p>
            <a:pPr algn="r"/>
            <a:r>
              <a:rPr lang="en-GB" sz="3200" dirty="0">
                <a:solidFill>
                  <a:schemeClr val="bg1"/>
                </a:solidFill>
                <a:latin typeface="Roboto Black" panose="02000000000000000000" pitchFamily="2" charset="0"/>
                <a:ea typeface="Roboto Black" panose="02000000000000000000" pitchFamily="2" charset="0"/>
                <a:cs typeface="Noto Serif" panose="02020600060500020200" pitchFamily="18" charset="0"/>
              </a:rPr>
              <a:t>Lorem Ipsum Dolour Sit</a:t>
            </a:r>
            <a:endParaRPr lang="en-ID" sz="3200" dirty="0">
              <a:solidFill>
                <a:schemeClr val="bg1"/>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11" name="TextBox 10">
            <a:extLst>
              <a:ext uri="{FF2B5EF4-FFF2-40B4-BE49-F238E27FC236}">
                <a16:creationId xmlns:a16="http://schemas.microsoft.com/office/drawing/2014/main" id="{6E6822A9-1465-4BE4-B3C0-ADA1E3B218EF}"/>
              </a:ext>
            </a:extLst>
          </p:cNvPr>
          <p:cNvSpPr txBox="1"/>
          <p:nvPr/>
        </p:nvSpPr>
        <p:spPr>
          <a:xfrm>
            <a:off x="8626242" y="4092394"/>
            <a:ext cx="2701938"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2" name="Rectangle: Rounded Corners 11">
            <a:extLst>
              <a:ext uri="{FF2B5EF4-FFF2-40B4-BE49-F238E27FC236}">
                <a16:creationId xmlns:a16="http://schemas.microsoft.com/office/drawing/2014/main" id="{306D4499-8253-44E0-9189-80B85CBB72FC}"/>
              </a:ext>
            </a:extLst>
          </p:cNvPr>
          <p:cNvSpPr/>
          <p:nvPr/>
        </p:nvSpPr>
        <p:spPr>
          <a:xfrm>
            <a:off x="8790395" y="2499360"/>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Rounded Corners 12">
            <a:extLst>
              <a:ext uri="{FF2B5EF4-FFF2-40B4-BE49-F238E27FC236}">
                <a16:creationId xmlns:a16="http://schemas.microsoft.com/office/drawing/2014/main" id="{4B579CC1-B840-4B90-9DAA-8C721860931B}"/>
              </a:ext>
            </a:extLst>
          </p:cNvPr>
          <p:cNvSpPr/>
          <p:nvPr/>
        </p:nvSpPr>
        <p:spPr>
          <a:xfrm>
            <a:off x="9223783" y="2499360"/>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8919FD3C-FEA8-40E9-9DC4-E15E202B03B3}"/>
              </a:ext>
            </a:extLst>
          </p:cNvPr>
          <p:cNvSpPr txBox="1"/>
          <p:nvPr/>
        </p:nvSpPr>
        <p:spPr>
          <a:xfrm>
            <a:off x="8626242" y="3646351"/>
            <a:ext cx="3041058"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grpSp>
        <p:nvGrpSpPr>
          <p:cNvPr id="17" name="Group 16">
            <a:extLst>
              <a:ext uri="{FF2B5EF4-FFF2-40B4-BE49-F238E27FC236}">
                <a16:creationId xmlns:a16="http://schemas.microsoft.com/office/drawing/2014/main" id="{15A856C0-878F-4755-BCBC-7A92C98EE5DE}"/>
              </a:ext>
            </a:extLst>
          </p:cNvPr>
          <p:cNvGrpSpPr/>
          <p:nvPr/>
        </p:nvGrpSpPr>
        <p:grpSpPr>
          <a:xfrm rot="16200000">
            <a:off x="2849789" y="5961602"/>
            <a:ext cx="135165" cy="721142"/>
            <a:chOff x="11694109" y="372628"/>
            <a:chExt cx="168467" cy="898815"/>
          </a:xfrm>
        </p:grpSpPr>
        <p:sp>
          <p:nvSpPr>
            <p:cNvPr id="18" name="L-Shape 17">
              <a:extLst>
                <a:ext uri="{FF2B5EF4-FFF2-40B4-BE49-F238E27FC236}">
                  <a16:creationId xmlns:a16="http://schemas.microsoft.com/office/drawing/2014/main" id="{E40A0AA3-C1B5-42F2-8301-7DC7438EFE39}"/>
                </a:ext>
              </a:extLst>
            </p:cNvPr>
            <p:cNvSpPr/>
            <p:nvPr/>
          </p:nvSpPr>
          <p:spPr>
            <a:xfrm rot="8100000">
              <a:off x="11694109" y="372628"/>
              <a:ext cx="168467" cy="168467"/>
            </a:xfrm>
            <a:prstGeom prst="corner">
              <a:avLst>
                <a:gd name="adj1" fmla="val 35417"/>
                <a:gd name="adj2" fmla="val 354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L-Shape 18">
              <a:extLst>
                <a:ext uri="{FF2B5EF4-FFF2-40B4-BE49-F238E27FC236}">
                  <a16:creationId xmlns:a16="http://schemas.microsoft.com/office/drawing/2014/main" id="{A1B23064-51F5-4DB2-B29C-CCBC3FD098ED}"/>
                </a:ext>
              </a:extLst>
            </p:cNvPr>
            <p:cNvSpPr/>
            <p:nvPr/>
          </p:nvSpPr>
          <p:spPr>
            <a:xfrm rot="18900000">
              <a:off x="11694109" y="1102976"/>
              <a:ext cx="168467" cy="168467"/>
            </a:xfrm>
            <a:prstGeom prst="corner">
              <a:avLst>
                <a:gd name="adj1" fmla="val 35417"/>
                <a:gd name="adj2" fmla="val 354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24" name="TextBox 23">
            <a:extLst>
              <a:ext uri="{FF2B5EF4-FFF2-40B4-BE49-F238E27FC236}">
                <a16:creationId xmlns:a16="http://schemas.microsoft.com/office/drawing/2014/main" id="{830CD354-D713-48F9-9C2B-22C4CE76309A}"/>
              </a:ext>
            </a:extLst>
          </p:cNvPr>
          <p:cNvSpPr txBox="1"/>
          <p:nvPr/>
        </p:nvSpPr>
        <p:spPr>
          <a:xfrm>
            <a:off x="1276496" y="4686411"/>
            <a:ext cx="2284078" cy="566758"/>
          </a:xfrm>
          <a:prstGeom prst="rect">
            <a:avLst/>
          </a:prstGeom>
          <a:noFill/>
        </p:spPr>
        <p:txBody>
          <a:bodyPr wrap="square" rtlCol="0">
            <a:spAutoFit/>
          </a:bodyPr>
          <a:lstStyle/>
          <a:p>
            <a:pPr algn="r">
              <a:lnSpc>
                <a:spcPct val="150000"/>
              </a:lnSpc>
            </a:pPr>
            <a:r>
              <a:rPr lang="id-ID" sz="1100" dirty="0">
                <a:solidFill>
                  <a:schemeClr val="bg1"/>
                </a:solidFill>
                <a:latin typeface="Lato" panose="020F0502020204030203" pitchFamily="34" charset="0"/>
              </a:rPr>
              <a:t>Sed utera perspiciatis unde omnis iste natus error sit great ness</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pic>
        <p:nvPicPr>
          <p:cNvPr id="15" name="Graphic 14">
            <a:extLst>
              <a:ext uri="{FF2B5EF4-FFF2-40B4-BE49-F238E27FC236}">
                <a16:creationId xmlns:a16="http://schemas.microsoft.com/office/drawing/2014/main" id="{1FCE44A3-347E-441F-848C-170FF0746B6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79243" y="355990"/>
            <a:ext cx="367121" cy="367121"/>
          </a:xfrm>
          <a:prstGeom prst="rect">
            <a:avLst/>
          </a:prstGeom>
        </p:spPr>
      </p:pic>
      <p:sp>
        <p:nvSpPr>
          <p:cNvPr id="3" name="Picture Placeholder 2">
            <a:extLst>
              <a:ext uri="{FF2B5EF4-FFF2-40B4-BE49-F238E27FC236}">
                <a16:creationId xmlns:a16="http://schemas.microsoft.com/office/drawing/2014/main" id="{67997E6D-B18E-4651-812C-30350B3168CF}"/>
              </a:ext>
            </a:extLst>
          </p:cNvPr>
          <p:cNvSpPr>
            <a:spLocks noGrp="1"/>
          </p:cNvSpPr>
          <p:nvPr>
            <p:ph type="pic" sz="quarter" idx="13"/>
          </p:nvPr>
        </p:nvSpPr>
        <p:spPr/>
      </p:sp>
    </p:spTree>
    <p:extLst>
      <p:ext uri="{BB962C8B-B14F-4D97-AF65-F5344CB8AC3E}">
        <p14:creationId xmlns:p14="http://schemas.microsoft.com/office/powerpoint/2010/main" val="3221984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67EE0B2-D6A5-4423-9CE3-2CC9FA600F2C}"/>
              </a:ext>
            </a:extLst>
          </p:cNvPr>
          <p:cNvSpPr>
            <a:spLocks noGrp="1"/>
          </p:cNvSpPr>
          <p:nvPr>
            <p:ph type="pic" sz="quarter" idx="13"/>
          </p:nvPr>
        </p:nvSpPr>
        <p:spPr/>
      </p:sp>
      <p:sp>
        <p:nvSpPr>
          <p:cNvPr id="4" name="Rectangle 3">
            <a:extLst>
              <a:ext uri="{FF2B5EF4-FFF2-40B4-BE49-F238E27FC236}">
                <a16:creationId xmlns:a16="http://schemas.microsoft.com/office/drawing/2014/main" id="{B70CF180-C654-4F24-823E-BF381017194B}"/>
              </a:ext>
            </a:extLst>
          </p:cNvPr>
          <p:cNvSpPr/>
          <p:nvPr/>
        </p:nvSpPr>
        <p:spPr>
          <a:xfrm>
            <a:off x="4884056" y="1650998"/>
            <a:ext cx="827315" cy="3968751"/>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a16="http://schemas.microsoft.com/office/drawing/2014/main" id="{85560150-06B8-45D0-9931-BACCEF742E0C}"/>
              </a:ext>
            </a:extLst>
          </p:cNvPr>
          <p:cNvSpPr/>
          <p:nvPr/>
        </p:nvSpPr>
        <p:spPr>
          <a:xfrm>
            <a:off x="11364685" y="0"/>
            <a:ext cx="827315" cy="1650999"/>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AC8E2BA5-A5C2-4800-BFE8-6AC6B7E394B6}"/>
              </a:ext>
            </a:extLst>
          </p:cNvPr>
          <p:cNvSpPr txBox="1"/>
          <p:nvPr/>
        </p:nvSpPr>
        <p:spPr>
          <a:xfrm>
            <a:off x="6588366" y="1874402"/>
            <a:ext cx="3855513" cy="2308324"/>
          </a:xfrm>
          <a:prstGeom prst="rect">
            <a:avLst/>
          </a:prstGeom>
          <a:noFill/>
        </p:spPr>
        <p:txBody>
          <a:bodyPr wrap="square" rtlCol="0">
            <a:spAutoFit/>
          </a:bodyPr>
          <a:lstStyle/>
          <a:p>
            <a:r>
              <a:rPr lang="en-GB" sz="4800" dirty="0">
                <a:latin typeface="Roboto Black" panose="02000000000000000000" pitchFamily="2" charset="0"/>
                <a:ea typeface="Roboto Black" panose="02000000000000000000" pitchFamily="2" charset="0"/>
                <a:cs typeface="Noto Serif" panose="02020600060500020200" pitchFamily="18" charset="0"/>
              </a:rPr>
              <a:t>Create A </a:t>
            </a:r>
            <a:r>
              <a:rPr lang="en-GB" sz="48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Home-Based</a:t>
            </a:r>
            <a:r>
              <a:rPr lang="en-GB" sz="4800" dirty="0">
                <a:latin typeface="Roboto Black" panose="02000000000000000000" pitchFamily="2" charset="0"/>
                <a:ea typeface="Roboto Black" panose="02000000000000000000" pitchFamily="2" charset="0"/>
                <a:cs typeface="Noto Serif" panose="02020600060500020200" pitchFamily="18" charset="0"/>
              </a:rPr>
              <a:t> Office</a:t>
            </a:r>
            <a:endParaRPr lang="en-ID" sz="48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7" name="TextBox 6">
            <a:extLst>
              <a:ext uri="{FF2B5EF4-FFF2-40B4-BE49-F238E27FC236}">
                <a16:creationId xmlns:a16="http://schemas.microsoft.com/office/drawing/2014/main" id="{847F1875-BB73-48BD-B299-178EFAE9A9F8}"/>
              </a:ext>
            </a:extLst>
          </p:cNvPr>
          <p:cNvSpPr txBox="1"/>
          <p:nvPr/>
        </p:nvSpPr>
        <p:spPr>
          <a:xfrm>
            <a:off x="6574304" y="4545159"/>
            <a:ext cx="4101958"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 quae ab illo inventore veritatis et quasi architecto beatae vitaecal dicta sunt</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grpSp>
        <p:nvGrpSpPr>
          <p:cNvPr id="16" name="Group 15">
            <a:extLst>
              <a:ext uri="{FF2B5EF4-FFF2-40B4-BE49-F238E27FC236}">
                <a16:creationId xmlns:a16="http://schemas.microsoft.com/office/drawing/2014/main" id="{F4CB1425-2ADB-4B35-8D72-10221AD6BDF0}"/>
              </a:ext>
            </a:extLst>
          </p:cNvPr>
          <p:cNvGrpSpPr/>
          <p:nvPr/>
        </p:nvGrpSpPr>
        <p:grpSpPr>
          <a:xfrm>
            <a:off x="5081704" y="2271315"/>
            <a:ext cx="445955" cy="2728117"/>
            <a:chOff x="5081704" y="1996440"/>
            <a:chExt cx="445955" cy="2728117"/>
          </a:xfrm>
        </p:grpSpPr>
        <p:sp>
          <p:nvSpPr>
            <p:cNvPr id="11" name="TextBox 10">
              <a:extLst>
                <a:ext uri="{FF2B5EF4-FFF2-40B4-BE49-F238E27FC236}">
                  <a16:creationId xmlns:a16="http://schemas.microsoft.com/office/drawing/2014/main" id="{9D1D58CA-F87C-406A-87E5-77F7D8A569F9}"/>
                </a:ext>
              </a:extLst>
            </p:cNvPr>
            <p:cNvSpPr txBox="1"/>
            <p:nvPr/>
          </p:nvSpPr>
          <p:spPr>
            <a:xfrm>
              <a:off x="5102544" y="1996440"/>
              <a:ext cx="404277" cy="338554"/>
            </a:xfrm>
            <a:prstGeom prst="rect">
              <a:avLst/>
            </a:prstGeom>
            <a:noFill/>
          </p:spPr>
          <p:txBody>
            <a:bodyPr wrap="none" rtlCol="0">
              <a:spAutoFit/>
            </a:bodyPr>
            <a:lstStyle/>
            <a:p>
              <a:pPr algn="ctr"/>
              <a:r>
                <a:rPr lang="en-GB" sz="1600" b="1" dirty="0">
                  <a:solidFill>
                    <a:schemeClr val="bg1"/>
                  </a:solidFill>
                  <a:latin typeface="Montserrat" panose="00000500000000000000" pitchFamily="2" charset="0"/>
                </a:rPr>
                <a:t>01</a:t>
              </a:r>
              <a:endParaRPr lang="en-ID" sz="1600" b="1" dirty="0">
                <a:solidFill>
                  <a:schemeClr val="bg1"/>
                </a:solidFill>
                <a:latin typeface="Montserrat" panose="00000500000000000000" pitchFamily="2" charset="0"/>
              </a:endParaRPr>
            </a:p>
          </p:txBody>
        </p:sp>
        <p:sp>
          <p:nvSpPr>
            <p:cNvPr id="12" name="TextBox 11">
              <a:extLst>
                <a:ext uri="{FF2B5EF4-FFF2-40B4-BE49-F238E27FC236}">
                  <a16:creationId xmlns:a16="http://schemas.microsoft.com/office/drawing/2014/main" id="{4DAE7935-6716-4D9B-B52C-7DAA15B03969}"/>
                </a:ext>
              </a:extLst>
            </p:cNvPr>
            <p:cNvSpPr txBox="1"/>
            <p:nvPr/>
          </p:nvSpPr>
          <p:spPr>
            <a:xfrm>
              <a:off x="5081704" y="4386003"/>
              <a:ext cx="445955" cy="338554"/>
            </a:xfrm>
            <a:prstGeom prst="rect">
              <a:avLst/>
            </a:prstGeom>
            <a:noFill/>
          </p:spPr>
          <p:txBody>
            <a:bodyPr wrap="none" rtlCol="0">
              <a:spAutoFit/>
            </a:bodyPr>
            <a:lstStyle/>
            <a:p>
              <a:pPr algn="ctr"/>
              <a:r>
                <a:rPr lang="en-GB" sz="1600" b="1" dirty="0">
                  <a:solidFill>
                    <a:schemeClr val="bg1"/>
                  </a:solidFill>
                  <a:latin typeface="Montserrat" panose="00000500000000000000" pitchFamily="2" charset="0"/>
                </a:rPr>
                <a:t>02</a:t>
              </a:r>
              <a:endParaRPr lang="en-ID" sz="1600" b="1" dirty="0">
                <a:solidFill>
                  <a:schemeClr val="bg1"/>
                </a:solidFill>
                <a:latin typeface="Montserrat" panose="00000500000000000000" pitchFamily="2" charset="0"/>
              </a:endParaRPr>
            </a:p>
          </p:txBody>
        </p:sp>
      </p:grpSp>
      <p:cxnSp>
        <p:nvCxnSpPr>
          <p:cNvPr id="14" name="Straight Connector 13">
            <a:extLst>
              <a:ext uri="{FF2B5EF4-FFF2-40B4-BE49-F238E27FC236}">
                <a16:creationId xmlns:a16="http://schemas.microsoft.com/office/drawing/2014/main" id="{CFF7C1C5-EB33-43A6-91A8-402BABEA4AD0}"/>
              </a:ext>
            </a:extLst>
          </p:cNvPr>
          <p:cNvCxnSpPr>
            <a:cxnSpLocks/>
          </p:cNvCxnSpPr>
          <p:nvPr/>
        </p:nvCxnSpPr>
        <p:spPr>
          <a:xfrm>
            <a:off x="5304681" y="3001940"/>
            <a:ext cx="0" cy="126686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7F1F2946-66B0-46DC-9DB8-34C8B8F08215}"/>
              </a:ext>
            </a:extLst>
          </p:cNvPr>
          <p:cNvSpPr/>
          <p:nvPr/>
        </p:nvSpPr>
        <p:spPr>
          <a:xfrm>
            <a:off x="5245742" y="3230186"/>
            <a:ext cx="133350" cy="1333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82D6630E-1DC7-4EC4-BC0B-262F6D63B6B4}"/>
              </a:ext>
            </a:extLst>
          </p:cNvPr>
          <p:cNvSpPr txBox="1"/>
          <p:nvPr/>
        </p:nvSpPr>
        <p:spPr>
          <a:xfrm>
            <a:off x="6588366" y="1204193"/>
            <a:ext cx="2383959" cy="307777"/>
          </a:xfrm>
          <a:prstGeom prst="rect">
            <a:avLst/>
          </a:prstGeom>
          <a:noFill/>
        </p:spPr>
        <p:txBody>
          <a:bodyPr wrap="square" rtlCol="0">
            <a:spAutoFit/>
          </a:bodyPr>
          <a:lstStyle/>
          <a:p>
            <a:pPr algn="just"/>
            <a:r>
              <a:rPr lang="en-GB" sz="1400" b="1" dirty="0">
                <a:solidFill>
                  <a:schemeClr val="tx1">
                    <a:lumMod val="50000"/>
                    <a:lumOff val="50000"/>
                  </a:schemeClr>
                </a:solidFill>
                <a:latin typeface="Montserrat" panose="00000500000000000000" pitchFamily="2" charset="0"/>
              </a:rPr>
              <a:t>ABOUT TELEWORKING</a:t>
            </a:r>
            <a:endParaRPr lang="id-ID" sz="1400" b="1" dirty="0">
              <a:solidFill>
                <a:schemeClr val="tx1">
                  <a:lumMod val="50000"/>
                  <a:lumOff val="50000"/>
                </a:schemeClr>
              </a:solidFill>
              <a:latin typeface="Montserrat" panose="00000500000000000000" pitchFamily="2" charset="0"/>
            </a:endParaRPr>
          </a:p>
        </p:txBody>
      </p:sp>
      <p:cxnSp>
        <p:nvCxnSpPr>
          <p:cNvPr id="24" name="Straight Connector 23">
            <a:extLst>
              <a:ext uri="{FF2B5EF4-FFF2-40B4-BE49-F238E27FC236}">
                <a16:creationId xmlns:a16="http://schemas.microsoft.com/office/drawing/2014/main" id="{A99C9E14-D5B3-49EF-8B00-B74C8739A7CF}"/>
              </a:ext>
            </a:extLst>
          </p:cNvPr>
          <p:cNvCxnSpPr>
            <a:cxnSpLocks/>
          </p:cNvCxnSpPr>
          <p:nvPr/>
        </p:nvCxnSpPr>
        <p:spPr>
          <a:xfrm>
            <a:off x="9113300" y="1358081"/>
            <a:ext cx="794828" cy="0"/>
          </a:xfrm>
          <a:prstGeom prst="line">
            <a:avLst/>
          </a:prstGeom>
          <a:ln w="38100">
            <a:solidFill>
              <a:srgbClr val="FFBE42"/>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51C2DFE7-AB1F-4F3D-A8F7-BA6B306B6EF6}"/>
              </a:ext>
            </a:extLst>
          </p:cNvPr>
          <p:cNvGrpSpPr/>
          <p:nvPr/>
        </p:nvGrpSpPr>
        <p:grpSpPr>
          <a:xfrm>
            <a:off x="11710745" y="464928"/>
            <a:ext cx="135165" cy="721142"/>
            <a:chOff x="11694109" y="372628"/>
            <a:chExt cx="168467" cy="898815"/>
          </a:xfrm>
        </p:grpSpPr>
        <p:sp>
          <p:nvSpPr>
            <p:cNvPr id="26" name="L-Shape 25">
              <a:extLst>
                <a:ext uri="{FF2B5EF4-FFF2-40B4-BE49-F238E27FC236}">
                  <a16:creationId xmlns:a16="http://schemas.microsoft.com/office/drawing/2014/main" id="{FCBC52F3-8B4F-4ADD-997B-E7925D87200A}"/>
                </a:ext>
              </a:extLst>
            </p:cNvPr>
            <p:cNvSpPr/>
            <p:nvPr/>
          </p:nvSpPr>
          <p:spPr>
            <a:xfrm rot="8100000">
              <a:off x="11694109" y="372628"/>
              <a:ext cx="168467" cy="168467"/>
            </a:xfrm>
            <a:prstGeom prst="corner">
              <a:avLst>
                <a:gd name="adj1" fmla="val 35417"/>
                <a:gd name="adj2" fmla="val 354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L-Shape 26">
              <a:extLst>
                <a:ext uri="{FF2B5EF4-FFF2-40B4-BE49-F238E27FC236}">
                  <a16:creationId xmlns:a16="http://schemas.microsoft.com/office/drawing/2014/main" id="{C20D79AA-6EB3-486C-BFCC-18D857E56979}"/>
                </a:ext>
              </a:extLst>
            </p:cNvPr>
            <p:cNvSpPr/>
            <p:nvPr/>
          </p:nvSpPr>
          <p:spPr>
            <a:xfrm rot="18900000">
              <a:off x="11694109" y="1102976"/>
              <a:ext cx="168467" cy="168467"/>
            </a:xfrm>
            <a:prstGeom prst="corner">
              <a:avLst>
                <a:gd name="adj1" fmla="val 35417"/>
                <a:gd name="adj2" fmla="val 354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29" name="TextBox 28">
            <a:extLst>
              <a:ext uri="{FF2B5EF4-FFF2-40B4-BE49-F238E27FC236}">
                <a16:creationId xmlns:a16="http://schemas.microsoft.com/office/drawing/2014/main" id="{406A57CC-1A8F-45F6-8A25-26B5C1B7584E}"/>
              </a:ext>
            </a:extLst>
          </p:cNvPr>
          <p:cNvSpPr txBox="1"/>
          <p:nvPr/>
        </p:nvSpPr>
        <p:spPr>
          <a:xfrm rot="16200000">
            <a:off x="-955086"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pic>
        <p:nvPicPr>
          <p:cNvPr id="19" name="Graphic 18">
            <a:extLst>
              <a:ext uri="{FF2B5EF4-FFF2-40B4-BE49-F238E27FC236}">
                <a16:creationId xmlns:a16="http://schemas.microsoft.com/office/drawing/2014/main" id="{8AE81379-A736-4427-A921-021EC24FEA5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5816" y="312102"/>
            <a:ext cx="367121" cy="367121"/>
          </a:xfrm>
          <a:prstGeom prst="rect">
            <a:avLst/>
          </a:prstGeom>
        </p:spPr>
      </p:pic>
    </p:spTree>
    <p:extLst>
      <p:ext uri="{BB962C8B-B14F-4D97-AF65-F5344CB8AC3E}">
        <p14:creationId xmlns:p14="http://schemas.microsoft.com/office/powerpoint/2010/main" val="12474299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261352-C6FE-416B-8794-17AA9D7786D7}"/>
              </a:ext>
            </a:extLst>
          </p:cNvPr>
          <p:cNvSpPr>
            <a:spLocks noGrp="1"/>
          </p:cNvSpPr>
          <p:nvPr>
            <p:ph type="pic" sz="quarter" idx="13"/>
          </p:nvPr>
        </p:nvSpPr>
        <p:spPr/>
      </p:sp>
      <p:sp>
        <p:nvSpPr>
          <p:cNvPr id="14" name="TextBox 13">
            <a:extLst>
              <a:ext uri="{FF2B5EF4-FFF2-40B4-BE49-F238E27FC236}">
                <a16:creationId xmlns:a16="http://schemas.microsoft.com/office/drawing/2014/main" id="{06C1ED93-0233-4D97-9907-580A77955DA1}"/>
              </a:ext>
            </a:extLst>
          </p:cNvPr>
          <p:cNvSpPr txBox="1"/>
          <p:nvPr/>
        </p:nvSpPr>
        <p:spPr>
          <a:xfrm>
            <a:off x="573907" y="4843702"/>
            <a:ext cx="2701938" cy="82067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5" name="TextBox 14">
            <a:extLst>
              <a:ext uri="{FF2B5EF4-FFF2-40B4-BE49-F238E27FC236}">
                <a16:creationId xmlns:a16="http://schemas.microsoft.com/office/drawing/2014/main" id="{80AC315B-87D6-4189-B254-C20CB837636D}"/>
              </a:ext>
            </a:extLst>
          </p:cNvPr>
          <p:cNvSpPr txBox="1"/>
          <p:nvPr/>
        </p:nvSpPr>
        <p:spPr>
          <a:xfrm>
            <a:off x="573907" y="4426687"/>
            <a:ext cx="2701938"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Service Here</a:t>
            </a:r>
            <a:endParaRPr lang="id-ID" dirty="0">
              <a:solidFill>
                <a:schemeClr val="tx1">
                  <a:lumMod val="65000"/>
                  <a:lumOff val="35000"/>
                </a:schemeClr>
              </a:solidFill>
              <a:latin typeface="Lato Black" panose="020F0A02020204030203" pitchFamily="34" charset="0"/>
            </a:endParaRPr>
          </a:p>
        </p:txBody>
      </p:sp>
      <p:sp>
        <p:nvSpPr>
          <p:cNvPr id="16" name="TextBox 15">
            <a:extLst>
              <a:ext uri="{FF2B5EF4-FFF2-40B4-BE49-F238E27FC236}">
                <a16:creationId xmlns:a16="http://schemas.microsoft.com/office/drawing/2014/main" id="{12E54827-9F64-4767-AFA0-94F82F65D568}"/>
              </a:ext>
            </a:extLst>
          </p:cNvPr>
          <p:cNvSpPr txBox="1"/>
          <p:nvPr/>
        </p:nvSpPr>
        <p:spPr>
          <a:xfrm>
            <a:off x="8916155" y="4620544"/>
            <a:ext cx="2701938" cy="82067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7" name="TextBox 16">
            <a:extLst>
              <a:ext uri="{FF2B5EF4-FFF2-40B4-BE49-F238E27FC236}">
                <a16:creationId xmlns:a16="http://schemas.microsoft.com/office/drawing/2014/main" id="{21D7F756-BE25-4B03-80DC-A2336C0C9CF1}"/>
              </a:ext>
            </a:extLst>
          </p:cNvPr>
          <p:cNvSpPr txBox="1"/>
          <p:nvPr/>
        </p:nvSpPr>
        <p:spPr>
          <a:xfrm>
            <a:off x="8916155" y="4203529"/>
            <a:ext cx="2701938"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Service Here</a:t>
            </a:r>
            <a:endParaRPr lang="id-ID" dirty="0">
              <a:solidFill>
                <a:schemeClr val="tx1">
                  <a:lumMod val="65000"/>
                  <a:lumOff val="35000"/>
                </a:schemeClr>
              </a:solidFill>
              <a:latin typeface="Lato Black" panose="020F0A02020204030203" pitchFamily="34" charset="0"/>
            </a:endParaRPr>
          </a:p>
        </p:txBody>
      </p:sp>
      <p:sp>
        <p:nvSpPr>
          <p:cNvPr id="18" name="TextBox 17">
            <a:extLst>
              <a:ext uri="{FF2B5EF4-FFF2-40B4-BE49-F238E27FC236}">
                <a16:creationId xmlns:a16="http://schemas.microsoft.com/office/drawing/2014/main" id="{4B4A90EC-8D4B-4A21-9AA3-F5E87FB9EC08}"/>
              </a:ext>
            </a:extLst>
          </p:cNvPr>
          <p:cNvSpPr txBox="1"/>
          <p:nvPr/>
        </p:nvSpPr>
        <p:spPr>
          <a:xfrm>
            <a:off x="8916155" y="2483144"/>
            <a:ext cx="2701938" cy="82067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9" name="TextBox 18">
            <a:extLst>
              <a:ext uri="{FF2B5EF4-FFF2-40B4-BE49-F238E27FC236}">
                <a16:creationId xmlns:a16="http://schemas.microsoft.com/office/drawing/2014/main" id="{3CC487C2-024B-44DB-B665-617CC1C9785D}"/>
              </a:ext>
            </a:extLst>
          </p:cNvPr>
          <p:cNvSpPr txBox="1"/>
          <p:nvPr/>
        </p:nvSpPr>
        <p:spPr>
          <a:xfrm>
            <a:off x="8916155" y="2066129"/>
            <a:ext cx="2701938"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Service Here</a:t>
            </a:r>
            <a:endParaRPr lang="id-ID" dirty="0">
              <a:solidFill>
                <a:schemeClr val="tx1">
                  <a:lumMod val="65000"/>
                  <a:lumOff val="35000"/>
                </a:schemeClr>
              </a:solidFill>
              <a:latin typeface="Lato Black" panose="020F0A02020204030203" pitchFamily="34" charset="0"/>
            </a:endParaRPr>
          </a:p>
        </p:txBody>
      </p:sp>
      <p:sp>
        <p:nvSpPr>
          <p:cNvPr id="29" name="TextBox 28">
            <a:extLst>
              <a:ext uri="{FF2B5EF4-FFF2-40B4-BE49-F238E27FC236}">
                <a16:creationId xmlns:a16="http://schemas.microsoft.com/office/drawing/2014/main" id="{EDA1943F-DE8C-4B2D-B33C-6A53BF175F07}"/>
              </a:ext>
            </a:extLst>
          </p:cNvPr>
          <p:cNvSpPr txBox="1"/>
          <p:nvPr/>
        </p:nvSpPr>
        <p:spPr>
          <a:xfrm>
            <a:off x="818772" y="1420440"/>
            <a:ext cx="2657475" cy="1077218"/>
          </a:xfrm>
          <a:prstGeom prst="rect">
            <a:avLst/>
          </a:prstGeom>
          <a:noFill/>
        </p:spPr>
        <p:txBody>
          <a:bodyPr wrap="square" rtlCol="0">
            <a:spAutoFit/>
          </a:bodyPr>
          <a:lstStyle/>
          <a:p>
            <a:r>
              <a:rPr lang="en-GB" sz="3200" dirty="0">
                <a:latin typeface="Roboto Black" panose="02000000000000000000" pitchFamily="2" charset="0"/>
                <a:ea typeface="Roboto Black" panose="02000000000000000000" pitchFamily="2" charset="0"/>
                <a:cs typeface="Noto Serif" panose="02020600060500020200" pitchFamily="18" charset="0"/>
              </a:rPr>
              <a:t>Lorem </a:t>
            </a:r>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Ipsum</a:t>
            </a:r>
            <a:r>
              <a:rPr lang="en-GB" sz="3200" dirty="0">
                <a:latin typeface="Roboto Black" panose="02000000000000000000" pitchFamily="2" charset="0"/>
                <a:ea typeface="Roboto Black" panose="02000000000000000000" pitchFamily="2" charset="0"/>
                <a:cs typeface="Noto Serif" panose="02020600060500020200" pitchFamily="18" charset="0"/>
              </a:rPr>
              <a:t> Dolour </a:t>
            </a:r>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Sit</a:t>
            </a:r>
            <a:endParaRPr lang="en-ID"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30" name="TextBox 29">
            <a:extLst>
              <a:ext uri="{FF2B5EF4-FFF2-40B4-BE49-F238E27FC236}">
                <a16:creationId xmlns:a16="http://schemas.microsoft.com/office/drawing/2014/main" id="{DD918AE7-2A38-4C49-AA20-68D057ED1CF4}"/>
              </a:ext>
            </a:extLst>
          </p:cNvPr>
          <p:cNvSpPr txBox="1"/>
          <p:nvPr/>
        </p:nvSpPr>
        <p:spPr>
          <a:xfrm>
            <a:off x="818772" y="2509783"/>
            <a:ext cx="2284078" cy="566758"/>
          </a:xfrm>
          <a:prstGeom prst="rect">
            <a:avLst/>
          </a:prstGeom>
          <a:noFill/>
        </p:spPr>
        <p:txBody>
          <a:bodyPr wrap="square" rtlCol="0">
            <a:spAutoFit/>
          </a:bodyPr>
          <a:lstStyle/>
          <a:p>
            <a:pP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32" name="Rectangle 31">
            <a:extLst>
              <a:ext uri="{FF2B5EF4-FFF2-40B4-BE49-F238E27FC236}">
                <a16:creationId xmlns:a16="http://schemas.microsoft.com/office/drawing/2014/main" id="{E12D50CE-F0D7-42AD-B735-649C3A6C7CED}"/>
              </a:ext>
            </a:extLst>
          </p:cNvPr>
          <p:cNvSpPr/>
          <p:nvPr/>
        </p:nvSpPr>
        <p:spPr>
          <a:xfrm>
            <a:off x="-333829" y="959582"/>
            <a:ext cx="5343979" cy="2717068"/>
          </a:xfrm>
          <a:prstGeom prst="rect">
            <a:avLst/>
          </a:prstGeom>
          <a:noFill/>
          <a:ln w="60325">
            <a:solidFill>
              <a:srgbClr val="FFBE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5" name="Group 34">
            <a:extLst>
              <a:ext uri="{FF2B5EF4-FFF2-40B4-BE49-F238E27FC236}">
                <a16:creationId xmlns:a16="http://schemas.microsoft.com/office/drawing/2014/main" id="{EA4120AC-B601-4B01-9352-3333C036BA8C}"/>
              </a:ext>
            </a:extLst>
          </p:cNvPr>
          <p:cNvGrpSpPr/>
          <p:nvPr/>
        </p:nvGrpSpPr>
        <p:grpSpPr>
          <a:xfrm>
            <a:off x="9890410" y="846378"/>
            <a:ext cx="753428" cy="320040"/>
            <a:chOff x="9971495" y="846378"/>
            <a:chExt cx="753428" cy="320040"/>
          </a:xfrm>
        </p:grpSpPr>
        <p:sp>
          <p:nvSpPr>
            <p:cNvPr id="33" name="Rectangle: Rounded Corners 32">
              <a:extLst>
                <a:ext uri="{FF2B5EF4-FFF2-40B4-BE49-F238E27FC236}">
                  <a16:creationId xmlns:a16="http://schemas.microsoft.com/office/drawing/2014/main" id="{4EC57C77-6B8F-4974-B054-7E6D351F641D}"/>
                </a:ext>
              </a:extLst>
            </p:cNvPr>
            <p:cNvSpPr/>
            <p:nvPr/>
          </p:nvSpPr>
          <p:spPr>
            <a:xfrm>
              <a:off x="9971495" y="846378"/>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Rectangle: Rounded Corners 33">
              <a:extLst>
                <a:ext uri="{FF2B5EF4-FFF2-40B4-BE49-F238E27FC236}">
                  <a16:creationId xmlns:a16="http://schemas.microsoft.com/office/drawing/2014/main" id="{460FE1CB-A588-4478-A4DE-C5765C58371B}"/>
                </a:ext>
              </a:extLst>
            </p:cNvPr>
            <p:cNvSpPr/>
            <p:nvPr/>
          </p:nvSpPr>
          <p:spPr>
            <a:xfrm>
              <a:off x="10404883" y="846378"/>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6" name="Group 35">
            <a:extLst>
              <a:ext uri="{FF2B5EF4-FFF2-40B4-BE49-F238E27FC236}">
                <a16:creationId xmlns:a16="http://schemas.microsoft.com/office/drawing/2014/main" id="{5D0E91ED-4C75-4CE2-93D1-DF118A2B5D86}"/>
              </a:ext>
            </a:extLst>
          </p:cNvPr>
          <p:cNvGrpSpPr/>
          <p:nvPr/>
        </p:nvGrpSpPr>
        <p:grpSpPr>
          <a:xfrm>
            <a:off x="1314408" y="6277146"/>
            <a:ext cx="1220935" cy="218280"/>
            <a:chOff x="5432716" y="5806890"/>
            <a:chExt cx="1220935" cy="218280"/>
          </a:xfrm>
          <a:solidFill>
            <a:srgbClr val="15B2D3"/>
          </a:solidFill>
        </p:grpSpPr>
        <p:sp>
          <p:nvSpPr>
            <p:cNvPr id="37" name="Freeform: Shape 36">
              <a:extLst>
                <a:ext uri="{FF2B5EF4-FFF2-40B4-BE49-F238E27FC236}">
                  <a16:creationId xmlns:a16="http://schemas.microsoft.com/office/drawing/2014/main" id="{E56331B7-CC4E-4099-B7B2-91F7B495663B}"/>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DC077472-F142-4F3C-8784-5D16B2AAD86C}"/>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39" name="Freeform: Shape 38">
              <a:extLst>
                <a:ext uri="{FF2B5EF4-FFF2-40B4-BE49-F238E27FC236}">
                  <a16:creationId xmlns:a16="http://schemas.microsoft.com/office/drawing/2014/main" id="{83AB59DA-3EA7-4889-BC0C-513EE1C67262}"/>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spTree>
    <p:extLst>
      <p:ext uri="{BB962C8B-B14F-4D97-AF65-F5344CB8AC3E}">
        <p14:creationId xmlns:p14="http://schemas.microsoft.com/office/powerpoint/2010/main" val="1748699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BEC056E-9B8F-4FB5-9B5D-D32AE0EBF892}"/>
              </a:ext>
            </a:extLst>
          </p:cNvPr>
          <p:cNvSpPr txBox="1"/>
          <p:nvPr/>
        </p:nvSpPr>
        <p:spPr>
          <a:xfrm>
            <a:off x="8151698" y="2409796"/>
            <a:ext cx="2535354" cy="566758"/>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9" name="TextBox 8">
            <a:extLst>
              <a:ext uri="{FF2B5EF4-FFF2-40B4-BE49-F238E27FC236}">
                <a16:creationId xmlns:a16="http://schemas.microsoft.com/office/drawing/2014/main" id="{A3025663-66A3-4A01-8C56-DC0B2F24F6B5}"/>
              </a:ext>
            </a:extLst>
          </p:cNvPr>
          <p:cNvSpPr txBox="1"/>
          <p:nvPr/>
        </p:nvSpPr>
        <p:spPr>
          <a:xfrm>
            <a:off x="8151698" y="2110426"/>
            <a:ext cx="2308458" cy="338554"/>
          </a:xfrm>
          <a:prstGeom prst="rect">
            <a:avLst/>
          </a:prstGeom>
          <a:noFill/>
        </p:spPr>
        <p:txBody>
          <a:bodyPr wrap="square" rtlCol="0">
            <a:spAutoFit/>
          </a:bodyPr>
          <a:lstStyle/>
          <a:p>
            <a:r>
              <a:rPr lang="en-GB" sz="1600" dirty="0">
                <a:solidFill>
                  <a:schemeClr val="tx1">
                    <a:lumMod val="65000"/>
                    <a:lumOff val="35000"/>
                  </a:schemeClr>
                </a:solidFill>
                <a:latin typeface="Lato Black" panose="020F0A02020204030203" pitchFamily="34" charset="0"/>
              </a:rPr>
              <a:t>Your Text Here</a:t>
            </a:r>
            <a:endParaRPr lang="id-ID" sz="1600" dirty="0">
              <a:solidFill>
                <a:schemeClr val="tx1">
                  <a:lumMod val="65000"/>
                  <a:lumOff val="35000"/>
                </a:schemeClr>
              </a:solidFill>
              <a:latin typeface="Lato Black" panose="020F0A02020204030203" pitchFamily="34" charset="0"/>
            </a:endParaRPr>
          </a:p>
        </p:txBody>
      </p:sp>
      <p:sp>
        <p:nvSpPr>
          <p:cNvPr id="12" name="TextBox 11">
            <a:extLst>
              <a:ext uri="{FF2B5EF4-FFF2-40B4-BE49-F238E27FC236}">
                <a16:creationId xmlns:a16="http://schemas.microsoft.com/office/drawing/2014/main" id="{F3730DE6-8D42-4A01-A605-01F2AA8F0862}"/>
              </a:ext>
            </a:extLst>
          </p:cNvPr>
          <p:cNvSpPr txBox="1"/>
          <p:nvPr/>
        </p:nvSpPr>
        <p:spPr>
          <a:xfrm>
            <a:off x="8151698" y="3796007"/>
            <a:ext cx="2535354" cy="566758"/>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3" name="TextBox 12">
            <a:extLst>
              <a:ext uri="{FF2B5EF4-FFF2-40B4-BE49-F238E27FC236}">
                <a16:creationId xmlns:a16="http://schemas.microsoft.com/office/drawing/2014/main" id="{C5964E63-9E1C-463C-AC0E-5BBEE25B92A3}"/>
              </a:ext>
            </a:extLst>
          </p:cNvPr>
          <p:cNvSpPr txBox="1"/>
          <p:nvPr/>
        </p:nvSpPr>
        <p:spPr>
          <a:xfrm>
            <a:off x="8151698" y="3496637"/>
            <a:ext cx="2308458" cy="338554"/>
          </a:xfrm>
          <a:prstGeom prst="rect">
            <a:avLst/>
          </a:prstGeom>
          <a:noFill/>
        </p:spPr>
        <p:txBody>
          <a:bodyPr wrap="square" rtlCol="0">
            <a:spAutoFit/>
          </a:bodyPr>
          <a:lstStyle/>
          <a:p>
            <a:r>
              <a:rPr lang="en-GB" sz="1600" dirty="0">
                <a:solidFill>
                  <a:schemeClr val="tx1">
                    <a:lumMod val="65000"/>
                    <a:lumOff val="35000"/>
                  </a:schemeClr>
                </a:solidFill>
                <a:latin typeface="Lato Black" panose="020F0A02020204030203" pitchFamily="34" charset="0"/>
              </a:rPr>
              <a:t>Your Text Here</a:t>
            </a:r>
            <a:endParaRPr lang="id-ID" sz="1600" dirty="0">
              <a:solidFill>
                <a:schemeClr val="tx1">
                  <a:lumMod val="65000"/>
                  <a:lumOff val="35000"/>
                </a:schemeClr>
              </a:solidFill>
              <a:latin typeface="Lato Black" panose="020F0A02020204030203" pitchFamily="34" charset="0"/>
            </a:endParaRPr>
          </a:p>
        </p:txBody>
      </p:sp>
      <p:sp>
        <p:nvSpPr>
          <p:cNvPr id="14" name="TextBox 13">
            <a:extLst>
              <a:ext uri="{FF2B5EF4-FFF2-40B4-BE49-F238E27FC236}">
                <a16:creationId xmlns:a16="http://schemas.microsoft.com/office/drawing/2014/main" id="{A274F84C-EC4F-4CEA-A40B-4E3ED0075F3B}"/>
              </a:ext>
            </a:extLst>
          </p:cNvPr>
          <p:cNvSpPr txBox="1"/>
          <p:nvPr/>
        </p:nvSpPr>
        <p:spPr>
          <a:xfrm>
            <a:off x="8151698" y="5182218"/>
            <a:ext cx="2535354" cy="566758"/>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5" name="TextBox 14">
            <a:extLst>
              <a:ext uri="{FF2B5EF4-FFF2-40B4-BE49-F238E27FC236}">
                <a16:creationId xmlns:a16="http://schemas.microsoft.com/office/drawing/2014/main" id="{96B6BA7D-3886-4483-BDE2-FE5370CB71D4}"/>
              </a:ext>
            </a:extLst>
          </p:cNvPr>
          <p:cNvSpPr txBox="1"/>
          <p:nvPr/>
        </p:nvSpPr>
        <p:spPr>
          <a:xfrm>
            <a:off x="8151698" y="4882848"/>
            <a:ext cx="2308458" cy="338554"/>
          </a:xfrm>
          <a:prstGeom prst="rect">
            <a:avLst/>
          </a:prstGeom>
          <a:noFill/>
        </p:spPr>
        <p:txBody>
          <a:bodyPr wrap="square" rtlCol="0">
            <a:spAutoFit/>
          </a:bodyPr>
          <a:lstStyle/>
          <a:p>
            <a:r>
              <a:rPr lang="en-GB" sz="1600" dirty="0">
                <a:solidFill>
                  <a:schemeClr val="tx1">
                    <a:lumMod val="65000"/>
                    <a:lumOff val="35000"/>
                  </a:schemeClr>
                </a:solidFill>
                <a:latin typeface="Lato Black" panose="020F0A02020204030203" pitchFamily="34" charset="0"/>
              </a:rPr>
              <a:t>Your Text Here</a:t>
            </a:r>
            <a:endParaRPr lang="id-ID" sz="1600" dirty="0">
              <a:solidFill>
                <a:schemeClr val="tx1">
                  <a:lumMod val="65000"/>
                  <a:lumOff val="35000"/>
                </a:schemeClr>
              </a:solidFill>
              <a:latin typeface="Lato Black" panose="020F0A02020204030203" pitchFamily="34" charset="0"/>
            </a:endParaRPr>
          </a:p>
        </p:txBody>
      </p:sp>
      <p:sp>
        <p:nvSpPr>
          <p:cNvPr id="16" name="TextBox 15">
            <a:extLst>
              <a:ext uri="{FF2B5EF4-FFF2-40B4-BE49-F238E27FC236}">
                <a16:creationId xmlns:a16="http://schemas.microsoft.com/office/drawing/2014/main" id="{545E2F80-C102-4A4D-96A0-43E9831F9AA9}"/>
              </a:ext>
            </a:extLst>
          </p:cNvPr>
          <p:cNvSpPr txBox="1"/>
          <p:nvPr/>
        </p:nvSpPr>
        <p:spPr>
          <a:xfrm>
            <a:off x="1145085" y="2314834"/>
            <a:ext cx="2495172" cy="1323439"/>
          </a:xfrm>
          <a:prstGeom prst="rect">
            <a:avLst/>
          </a:prstGeom>
          <a:noFill/>
        </p:spPr>
        <p:txBody>
          <a:bodyPr wrap="square" rtlCol="0">
            <a:spAutoFit/>
          </a:bodyPr>
          <a:lstStyle/>
          <a:p>
            <a:pPr algn="r"/>
            <a:r>
              <a:rPr lang="en-GB" sz="4000" dirty="0">
                <a:latin typeface="Roboto Black" panose="02000000000000000000" pitchFamily="2" charset="0"/>
                <a:ea typeface="Roboto Black" panose="02000000000000000000" pitchFamily="2" charset="0"/>
                <a:cs typeface="Noto Serif" panose="02020600060500020200" pitchFamily="18" charset="0"/>
              </a:rPr>
              <a:t>Your </a:t>
            </a:r>
            <a:r>
              <a:rPr lang="en-GB"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Text</a:t>
            </a:r>
            <a:r>
              <a:rPr lang="en-GB" sz="4000" dirty="0">
                <a:latin typeface="Roboto Black" panose="02000000000000000000" pitchFamily="2" charset="0"/>
                <a:ea typeface="Roboto Black" panose="02000000000000000000" pitchFamily="2" charset="0"/>
                <a:cs typeface="Noto Serif" panose="02020600060500020200" pitchFamily="18" charset="0"/>
              </a:rPr>
              <a:t> Here</a:t>
            </a:r>
            <a:endParaRPr lang="en-ID" sz="40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17" name="TextBox 16">
            <a:extLst>
              <a:ext uri="{FF2B5EF4-FFF2-40B4-BE49-F238E27FC236}">
                <a16:creationId xmlns:a16="http://schemas.microsoft.com/office/drawing/2014/main" id="{6C5F8A8B-7AD4-42E5-A81B-0B363547F4AB}"/>
              </a:ext>
            </a:extLst>
          </p:cNvPr>
          <p:cNvSpPr txBox="1"/>
          <p:nvPr/>
        </p:nvSpPr>
        <p:spPr>
          <a:xfrm>
            <a:off x="938319" y="4280325"/>
            <a:ext cx="2701938" cy="820674"/>
          </a:xfrm>
          <a:prstGeom prst="rect">
            <a:avLst/>
          </a:prstGeom>
          <a:noFill/>
        </p:spPr>
        <p:txBody>
          <a:bodyPr wrap="square" rtlCol="0">
            <a:spAutoFit/>
          </a:bodyPr>
          <a:lstStyle/>
          <a:p>
            <a:pPr algn="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cxnSp>
        <p:nvCxnSpPr>
          <p:cNvPr id="19" name="Straight Connector 18">
            <a:extLst>
              <a:ext uri="{FF2B5EF4-FFF2-40B4-BE49-F238E27FC236}">
                <a16:creationId xmlns:a16="http://schemas.microsoft.com/office/drawing/2014/main" id="{97DA99FA-F51E-4FBC-BEB2-3CB0B20AE310}"/>
              </a:ext>
            </a:extLst>
          </p:cNvPr>
          <p:cNvCxnSpPr>
            <a:cxnSpLocks/>
          </p:cNvCxnSpPr>
          <p:nvPr/>
        </p:nvCxnSpPr>
        <p:spPr>
          <a:xfrm>
            <a:off x="2760872" y="3949663"/>
            <a:ext cx="750769" cy="0"/>
          </a:xfrm>
          <a:prstGeom prst="line">
            <a:avLst/>
          </a:prstGeom>
          <a:ln w="50800">
            <a:solidFill>
              <a:srgbClr val="FFBE42"/>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E563CFDD-A865-400C-A494-5C67BC590F83}"/>
              </a:ext>
            </a:extLst>
          </p:cNvPr>
          <p:cNvSpPr/>
          <p:nvPr/>
        </p:nvSpPr>
        <p:spPr>
          <a:xfrm>
            <a:off x="0" y="6355804"/>
            <a:ext cx="1962150" cy="502196"/>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4DE17CC3-23DA-491A-A834-5985B71BBD61}"/>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pic>
        <p:nvPicPr>
          <p:cNvPr id="18" name="Graphic 17">
            <a:extLst>
              <a:ext uri="{FF2B5EF4-FFF2-40B4-BE49-F238E27FC236}">
                <a16:creationId xmlns:a16="http://schemas.microsoft.com/office/drawing/2014/main" id="{E448A1D3-EA42-4AD7-9EF9-4FC8A91A9C5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50133"/>
            <a:ext cx="367121" cy="367121"/>
          </a:xfrm>
          <a:prstGeom prst="rect">
            <a:avLst/>
          </a:prstGeom>
        </p:spPr>
      </p:pic>
      <p:sp>
        <p:nvSpPr>
          <p:cNvPr id="3" name="Picture Placeholder 2">
            <a:extLst>
              <a:ext uri="{FF2B5EF4-FFF2-40B4-BE49-F238E27FC236}">
                <a16:creationId xmlns:a16="http://schemas.microsoft.com/office/drawing/2014/main" id="{7D2C0F8C-9B64-4EA7-98A0-A1A71C59D6F3}"/>
              </a:ext>
            </a:extLst>
          </p:cNvPr>
          <p:cNvSpPr>
            <a:spLocks noGrp="1"/>
          </p:cNvSpPr>
          <p:nvPr>
            <p:ph type="pic" sz="quarter" idx="13"/>
          </p:nvPr>
        </p:nvSpPr>
        <p:spPr/>
      </p:sp>
    </p:spTree>
    <p:extLst>
      <p:ext uri="{BB962C8B-B14F-4D97-AF65-F5344CB8AC3E}">
        <p14:creationId xmlns:p14="http://schemas.microsoft.com/office/powerpoint/2010/main" val="28798858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1EEEC4A-135B-438D-9894-72E094B4B4A9}"/>
              </a:ext>
            </a:extLst>
          </p:cNvPr>
          <p:cNvSpPr>
            <a:spLocks noGrp="1"/>
          </p:cNvSpPr>
          <p:nvPr>
            <p:ph type="sldNum" sz="quarter" idx="12"/>
          </p:nvPr>
        </p:nvSpPr>
        <p:spPr/>
        <p:txBody>
          <a:bodyPr/>
          <a:lstStyle/>
          <a:p>
            <a:fld id="{9A66DC64-AB0D-4CA4-A897-2C0EB651BD60}" type="slidenum">
              <a:rPr lang="en-ID" smtClean="0"/>
              <a:pPr/>
              <a:t>22</a:t>
            </a:fld>
            <a:endParaRPr lang="en-ID"/>
          </a:p>
        </p:txBody>
      </p:sp>
      <p:grpSp>
        <p:nvGrpSpPr>
          <p:cNvPr id="11" name="Group 10">
            <a:extLst>
              <a:ext uri="{FF2B5EF4-FFF2-40B4-BE49-F238E27FC236}">
                <a16:creationId xmlns:a16="http://schemas.microsoft.com/office/drawing/2014/main" id="{1226E6B5-F1AE-4110-A574-E3F8BFE05340}"/>
              </a:ext>
            </a:extLst>
          </p:cNvPr>
          <p:cNvGrpSpPr/>
          <p:nvPr/>
        </p:nvGrpSpPr>
        <p:grpSpPr>
          <a:xfrm>
            <a:off x="5485533" y="6422286"/>
            <a:ext cx="1220935" cy="218280"/>
            <a:chOff x="5432716" y="5806890"/>
            <a:chExt cx="1220935" cy="218280"/>
          </a:xfrm>
        </p:grpSpPr>
        <p:sp>
          <p:nvSpPr>
            <p:cNvPr id="35" name="Freeform: Shape 34">
              <a:extLst>
                <a:ext uri="{FF2B5EF4-FFF2-40B4-BE49-F238E27FC236}">
                  <a16:creationId xmlns:a16="http://schemas.microsoft.com/office/drawing/2014/main" id="{67979FD0-51D9-4F7D-9079-FF6ACD3EF987}"/>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solidFill>
              <a:schemeClr val="bg1"/>
            </a:solidFill>
            <a:ln w="8124"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88ACA057-E831-4DD8-9E41-E0418A7E715E}"/>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solidFill>
              <a:schemeClr val="bg1"/>
            </a:solidFill>
            <a:ln w="61412" cap="rnd">
              <a:noFill/>
              <a:prstDash val="solid"/>
              <a:round/>
            </a:ln>
          </p:spPr>
          <p:txBody>
            <a:bodyPr rtlCol="0" anchor="ctr"/>
            <a:lstStyle/>
            <a:p>
              <a:endParaRPr lang="en-ID"/>
            </a:p>
          </p:txBody>
        </p:sp>
        <p:sp>
          <p:nvSpPr>
            <p:cNvPr id="37" name="Freeform: Shape 36">
              <a:extLst>
                <a:ext uri="{FF2B5EF4-FFF2-40B4-BE49-F238E27FC236}">
                  <a16:creationId xmlns:a16="http://schemas.microsoft.com/office/drawing/2014/main" id="{B1FEAF04-7C14-458E-B0B3-86FE3F0F765B}"/>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solidFill>
              <a:schemeClr val="bg1"/>
            </a:solidFill>
            <a:ln w="22203" cap="rnd">
              <a:noFill/>
              <a:prstDash val="solid"/>
              <a:round/>
            </a:ln>
          </p:spPr>
          <p:txBody>
            <a:bodyPr rtlCol="0" anchor="ctr"/>
            <a:lstStyle/>
            <a:p>
              <a:endParaRPr lang="en-ID"/>
            </a:p>
          </p:txBody>
        </p:sp>
      </p:grpSp>
      <p:grpSp>
        <p:nvGrpSpPr>
          <p:cNvPr id="40" name="Group 39">
            <a:extLst>
              <a:ext uri="{FF2B5EF4-FFF2-40B4-BE49-F238E27FC236}">
                <a16:creationId xmlns:a16="http://schemas.microsoft.com/office/drawing/2014/main" id="{F3B33749-D31B-4069-AFFC-35D237A1F210}"/>
              </a:ext>
            </a:extLst>
          </p:cNvPr>
          <p:cNvGrpSpPr/>
          <p:nvPr/>
        </p:nvGrpSpPr>
        <p:grpSpPr>
          <a:xfrm rot="5400000">
            <a:off x="6218467" y="-1602759"/>
            <a:ext cx="261615" cy="4189227"/>
            <a:chOff x="315955" y="2319595"/>
            <a:chExt cx="261615" cy="4189227"/>
          </a:xfrm>
        </p:grpSpPr>
        <p:cxnSp>
          <p:nvCxnSpPr>
            <p:cNvPr id="41" name="Straight Connector 40">
              <a:extLst>
                <a:ext uri="{FF2B5EF4-FFF2-40B4-BE49-F238E27FC236}">
                  <a16:creationId xmlns:a16="http://schemas.microsoft.com/office/drawing/2014/main" id="{94C512FA-B131-4209-B901-48013C634589}"/>
                </a:ext>
              </a:extLst>
            </p:cNvPr>
            <p:cNvCxnSpPr>
              <a:cxnSpLocks/>
            </p:cNvCxnSpPr>
            <p:nvPr/>
          </p:nvCxnSpPr>
          <p:spPr>
            <a:xfrm flipV="1">
              <a:off x="461274" y="3193143"/>
              <a:ext cx="0" cy="1711366"/>
            </a:xfrm>
            <a:prstGeom prst="line">
              <a:avLst/>
            </a:prstGeom>
            <a:ln w="12700">
              <a:solidFill>
                <a:srgbClr val="FFBE42"/>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FDCE3E73-7250-46A8-8023-C46DA6E5CBC6}"/>
                </a:ext>
              </a:extLst>
            </p:cNvPr>
            <p:cNvSpPr txBox="1"/>
            <p:nvPr/>
          </p:nvSpPr>
          <p:spPr>
            <a:xfrm rot="16200000">
              <a:off x="-264332" y="5666925"/>
              <a:ext cx="1422184" cy="261610"/>
            </a:xfrm>
            <a:prstGeom prst="rect">
              <a:avLst/>
            </a:prstGeom>
            <a:noFill/>
          </p:spPr>
          <p:txBody>
            <a:bodyPr wrap="none" rtlCol="0">
              <a:spAutoFit/>
            </a:bodyPr>
            <a:lstStyle/>
            <a:p>
              <a:pPr algn="r"/>
              <a:r>
                <a:rPr lang="en-GB" sz="1100" b="1" spc="300" dirty="0">
                  <a:solidFill>
                    <a:schemeClr val="bg1"/>
                  </a:solidFill>
                  <a:latin typeface="Montserrat" panose="00000500000000000000" pitchFamily="2" charset="0"/>
                  <a:ea typeface="Roboto Black" panose="02000000000000000000" pitchFamily="2" charset="0"/>
                </a:rPr>
                <a:t>TELE WORK</a:t>
              </a:r>
              <a:endParaRPr lang="id-ID" sz="1100" b="1" spc="300" dirty="0">
                <a:solidFill>
                  <a:schemeClr val="bg1"/>
                </a:solidFill>
                <a:latin typeface="Montserrat" panose="00000500000000000000" pitchFamily="2" charset="0"/>
                <a:ea typeface="Roboto Black" panose="02000000000000000000" pitchFamily="2" charset="0"/>
              </a:endParaRPr>
            </a:p>
          </p:txBody>
        </p:sp>
        <p:sp>
          <p:nvSpPr>
            <p:cNvPr id="43" name="TextBox 42">
              <a:extLst>
                <a:ext uri="{FF2B5EF4-FFF2-40B4-BE49-F238E27FC236}">
                  <a16:creationId xmlns:a16="http://schemas.microsoft.com/office/drawing/2014/main" id="{B8032045-8ACB-4D0A-90F0-86EB06B2D392}"/>
                </a:ext>
              </a:extLst>
            </p:cNvPr>
            <p:cNvSpPr txBox="1"/>
            <p:nvPr/>
          </p:nvSpPr>
          <p:spPr>
            <a:xfrm rot="16200000">
              <a:off x="97951" y="2537604"/>
              <a:ext cx="697627" cy="261610"/>
            </a:xfrm>
            <a:prstGeom prst="rect">
              <a:avLst/>
            </a:prstGeom>
            <a:noFill/>
          </p:spPr>
          <p:txBody>
            <a:bodyPr wrap="none" rtlCol="0">
              <a:spAutoFit/>
            </a:bodyPr>
            <a:lstStyle/>
            <a:p>
              <a:r>
                <a:rPr lang="id-ID" sz="1100" b="1" spc="300" dirty="0">
                  <a:solidFill>
                    <a:schemeClr val="bg1"/>
                  </a:solidFill>
                  <a:latin typeface="Montserrat" panose="00000500000000000000" pitchFamily="2" charset="0"/>
                  <a:ea typeface="Roboto Black" panose="02000000000000000000" pitchFamily="2" charset="0"/>
                </a:rPr>
                <a:t>2022</a:t>
              </a:r>
            </a:p>
          </p:txBody>
        </p:sp>
      </p:grpSp>
      <p:sp>
        <p:nvSpPr>
          <p:cNvPr id="13" name="Rectangle 12">
            <a:extLst>
              <a:ext uri="{FF2B5EF4-FFF2-40B4-BE49-F238E27FC236}">
                <a16:creationId xmlns:a16="http://schemas.microsoft.com/office/drawing/2014/main" id="{4303FEC6-42A5-44A8-801A-EA5031749C46}"/>
              </a:ext>
            </a:extLst>
          </p:cNvPr>
          <p:cNvSpPr/>
          <p:nvPr/>
        </p:nvSpPr>
        <p:spPr>
          <a:xfrm>
            <a:off x="4712478" y="1948552"/>
            <a:ext cx="2857862" cy="2960896"/>
          </a:xfrm>
          <a:prstGeom prst="rect">
            <a:avLst/>
          </a:prstGeom>
          <a:noFill/>
          <a:ln w="22225">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extBox 11">
            <a:extLst>
              <a:ext uri="{FF2B5EF4-FFF2-40B4-BE49-F238E27FC236}">
                <a16:creationId xmlns:a16="http://schemas.microsoft.com/office/drawing/2014/main" id="{60EE9546-96AC-4AC5-B7CC-096849401116}"/>
              </a:ext>
            </a:extLst>
          </p:cNvPr>
          <p:cNvSpPr txBox="1"/>
          <p:nvPr/>
        </p:nvSpPr>
        <p:spPr>
          <a:xfrm>
            <a:off x="3159138" y="2767281"/>
            <a:ext cx="5873724" cy="1323439"/>
          </a:xfrm>
          <a:prstGeom prst="rect">
            <a:avLst/>
          </a:prstGeom>
          <a:noFill/>
        </p:spPr>
        <p:txBody>
          <a:bodyPr wrap="none" rtlCol="0">
            <a:spAutoFit/>
          </a:bodyPr>
          <a:lstStyle/>
          <a:p>
            <a:pPr algn="ctr"/>
            <a:r>
              <a:rPr lang="en-GB" sz="8000" dirty="0">
                <a:solidFill>
                  <a:schemeClr val="bg1"/>
                </a:solidFill>
                <a:latin typeface="Roboto Black" panose="02000000000000000000" pitchFamily="2" charset="0"/>
                <a:ea typeface="Roboto Black" panose="02000000000000000000" pitchFamily="2" charset="0"/>
              </a:rPr>
              <a:t>BREAK</a:t>
            </a:r>
            <a:r>
              <a:rPr lang="en-GB" sz="8000" dirty="0">
                <a:solidFill>
                  <a:srgbClr val="FFBE42"/>
                </a:solidFill>
                <a:latin typeface="Roboto Black" panose="02000000000000000000" pitchFamily="2" charset="0"/>
                <a:ea typeface="Roboto Black" panose="02000000000000000000" pitchFamily="2" charset="0"/>
              </a:rPr>
              <a:t>TIME</a:t>
            </a:r>
            <a:endParaRPr lang="en-ID" sz="8000" dirty="0">
              <a:solidFill>
                <a:srgbClr val="FFBE42"/>
              </a:solidFill>
              <a:latin typeface="Roboto Black" panose="02000000000000000000" pitchFamily="2" charset="0"/>
              <a:ea typeface="Roboto Black" panose="02000000000000000000" pitchFamily="2" charset="0"/>
            </a:endParaRPr>
          </a:p>
        </p:txBody>
      </p:sp>
      <p:pic>
        <p:nvPicPr>
          <p:cNvPr id="15" name="Graphic 14">
            <a:extLst>
              <a:ext uri="{FF2B5EF4-FFF2-40B4-BE49-F238E27FC236}">
                <a16:creationId xmlns:a16="http://schemas.microsoft.com/office/drawing/2014/main" id="{D08A05D8-2E2F-474D-9EB1-953AFC8B996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5816" y="322805"/>
            <a:ext cx="367121" cy="367121"/>
          </a:xfrm>
          <a:prstGeom prst="rect">
            <a:avLst/>
          </a:prstGeom>
        </p:spPr>
      </p:pic>
      <p:sp>
        <p:nvSpPr>
          <p:cNvPr id="4" name="Picture Placeholder 3">
            <a:extLst>
              <a:ext uri="{FF2B5EF4-FFF2-40B4-BE49-F238E27FC236}">
                <a16:creationId xmlns:a16="http://schemas.microsoft.com/office/drawing/2014/main" id="{16A5FE36-475E-483F-AA39-9F11EA4FD821}"/>
              </a:ext>
            </a:extLst>
          </p:cNvPr>
          <p:cNvSpPr>
            <a:spLocks noGrp="1"/>
          </p:cNvSpPr>
          <p:nvPr>
            <p:ph type="pic" sz="quarter" idx="13"/>
          </p:nvPr>
        </p:nvSpPr>
        <p:spPr/>
      </p:sp>
    </p:spTree>
    <p:extLst>
      <p:ext uri="{BB962C8B-B14F-4D97-AF65-F5344CB8AC3E}">
        <p14:creationId xmlns:p14="http://schemas.microsoft.com/office/powerpoint/2010/main" val="29788344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47C7D016-4F72-483E-B917-E73816ADF4A3}"/>
              </a:ext>
            </a:extLst>
          </p:cNvPr>
          <p:cNvSpPr txBox="1"/>
          <p:nvPr/>
        </p:nvSpPr>
        <p:spPr>
          <a:xfrm rot="16200000">
            <a:off x="-955086"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38" name="TextBox 37">
            <a:extLst>
              <a:ext uri="{FF2B5EF4-FFF2-40B4-BE49-F238E27FC236}">
                <a16:creationId xmlns:a16="http://schemas.microsoft.com/office/drawing/2014/main" id="{C64928B7-C6DA-47AF-9621-BAE47CC3DD08}"/>
              </a:ext>
            </a:extLst>
          </p:cNvPr>
          <p:cNvSpPr txBox="1"/>
          <p:nvPr/>
        </p:nvSpPr>
        <p:spPr>
          <a:xfrm>
            <a:off x="8325707" y="1927814"/>
            <a:ext cx="3106290" cy="2062103"/>
          </a:xfrm>
          <a:prstGeom prst="rect">
            <a:avLst/>
          </a:prstGeom>
          <a:noFill/>
        </p:spPr>
        <p:txBody>
          <a:bodyPr wrap="square" rtlCol="0">
            <a:spAutoFit/>
          </a:bodyPr>
          <a:lstStyle/>
          <a:p>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Technology</a:t>
            </a:r>
            <a:r>
              <a:rPr lang="en-GB" sz="3200" dirty="0">
                <a:latin typeface="Roboto Black" panose="02000000000000000000" pitchFamily="2" charset="0"/>
                <a:ea typeface="Roboto Black" panose="02000000000000000000" pitchFamily="2" charset="0"/>
                <a:cs typeface="Noto Serif" panose="02020600060500020200" pitchFamily="18" charset="0"/>
              </a:rPr>
              <a:t> Will Be The </a:t>
            </a:r>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Most Used Platform</a:t>
            </a:r>
            <a:r>
              <a:rPr lang="en-GB" sz="3200" dirty="0">
                <a:latin typeface="Roboto Black" panose="02000000000000000000" pitchFamily="2" charset="0"/>
                <a:ea typeface="Roboto Black" panose="02000000000000000000" pitchFamily="2" charset="0"/>
                <a:cs typeface="Noto Serif" panose="02020600060500020200" pitchFamily="18" charset="0"/>
              </a:rPr>
              <a:t> At Work</a:t>
            </a:r>
            <a:endParaRPr lang="en-ID" sz="3200"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40" name="TextBox 39">
            <a:extLst>
              <a:ext uri="{FF2B5EF4-FFF2-40B4-BE49-F238E27FC236}">
                <a16:creationId xmlns:a16="http://schemas.microsoft.com/office/drawing/2014/main" id="{589FD793-C75E-4368-9A47-107ABB6DCD25}"/>
              </a:ext>
            </a:extLst>
          </p:cNvPr>
          <p:cNvSpPr txBox="1"/>
          <p:nvPr/>
        </p:nvSpPr>
        <p:spPr>
          <a:xfrm>
            <a:off x="8325705" y="4593145"/>
            <a:ext cx="3106291"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grpSp>
        <p:nvGrpSpPr>
          <p:cNvPr id="10" name="Group 9">
            <a:extLst>
              <a:ext uri="{FF2B5EF4-FFF2-40B4-BE49-F238E27FC236}">
                <a16:creationId xmlns:a16="http://schemas.microsoft.com/office/drawing/2014/main" id="{9EBDE7FD-6250-4784-9991-2A5EDB3F7F00}"/>
              </a:ext>
            </a:extLst>
          </p:cNvPr>
          <p:cNvGrpSpPr/>
          <p:nvPr/>
        </p:nvGrpSpPr>
        <p:grpSpPr>
          <a:xfrm rot="5400000">
            <a:off x="9687128" y="-512436"/>
            <a:ext cx="383447" cy="3106292"/>
            <a:chOff x="315955" y="2167195"/>
            <a:chExt cx="383447" cy="3106292"/>
          </a:xfrm>
        </p:grpSpPr>
        <p:cxnSp>
          <p:nvCxnSpPr>
            <p:cNvPr id="11" name="Straight Connector 10">
              <a:extLst>
                <a:ext uri="{FF2B5EF4-FFF2-40B4-BE49-F238E27FC236}">
                  <a16:creationId xmlns:a16="http://schemas.microsoft.com/office/drawing/2014/main" id="{E2C21597-3648-4BE1-B26F-C91E9608737F}"/>
                </a:ext>
              </a:extLst>
            </p:cNvPr>
            <p:cNvCxnSpPr>
              <a:cxnSpLocks/>
            </p:cNvCxnSpPr>
            <p:nvPr/>
          </p:nvCxnSpPr>
          <p:spPr>
            <a:xfrm rot="16200000">
              <a:off x="-746991" y="3735875"/>
              <a:ext cx="2892785" cy="0"/>
            </a:xfrm>
            <a:prstGeom prst="line">
              <a:avLst/>
            </a:prstGeom>
            <a:ln w="28575">
              <a:solidFill>
                <a:srgbClr val="FFBE42"/>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37C4F46-0036-43FB-828D-952113C61904}"/>
                </a:ext>
              </a:extLst>
            </p:cNvPr>
            <p:cNvSpPr txBox="1"/>
            <p:nvPr/>
          </p:nvSpPr>
          <p:spPr>
            <a:xfrm rot="16200000">
              <a:off x="-264332" y="4431590"/>
              <a:ext cx="1422184" cy="261610"/>
            </a:xfrm>
            <a:prstGeom prst="rect">
              <a:avLst/>
            </a:prstGeom>
            <a:noFill/>
          </p:spPr>
          <p:txBody>
            <a:bodyPr wrap="none" rtlCol="0">
              <a:spAutoFit/>
            </a:bodyPr>
            <a:lstStyle/>
            <a:p>
              <a:r>
                <a:rPr lang="en-GB" sz="1100" b="1" spc="300" dirty="0">
                  <a:solidFill>
                    <a:schemeClr val="tx1">
                      <a:lumMod val="50000"/>
                      <a:lumOff val="50000"/>
                    </a:schemeClr>
                  </a:solidFill>
                  <a:latin typeface="Montserrat" panose="00000500000000000000" pitchFamily="2" charset="0"/>
                  <a:ea typeface="Roboto Black" panose="02000000000000000000" pitchFamily="2" charset="0"/>
                </a:rPr>
                <a:t>TELE WORK</a:t>
              </a:r>
              <a:endParaRPr lang="id-ID" sz="1100" b="1" spc="300" dirty="0">
                <a:solidFill>
                  <a:schemeClr val="tx1">
                    <a:lumMod val="50000"/>
                    <a:lumOff val="50000"/>
                  </a:schemeClr>
                </a:solidFill>
                <a:latin typeface="Montserrat" panose="00000500000000000000" pitchFamily="2" charset="0"/>
                <a:ea typeface="Roboto Black" panose="02000000000000000000" pitchFamily="2" charset="0"/>
              </a:endParaRPr>
            </a:p>
          </p:txBody>
        </p:sp>
        <p:sp>
          <p:nvSpPr>
            <p:cNvPr id="13" name="TextBox 12">
              <a:extLst>
                <a:ext uri="{FF2B5EF4-FFF2-40B4-BE49-F238E27FC236}">
                  <a16:creationId xmlns:a16="http://schemas.microsoft.com/office/drawing/2014/main" id="{B7869F75-66B1-4CB6-A22D-374617D753BC}"/>
                </a:ext>
              </a:extLst>
            </p:cNvPr>
            <p:cNvSpPr txBox="1"/>
            <p:nvPr/>
          </p:nvSpPr>
          <p:spPr>
            <a:xfrm rot="16200000">
              <a:off x="97952" y="2385204"/>
              <a:ext cx="697627" cy="261610"/>
            </a:xfrm>
            <a:prstGeom prst="rect">
              <a:avLst/>
            </a:prstGeom>
            <a:noFill/>
          </p:spPr>
          <p:txBody>
            <a:bodyPr wrap="none" rtlCol="0">
              <a:spAutoFit/>
            </a:bodyPr>
            <a:lstStyle/>
            <a:p>
              <a:pPr algn="r"/>
              <a:r>
                <a:rPr lang="id-ID" sz="1100" b="1" spc="300" dirty="0">
                  <a:solidFill>
                    <a:schemeClr val="tx1">
                      <a:lumMod val="50000"/>
                      <a:lumOff val="50000"/>
                    </a:schemeClr>
                  </a:solidFill>
                  <a:latin typeface="Montserrat" panose="00000500000000000000" pitchFamily="2" charset="0"/>
                  <a:ea typeface="Roboto Black" panose="02000000000000000000" pitchFamily="2" charset="0"/>
                </a:rPr>
                <a:t>2022</a:t>
              </a:r>
            </a:p>
          </p:txBody>
        </p:sp>
      </p:grpSp>
      <p:pic>
        <p:nvPicPr>
          <p:cNvPr id="14" name="Graphic 13">
            <a:extLst>
              <a:ext uri="{FF2B5EF4-FFF2-40B4-BE49-F238E27FC236}">
                <a16:creationId xmlns:a16="http://schemas.microsoft.com/office/drawing/2014/main" id="{133E7DCB-2C71-46A1-B024-B06483E3733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4471" y="312102"/>
            <a:ext cx="367121" cy="367121"/>
          </a:xfrm>
          <a:prstGeom prst="rect">
            <a:avLst/>
          </a:prstGeom>
        </p:spPr>
      </p:pic>
      <p:sp>
        <p:nvSpPr>
          <p:cNvPr id="3" name="Picture Placeholder 2">
            <a:extLst>
              <a:ext uri="{FF2B5EF4-FFF2-40B4-BE49-F238E27FC236}">
                <a16:creationId xmlns:a16="http://schemas.microsoft.com/office/drawing/2014/main" id="{C46762C6-BBFC-4FAA-9027-35F1FEB8CA1D}"/>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975840E9-B047-4E71-8AE5-D871FDB2507B}"/>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F9730D12-14C7-46D6-92E4-F7FA9F4669F6}"/>
              </a:ext>
            </a:extLst>
          </p:cNvPr>
          <p:cNvSpPr>
            <a:spLocks noGrp="1"/>
          </p:cNvSpPr>
          <p:nvPr>
            <p:ph type="pic" sz="quarter" idx="13"/>
          </p:nvPr>
        </p:nvSpPr>
        <p:spPr/>
      </p:sp>
    </p:spTree>
    <p:extLst>
      <p:ext uri="{BB962C8B-B14F-4D97-AF65-F5344CB8AC3E}">
        <p14:creationId xmlns:p14="http://schemas.microsoft.com/office/powerpoint/2010/main" val="31563214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11298650-04BD-4D0B-836C-05D91FBA8FE6}"/>
              </a:ext>
            </a:extLst>
          </p:cNvPr>
          <p:cNvSpPr txBox="1"/>
          <p:nvPr/>
        </p:nvSpPr>
        <p:spPr>
          <a:xfrm>
            <a:off x="1154617" y="1174526"/>
            <a:ext cx="4103184" cy="1323439"/>
          </a:xfrm>
          <a:prstGeom prst="rect">
            <a:avLst/>
          </a:prstGeom>
          <a:noFill/>
        </p:spPr>
        <p:txBody>
          <a:bodyPr wrap="square" rtlCol="0">
            <a:spAutoFit/>
          </a:bodyPr>
          <a:lstStyle/>
          <a:p>
            <a:r>
              <a:rPr lang="en-GB" sz="4000" dirty="0">
                <a:latin typeface="Roboto Black" panose="02000000000000000000" pitchFamily="2" charset="0"/>
                <a:ea typeface="Roboto Black" panose="02000000000000000000" pitchFamily="2" charset="0"/>
                <a:cs typeface="Noto Serif" panose="02020600060500020200" pitchFamily="18" charset="0"/>
              </a:rPr>
              <a:t>Lorem </a:t>
            </a:r>
            <a:r>
              <a:rPr lang="en-GB"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Ipsum</a:t>
            </a:r>
            <a:r>
              <a:rPr lang="en-GB" sz="4000" dirty="0">
                <a:latin typeface="Roboto Black" panose="02000000000000000000" pitchFamily="2" charset="0"/>
                <a:ea typeface="Roboto Black" panose="02000000000000000000" pitchFamily="2" charset="0"/>
                <a:cs typeface="Noto Serif" panose="02020600060500020200" pitchFamily="18" charset="0"/>
              </a:rPr>
              <a:t> Dolour</a:t>
            </a:r>
            <a:endParaRPr lang="en-ID" sz="40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11" name="TextBox 10">
            <a:extLst>
              <a:ext uri="{FF2B5EF4-FFF2-40B4-BE49-F238E27FC236}">
                <a16:creationId xmlns:a16="http://schemas.microsoft.com/office/drawing/2014/main" id="{AA0A6E16-1659-4D86-9F2B-5ACC9BCDFE5C}"/>
              </a:ext>
            </a:extLst>
          </p:cNvPr>
          <p:cNvSpPr txBox="1"/>
          <p:nvPr/>
        </p:nvSpPr>
        <p:spPr>
          <a:xfrm>
            <a:off x="1154617" y="2608326"/>
            <a:ext cx="3545972" cy="820674"/>
          </a:xfrm>
          <a:prstGeom prst="rect">
            <a:avLst/>
          </a:prstGeom>
          <a:noFill/>
        </p:spPr>
        <p:txBody>
          <a:bodyPr wrap="square" rtlCol="0">
            <a:spAutoFit/>
          </a:bodyPr>
          <a:lstStyle/>
          <a:p>
            <a:pP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um,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3" name="TextBox 12">
            <a:extLst>
              <a:ext uri="{FF2B5EF4-FFF2-40B4-BE49-F238E27FC236}">
                <a16:creationId xmlns:a16="http://schemas.microsoft.com/office/drawing/2014/main" id="{D2679084-8DB5-4E1D-BDA0-D8B3EDC92201}"/>
              </a:ext>
            </a:extLst>
          </p:cNvPr>
          <p:cNvSpPr txBox="1"/>
          <p:nvPr/>
        </p:nvSpPr>
        <p:spPr>
          <a:xfrm>
            <a:off x="4681538" y="356635"/>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grpSp>
        <p:nvGrpSpPr>
          <p:cNvPr id="14" name="Group 13">
            <a:extLst>
              <a:ext uri="{FF2B5EF4-FFF2-40B4-BE49-F238E27FC236}">
                <a16:creationId xmlns:a16="http://schemas.microsoft.com/office/drawing/2014/main" id="{43234D54-A2DD-44DE-938D-1CAC9537460F}"/>
              </a:ext>
            </a:extLst>
          </p:cNvPr>
          <p:cNvGrpSpPr/>
          <p:nvPr/>
        </p:nvGrpSpPr>
        <p:grpSpPr>
          <a:xfrm>
            <a:off x="10521989" y="380886"/>
            <a:ext cx="1220935" cy="218280"/>
            <a:chOff x="5432716" y="5806890"/>
            <a:chExt cx="1220935" cy="218280"/>
          </a:xfrm>
          <a:solidFill>
            <a:srgbClr val="15B2D3"/>
          </a:solidFill>
        </p:grpSpPr>
        <p:sp>
          <p:nvSpPr>
            <p:cNvPr id="15" name="Freeform: Shape 14">
              <a:extLst>
                <a:ext uri="{FF2B5EF4-FFF2-40B4-BE49-F238E27FC236}">
                  <a16:creationId xmlns:a16="http://schemas.microsoft.com/office/drawing/2014/main" id="{8B9DD048-1326-4340-8009-503EF2549E30}"/>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94330EDC-8440-424C-87AC-ED4329DB4B23}"/>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17" name="Freeform: Shape 16">
              <a:extLst>
                <a:ext uri="{FF2B5EF4-FFF2-40B4-BE49-F238E27FC236}">
                  <a16:creationId xmlns:a16="http://schemas.microsoft.com/office/drawing/2014/main" id="{9471DC94-B701-4027-B7F0-E97F22DFD54D}"/>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sp>
        <p:nvSpPr>
          <p:cNvPr id="21" name="TextBox 20">
            <a:extLst>
              <a:ext uri="{FF2B5EF4-FFF2-40B4-BE49-F238E27FC236}">
                <a16:creationId xmlns:a16="http://schemas.microsoft.com/office/drawing/2014/main" id="{9BB1D24F-77FE-4745-B1F7-2A88DB759A9E}"/>
              </a:ext>
            </a:extLst>
          </p:cNvPr>
          <p:cNvSpPr txBox="1"/>
          <p:nvPr/>
        </p:nvSpPr>
        <p:spPr>
          <a:xfrm>
            <a:off x="6694719" y="5125354"/>
            <a:ext cx="2003179" cy="1074590"/>
          </a:xfrm>
          <a:prstGeom prst="rect">
            <a:avLst/>
          </a:prstGeom>
          <a:noFill/>
        </p:spPr>
        <p:txBody>
          <a:bodyPr wrap="square" rtlCol="0">
            <a:spAutoFit/>
          </a:bodyPr>
          <a:lstStyle/>
          <a:p>
            <a:pPr algn="just">
              <a:lnSpc>
                <a:spcPct val="150000"/>
              </a:lnSpc>
            </a:pPr>
            <a:r>
              <a:rPr lang="id-ID" sz="1100" dirty="0">
                <a:solidFill>
                  <a:schemeClr val="bg1"/>
                </a:solidFill>
                <a:latin typeface="Lato" panose="020F0502020204030203" pitchFamily="34" charset="0"/>
              </a:rPr>
              <a:t>Sed utera perspiciatis unde omnis iste natus error sit gre</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at ness accus</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antium dol</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orem</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que trie as laudanti</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um</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sp>
        <p:nvSpPr>
          <p:cNvPr id="24" name="TextBox 23">
            <a:extLst>
              <a:ext uri="{FF2B5EF4-FFF2-40B4-BE49-F238E27FC236}">
                <a16:creationId xmlns:a16="http://schemas.microsoft.com/office/drawing/2014/main" id="{18D9A597-F59D-44F0-A305-EB39A372CB76}"/>
              </a:ext>
            </a:extLst>
          </p:cNvPr>
          <p:cNvSpPr txBox="1"/>
          <p:nvPr/>
        </p:nvSpPr>
        <p:spPr>
          <a:xfrm>
            <a:off x="6694718" y="4782746"/>
            <a:ext cx="2003179" cy="338554"/>
          </a:xfrm>
          <a:prstGeom prst="rect">
            <a:avLst/>
          </a:prstGeom>
          <a:noFill/>
        </p:spPr>
        <p:txBody>
          <a:bodyPr wrap="square" rtlCol="0">
            <a:spAutoFit/>
          </a:bodyPr>
          <a:lstStyle/>
          <a:p>
            <a:r>
              <a:rPr lang="en-GB" sz="1600" dirty="0">
                <a:solidFill>
                  <a:schemeClr val="bg1"/>
                </a:solidFill>
                <a:latin typeface="Lato Black" panose="020F0A02020204030203" pitchFamily="34" charset="0"/>
              </a:rPr>
              <a:t>Your Text Here</a:t>
            </a:r>
            <a:endParaRPr lang="id-ID" sz="1600" dirty="0">
              <a:solidFill>
                <a:schemeClr val="bg1"/>
              </a:solidFill>
              <a:latin typeface="Lato Black" panose="020F0A02020204030203" pitchFamily="34" charset="0"/>
            </a:endParaRPr>
          </a:p>
        </p:txBody>
      </p:sp>
      <p:sp>
        <p:nvSpPr>
          <p:cNvPr id="25" name="TextBox 24">
            <a:extLst>
              <a:ext uri="{FF2B5EF4-FFF2-40B4-BE49-F238E27FC236}">
                <a16:creationId xmlns:a16="http://schemas.microsoft.com/office/drawing/2014/main" id="{AF04AB66-2D2F-4713-9558-A743AE8FD09A}"/>
              </a:ext>
            </a:extLst>
          </p:cNvPr>
          <p:cNvSpPr txBox="1"/>
          <p:nvPr/>
        </p:nvSpPr>
        <p:spPr>
          <a:xfrm>
            <a:off x="9085295" y="5125354"/>
            <a:ext cx="2003179" cy="1074590"/>
          </a:xfrm>
          <a:prstGeom prst="rect">
            <a:avLst/>
          </a:prstGeom>
          <a:noFill/>
        </p:spPr>
        <p:txBody>
          <a:bodyPr wrap="square" rtlCol="0">
            <a:spAutoFit/>
          </a:bodyPr>
          <a:lstStyle/>
          <a:p>
            <a:pPr algn="just">
              <a:lnSpc>
                <a:spcPct val="150000"/>
              </a:lnSpc>
            </a:pPr>
            <a:r>
              <a:rPr lang="id-ID" sz="1100" dirty="0">
                <a:solidFill>
                  <a:schemeClr val="bg1"/>
                </a:solidFill>
                <a:latin typeface="Lato" panose="020F0502020204030203" pitchFamily="34" charset="0"/>
              </a:rPr>
              <a:t>Sed utera perspiciatis unde omnis iste natus error sit gre</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at ness accus</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antium dol</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orem</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que trie as laudanti</a:t>
            </a:r>
            <a:r>
              <a:rPr lang="en-GB" sz="1100" dirty="0">
                <a:solidFill>
                  <a:schemeClr val="bg1"/>
                </a:solidFill>
                <a:latin typeface="Lato" panose="020F0502020204030203" pitchFamily="34" charset="0"/>
              </a:rPr>
              <a:t> </a:t>
            </a:r>
            <a:r>
              <a:rPr lang="id-ID" sz="1100" dirty="0">
                <a:solidFill>
                  <a:schemeClr val="bg1"/>
                </a:solidFill>
                <a:latin typeface="Lato" panose="020F0502020204030203" pitchFamily="34" charset="0"/>
              </a:rPr>
              <a:t>um</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sp>
        <p:nvSpPr>
          <p:cNvPr id="26" name="TextBox 25">
            <a:extLst>
              <a:ext uri="{FF2B5EF4-FFF2-40B4-BE49-F238E27FC236}">
                <a16:creationId xmlns:a16="http://schemas.microsoft.com/office/drawing/2014/main" id="{BE092D19-5596-4A0D-A4E7-73EC17BC3051}"/>
              </a:ext>
            </a:extLst>
          </p:cNvPr>
          <p:cNvSpPr txBox="1"/>
          <p:nvPr/>
        </p:nvSpPr>
        <p:spPr>
          <a:xfrm>
            <a:off x="9085294" y="4782746"/>
            <a:ext cx="2003179" cy="338554"/>
          </a:xfrm>
          <a:prstGeom prst="rect">
            <a:avLst/>
          </a:prstGeom>
          <a:noFill/>
        </p:spPr>
        <p:txBody>
          <a:bodyPr wrap="square" rtlCol="0">
            <a:spAutoFit/>
          </a:bodyPr>
          <a:lstStyle/>
          <a:p>
            <a:r>
              <a:rPr lang="en-GB" sz="1600" dirty="0">
                <a:solidFill>
                  <a:schemeClr val="bg1"/>
                </a:solidFill>
                <a:latin typeface="Lato Black" panose="020F0A02020204030203" pitchFamily="34" charset="0"/>
              </a:rPr>
              <a:t>Your Text Here</a:t>
            </a:r>
            <a:endParaRPr lang="id-ID" sz="1600" dirty="0">
              <a:solidFill>
                <a:schemeClr val="bg1"/>
              </a:solidFill>
              <a:latin typeface="Lato Black" panose="020F0A02020204030203" pitchFamily="34" charset="0"/>
            </a:endParaRPr>
          </a:p>
        </p:txBody>
      </p:sp>
      <p:grpSp>
        <p:nvGrpSpPr>
          <p:cNvPr id="28" name="Group 27">
            <a:extLst>
              <a:ext uri="{FF2B5EF4-FFF2-40B4-BE49-F238E27FC236}">
                <a16:creationId xmlns:a16="http://schemas.microsoft.com/office/drawing/2014/main" id="{34A50295-5D7C-497E-A6E0-D101E963367D}"/>
              </a:ext>
            </a:extLst>
          </p:cNvPr>
          <p:cNvGrpSpPr/>
          <p:nvPr/>
        </p:nvGrpSpPr>
        <p:grpSpPr>
          <a:xfrm>
            <a:off x="11611126" y="5130774"/>
            <a:ext cx="135165" cy="721142"/>
            <a:chOff x="11694109" y="372628"/>
            <a:chExt cx="168467" cy="898815"/>
          </a:xfrm>
        </p:grpSpPr>
        <p:sp>
          <p:nvSpPr>
            <p:cNvPr id="29" name="L-Shape 28">
              <a:extLst>
                <a:ext uri="{FF2B5EF4-FFF2-40B4-BE49-F238E27FC236}">
                  <a16:creationId xmlns:a16="http://schemas.microsoft.com/office/drawing/2014/main" id="{0257CE8D-2694-45DF-B8C0-D781D9EA2B3B}"/>
                </a:ext>
              </a:extLst>
            </p:cNvPr>
            <p:cNvSpPr/>
            <p:nvPr/>
          </p:nvSpPr>
          <p:spPr>
            <a:xfrm rot="8100000">
              <a:off x="11694109" y="372628"/>
              <a:ext cx="168467" cy="168467"/>
            </a:xfrm>
            <a:prstGeom prst="corner">
              <a:avLst>
                <a:gd name="adj1" fmla="val 35417"/>
                <a:gd name="adj2" fmla="val 354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L-Shape 29">
              <a:extLst>
                <a:ext uri="{FF2B5EF4-FFF2-40B4-BE49-F238E27FC236}">
                  <a16:creationId xmlns:a16="http://schemas.microsoft.com/office/drawing/2014/main" id="{66F1F327-26A2-42E8-8CBA-C2A4BB7422A2}"/>
                </a:ext>
              </a:extLst>
            </p:cNvPr>
            <p:cNvSpPr/>
            <p:nvPr/>
          </p:nvSpPr>
          <p:spPr>
            <a:xfrm rot="18900000">
              <a:off x="11694109" y="1102976"/>
              <a:ext cx="168467" cy="168467"/>
            </a:xfrm>
            <a:prstGeom prst="corner">
              <a:avLst>
                <a:gd name="adj1" fmla="val 35417"/>
                <a:gd name="adj2" fmla="val 354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pic>
        <p:nvPicPr>
          <p:cNvPr id="22" name="Graphic 21">
            <a:extLst>
              <a:ext uri="{FF2B5EF4-FFF2-40B4-BE49-F238E27FC236}">
                <a16:creationId xmlns:a16="http://schemas.microsoft.com/office/drawing/2014/main" id="{66DA008A-430C-4503-A116-B07C8C4497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26962"/>
            <a:ext cx="367121" cy="367121"/>
          </a:xfrm>
          <a:prstGeom prst="rect">
            <a:avLst/>
          </a:prstGeom>
        </p:spPr>
      </p:pic>
      <p:sp>
        <p:nvSpPr>
          <p:cNvPr id="3" name="Picture Placeholder 2">
            <a:extLst>
              <a:ext uri="{FF2B5EF4-FFF2-40B4-BE49-F238E27FC236}">
                <a16:creationId xmlns:a16="http://schemas.microsoft.com/office/drawing/2014/main" id="{CB8C8EB4-9ED7-498C-92CB-5B7B8D94636B}"/>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86A81D50-D816-4494-ADD6-135725215559}"/>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30AC577C-E4BB-4E3B-81D9-C293D9EE88C1}"/>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7D3ED7AB-18EE-4570-B5B6-2A8A917BD023}"/>
              </a:ext>
            </a:extLst>
          </p:cNvPr>
          <p:cNvSpPr>
            <a:spLocks noGrp="1"/>
          </p:cNvSpPr>
          <p:nvPr>
            <p:ph type="pic" sz="quarter" idx="14"/>
          </p:nvPr>
        </p:nvSpPr>
        <p:spPr/>
      </p:sp>
    </p:spTree>
    <p:extLst>
      <p:ext uri="{BB962C8B-B14F-4D97-AF65-F5344CB8AC3E}">
        <p14:creationId xmlns:p14="http://schemas.microsoft.com/office/powerpoint/2010/main" val="5543018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64488FC-4973-4A36-BFE7-CD485AA93ED2}"/>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58891133-0974-49E7-AC37-3F6414323CE5}"/>
              </a:ext>
            </a:extLst>
          </p:cNvPr>
          <p:cNvSpPr>
            <a:spLocks noGrp="1"/>
          </p:cNvSpPr>
          <p:nvPr>
            <p:ph type="pic" sz="quarter" idx="16"/>
          </p:nvPr>
        </p:nvSpPr>
        <p:spPr/>
      </p:sp>
      <p:sp>
        <p:nvSpPr>
          <p:cNvPr id="8" name="Picture Placeholder 7">
            <a:extLst>
              <a:ext uri="{FF2B5EF4-FFF2-40B4-BE49-F238E27FC236}">
                <a16:creationId xmlns:a16="http://schemas.microsoft.com/office/drawing/2014/main" id="{E1A2C926-83B0-48B5-A242-8CA90BC09CC5}"/>
              </a:ext>
            </a:extLst>
          </p:cNvPr>
          <p:cNvSpPr>
            <a:spLocks noGrp="1"/>
          </p:cNvSpPr>
          <p:nvPr>
            <p:ph type="pic" sz="quarter" idx="18"/>
          </p:nvPr>
        </p:nvSpPr>
        <p:spPr/>
      </p:sp>
      <p:sp>
        <p:nvSpPr>
          <p:cNvPr id="7" name="Freeform: Shape 6">
            <a:extLst>
              <a:ext uri="{FF2B5EF4-FFF2-40B4-BE49-F238E27FC236}">
                <a16:creationId xmlns:a16="http://schemas.microsoft.com/office/drawing/2014/main" id="{928479B0-9953-4367-90E4-B60B34D8E331}"/>
              </a:ext>
            </a:extLst>
          </p:cNvPr>
          <p:cNvSpPr/>
          <p:nvPr/>
        </p:nvSpPr>
        <p:spPr>
          <a:xfrm>
            <a:off x="3841750" y="4914900"/>
            <a:ext cx="4508500" cy="1225550"/>
          </a:xfrm>
          <a:custGeom>
            <a:avLst/>
            <a:gdLst>
              <a:gd name="connsiteX0" fmla="*/ 0 w 4508500"/>
              <a:gd name="connsiteY0" fmla="*/ 0 h 1225550"/>
              <a:gd name="connsiteX1" fmla="*/ 4508500 w 4508500"/>
              <a:gd name="connsiteY1" fmla="*/ 0 h 1225550"/>
              <a:gd name="connsiteX2" fmla="*/ 4508500 w 4508500"/>
              <a:gd name="connsiteY2" fmla="*/ 849271 h 1225550"/>
              <a:gd name="connsiteX3" fmla="*/ 4132221 w 4508500"/>
              <a:gd name="connsiteY3" fmla="*/ 1225550 h 1225550"/>
              <a:gd name="connsiteX4" fmla="*/ 376279 w 4508500"/>
              <a:gd name="connsiteY4" fmla="*/ 1225550 h 1225550"/>
              <a:gd name="connsiteX5" fmla="*/ 0 w 4508500"/>
              <a:gd name="connsiteY5" fmla="*/ 849271 h 122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08500" h="1225550">
                <a:moveTo>
                  <a:pt x="0" y="0"/>
                </a:moveTo>
                <a:lnTo>
                  <a:pt x="4508500" y="0"/>
                </a:lnTo>
                <a:lnTo>
                  <a:pt x="4508500" y="849271"/>
                </a:lnTo>
                <a:cubicBezTo>
                  <a:pt x="4508500" y="1057084"/>
                  <a:pt x="4340034" y="1225550"/>
                  <a:pt x="4132221" y="1225550"/>
                </a:cubicBezTo>
                <a:lnTo>
                  <a:pt x="376279" y="1225550"/>
                </a:lnTo>
                <a:cubicBezTo>
                  <a:pt x="168466" y="1225550"/>
                  <a:pt x="0" y="1057084"/>
                  <a:pt x="0" y="849271"/>
                </a:cubicBezTo>
                <a:close/>
              </a:path>
            </a:pathLst>
          </a:cu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Shape 16">
            <a:extLst>
              <a:ext uri="{FF2B5EF4-FFF2-40B4-BE49-F238E27FC236}">
                <a16:creationId xmlns:a16="http://schemas.microsoft.com/office/drawing/2014/main" id="{F9800EBB-22A4-4D5D-BFC0-4A9B0AB28842}"/>
              </a:ext>
            </a:extLst>
          </p:cNvPr>
          <p:cNvSpPr/>
          <p:nvPr/>
        </p:nvSpPr>
        <p:spPr>
          <a:xfrm>
            <a:off x="0" y="4914900"/>
            <a:ext cx="3492500" cy="1225550"/>
          </a:xfrm>
          <a:custGeom>
            <a:avLst/>
            <a:gdLst>
              <a:gd name="connsiteX0" fmla="*/ 0 w 3492500"/>
              <a:gd name="connsiteY0" fmla="*/ 0 h 1225550"/>
              <a:gd name="connsiteX1" fmla="*/ 3492500 w 3492500"/>
              <a:gd name="connsiteY1" fmla="*/ 0 h 1225550"/>
              <a:gd name="connsiteX2" fmla="*/ 3492500 w 3492500"/>
              <a:gd name="connsiteY2" fmla="*/ 849271 h 1225550"/>
              <a:gd name="connsiteX3" fmla="*/ 3116221 w 3492500"/>
              <a:gd name="connsiteY3" fmla="*/ 1225550 h 1225550"/>
              <a:gd name="connsiteX4" fmla="*/ 0 w 3492500"/>
              <a:gd name="connsiteY4" fmla="*/ 1225550 h 1225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2500" h="1225550">
                <a:moveTo>
                  <a:pt x="0" y="0"/>
                </a:moveTo>
                <a:lnTo>
                  <a:pt x="3492500" y="0"/>
                </a:lnTo>
                <a:lnTo>
                  <a:pt x="3492500" y="849271"/>
                </a:lnTo>
                <a:cubicBezTo>
                  <a:pt x="3492500" y="1057084"/>
                  <a:pt x="3324034" y="1225550"/>
                  <a:pt x="3116221" y="1225550"/>
                </a:cubicBezTo>
                <a:lnTo>
                  <a:pt x="0" y="1225550"/>
                </a:lnTo>
                <a:close/>
              </a:path>
            </a:pathLst>
          </a:cu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Freeform: Shape 18">
            <a:extLst>
              <a:ext uri="{FF2B5EF4-FFF2-40B4-BE49-F238E27FC236}">
                <a16:creationId xmlns:a16="http://schemas.microsoft.com/office/drawing/2014/main" id="{20249531-FD29-42E4-B6EB-CF7D6DE9A86B}"/>
              </a:ext>
            </a:extLst>
          </p:cNvPr>
          <p:cNvSpPr/>
          <p:nvPr/>
        </p:nvSpPr>
        <p:spPr>
          <a:xfrm>
            <a:off x="8699500" y="4914900"/>
            <a:ext cx="3492500" cy="1225550"/>
          </a:xfrm>
          <a:custGeom>
            <a:avLst/>
            <a:gdLst>
              <a:gd name="connsiteX0" fmla="*/ 0 w 3492500"/>
              <a:gd name="connsiteY0" fmla="*/ 0 h 1225550"/>
              <a:gd name="connsiteX1" fmla="*/ 3492500 w 3492500"/>
              <a:gd name="connsiteY1" fmla="*/ 0 h 1225550"/>
              <a:gd name="connsiteX2" fmla="*/ 3492500 w 3492500"/>
              <a:gd name="connsiteY2" fmla="*/ 1225550 h 1225550"/>
              <a:gd name="connsiteX3" fmla="*/ 376279 w 3492500"/>
              <a:gd name="connsiteY3" fmla="*/ 1225550 h 1225550"/>
              <a:gd name="connsiteX4" fmla="*/ 0 w 3492500"/>
              <a:gd name="connsiteY4" fmla="*/ 849271 h 1225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2500" h="1225550">
                <a:moveTo>
                  <a:pt x="0" y="0"/>
                </a:moveTo>
                <a:lnTo>
                  <a:pt x="3492500" y="0"/>
                </a:lnTo>
                <a:lnTo>
                  <a:pt x="3492500" y="1225550"/>
                </a:lnTo>
                <a:lnTo>
                  <a:pt x="376279" y="1225550"/>
                </a:lnTo>
                <a:cubicBezTo>
                  <a:pt x="168466" y="1225550"/>
                  <a:pt x="0" y="1057084"/>
                  <a:pt x="0" y="849271"/>
                </a:cubicBezTo>
                <a:close/>
              </a:path>
            </a:pathLst>
          </a:cu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80E2C43F-5738-4E12-9570-8802E4C88966}"/>
              </a:ext>
            </a:extLst>
          </p:cNvPr>
          <p:cNvSpPr txBox="1"/>
          <p:nvPr/>
        </p:nvSpPr>
        <p:spPr>
          <a:xfrm>
            <a:off x="4405190" y="5380730"/>
            <a:ext cx="3381620" cy="566758"/>
          </a:xfrm>
          <a:prstGeom prst="rect">
            <a:avLst/>
          </a:prstGeom>
          <a:noFill/>
        </p:spPr>
        <p:txBody>
          <a:bodyPr wrap="square" rtlCol="0">
            <a:spAutoFit/>
          </a:bodyPr>
          <a:lstStyle/>
          <a:p>
            <a:pPr>
              <a:lnSpc>
                <a:spcPct val="150000"/>
              </a:lnSpc>
            </a:pPr>
            <a:r>
              <a:rPr lang="id-ID" sz="1100" dirty="0">
                <a:solidFill>
                  <a:schemeClr val="bg1"/>
                </a:solidFill>
                <a:latin typeface="Lato" panose="020F0502020204030203" pitchFamily="34" charset="0"/>
              </a:rPr>
              <a:t>Sed utera perspiciatis unde omnis iste natus error sit great ness accusantium doloremque</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sp>
        <p:nvSpPr>
          <p:cNvPr id="42" name="TextBox 41">
            <a:extLst>
              <a:ext uri="{FF2B5EF4-FFF2-40B4-BE49-F238E27FC236}">
                <a16:creationId xmlns:a16="http://schemas.microsoft.com/office/drawing/2014/main" id="{2EE193AB-FF3C-4EBB-8C53-39A3A0687B39}"/>
              </a:ext>
            </a:extLst>
          </p:cNvPr>
          <p:cNvSpPr txBox="1"/>
          <p:nvPr/>
        </p:nvSpPr>
        <p:spPr>
          <a:xfrm>
            <a:off x="4405190" y="5073023"/>
            <a:ext cx="3381620" cy="338554"/>
          </a:xfrm>
          <a:prstGeom prst="rect">
            <a:avLst/>
          </a:prstGeom>
          <a:noFill/>
        </p:spPr>
        <p:txBody>
          <a:bodyPr wrap="square" rtlCol="0">
            <a:spAutoFit/>
          </a:bodyPr>
          <a:lstStyle/>
          <a:p>
            <a:r>
              <a:rPr lang="en-GB" sz="1600" dirty="0">
                <a:solidFill>
                  <a:schemeClr val="bg1"/>
                </a:solidFill>
                <a:latin typeface="Lato Black" panose="020F0A02020204030203" pitchFamily="34" charset="0"/>
              </a:rPr>
              <a:t>Your Text Here </a:t>
            </a:r>
            <a:endParaRPr lang="id-ID" sz="1600" dirty="0">
              <a:solidFill>
                <a:schemeClr val="bg1"/>
              </a:solidFill>
              <a:latin typeface="Lato Black" panose="020F0A02020204030203" pitchFamily="34" charset="0"/>
            </a:endParaRPr>
          </a:p>
        </p:txBody>
      </p:sp>
      <p:sp>
        <p:nvSpPr>
          <p:cNvPr id="43" name="TextBox 42">
            <a:extLst>
              <a:ext uri="{FF2B5EF4-FFF2-40B4-BE49-F238E27FC236}">
                <a16:creationId xmlns:a16="http://schemas.microsoft.com/office/drawing/2014/main" id="{5544F25F-51BB-4556-AE75-21379319936A}"/>
              </a:ext>
            </a:extLst>
          </p:cNvPr>
          <p:cNvSpPr txBox="1"/>
          <p:nvPr/>
        </p:nvSpPr>
        <p:spPr>
          <a:xfrm>
            <a:off x="635000" y="5380730"/>
            <a:ext cx="2223600" cy="566758"/>
          </a:xfrm>
          <a:prstGeom prst="rect">
            <a:avLst/>
          </a:prstGeom>
          <a:noFill/>
        </p:spPr>
        <p:txBody>
          <a:bodyPr wrap="square" rtlCol="0">
            <a:spAutoFit/>
          </a:bodyPr>
          <a:lstStyle/>
          <a:p>
            <a:pPr>
              <a:lnSpc>
                <a:spcPct val="150000"/>
              </a:lnSpc>
            </a:pPr>
            <a:r>
              <a:rPr lang="id-ID" sz="1100" dirty="0">
                <a:solidFill>
                  <a:schemeClr val="bg1"/>
                </a:solidFill>
                <a:latin typeface="Lato" panose="020F0502020204030203" pitchFamily="34" charset="0"/>
              </a:rPr>
              <a:t>Sed utera perspiciatis unde omnis iste natus error sit</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sp>
        <p:nvSpPr>
          <p:cNvPr id="44" name="TextBox 43">
            <a:extLst>
              <a:ext uri="{FF2B5EF4-FFF2-40B4-BE49-F238E27FC236}">
                <a16:creationId xmlns:a16="http://schemas.microsoft.com/office/drawing/2014/main" id="{8D23B1DC-6490-4621-8B04-688045DDF5B4}"/>
              </a:ext>
            </a:extLst>
          </p:cNvPr>
          <p:cNvSpPr txBox="1"/>
          <p:nvPr/>
        </p:nvSpPr>
        <p:spPr>
          <a:xfrm>
            <a:off x="635000" y="5073023"/>
            <a:ext cx="2223600" cy="338554"/>
          </a:xfrm>
          <a:prstGeom prst="rect">
            <a:avLst/>
          </a:prstGeom>
          <a:noFill/>
        </p:spPr>
        <p:txBody>
          <a:bodyPr wrap="square" rtlCol="0">
            <a:spAutoFit/>
          </a:bodyPr>
          <a:lstStyle/>
          <a:p>
            <a:r>
              <a:rPr lang="en-GB" sz="1600" dirty="0">
                <a:solidFill>
                  <a:schemeClr val="bg1"/>
                </a:solidFill>
                <a:latin typeface="Lato Black" panose="020F0A02020204030203" pitchFamily="34" charset="0"/>
              </a:rPr>
              <a:t>Your Text Here </a:t>
            </a:r>
            <a:endParaRPr lang="id-ID" sz="1600" dirty="0">
              <a:solidFill>
                <a:schemeClr val="bg1"/>
              </a:solidFill>
              <a:latin typeface="Lato Black" panose="020F0A02020204030203" pitchFamily="34" charset="0"/>
            </a:endParaRPr>
          </a:p>
        </p:txBody>
      </p:sp>
      <p:sp>
        <p:nvSpPr>
          <p:cNvPr id="45" name="TextBox 44">
            <a:extLst>
              <a:ext uri="{FF2B5EF4-FFF2-40B4-BE49-F238E27FC236}">
                <a16:creationId xmlns:a16="http://schemas.microsoft.com/office/drawing/2014/main" id="{844A4D41-BC93-4953-8AF1-E27B7EAFEB47}"/>
              </a:ext>
            </a:extLst>
          </p:cNvPr>
          <p:cNvSpPr txBox="1"/>
          <p:nvPr/>
        </p:nvSpPr>
        <p:spPr>
          <a:xfrm>
            <a:off x="9333400" y="5380730"/>
            <a:ext cx="2223600" cy="566758"/>
          </a:xfrm>
          <a:prstGeom prst="rect">
            <a:avLst/>
          </a:prstGeom>
          <a:noFill/>
        </p:spPr>
        <p:txBody>
          <a:bodyPr wrap="square" rtlCol="0">
            <a:spAutoFit/>
          </a:bodyPr>
          <a:lstStyle/>
          <a:p>
            <a:pPr>
              <a:lnSpc>
                <a:spcPct val="150000"/>
              </a:lnSpc>
            </a:pPr>
            <a:r>
              <a:rPr lang="id-ID" sz="1100" dirty="0">
                <a:solidFill>
                  <a:schemeClr val="bg1"/>
                </a:solidFill>
                <a:latin typeface="Lato" panose="020F0502020204030203" pitchFamily="34" charset="0"/>
              </a:rPr>
              <a:t>Sed utera perspiciatis unde omnis iste natus error sit</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sp>
        <p:nvSpPr>
          <p:cNvPr id="46" name="TextBox 45">
            <a:extLst>
              <a:ext uri="{FF2B5EF4-FFF2-40B4-BE49-F238E27FC236}">
                <a16:creationId xmlns:a16="http://schemas.microsoft.com/office/drawing/2014/main" id="{961C67FA-FD70-4493-99E9-F2252CB77D84}"/>
              </a:ext>
            </a:extLst>
          </p:cNvPr>
          <p:cNvSpPr txBox="1"/>
          <p:nvPr/>
        </p:nvSpPr>
        <p:spPr>
          <a:xfrm>
            <a:off x="9333400" y="5073023"/>
            <a:ext cx="2223600" cy="338554"/>
          </a:xfrm>
          <a:prstGeom prst="rect">
            <a:avLst/>
          </a:prstGeom>
          <a:noFill/>
        </p:spPr>
        <p:txBody>
          <a:bodyPr wrap="square" rtlCol="0">
            <a:spAutoFit/>
          </a:bodyPr>
          <a:lstStyle/>
          <a:p>
            <a:r>
              <a:rPr lang="en-GB" sz="1600" dirty="0">
                <a:solidFill>
                  <a:schemeClr val="bg1"/>
                </a:solidFill>
                <a:latin typeface="Lato Black" panose="020F0A02020204030203" pitchFamily="34" charset="0"/>
              </a:rPr>
              <a:t>Your Text Here </a:t>
            </a:r>
            <a:endParaRPr lang="id-ID" sz="1600" dirty="0">
              <a:solidFill>
                <a:schemeClr val="bg1"/>
              </a:solidFill>
              <a:latin typeface="Lato Black" panose="020F0A02020204030203" pitchFamily="34" charset="0"/>
            </a:endParaRPr>
          </a:p>
        </p:txBody>
      </p:sp>
    </p:spTree>
    <p:extLst>
      <p:ext uri="{BB962C8B-B14F-4D97-AF65-F5344CB8AC3E}">
        <p14:creationId xmlns:p14="http://schemas.microsoft.com/office/powerpoint/2010/main" val="35302912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8B2B677-A478-4A18-BC0D-BC16BF6F7032}"/>
              </a:ext>
            </a:extLst>
          </p:cNvPr>
          <p:cNvSpPr txBox="1"/>
          <p:nvPr/>
        </p:nvSpPr>
        <p:spPr>
          <a:xfrm>
            <a:off x="835302" y="1417241"/>
            <a:ext cx="2415898" cy="1938992"/>
          </a:xfrm>
          <a:prstGeom prst="rect">
            <a:avLst/>
          </a:prstGeom>
          <a:noFill/>
        </p:spPr>
        <p:txBody>
          <a:bodyPr wrap="square" rtlCol="0">
            <a:spAutoFit/>
          </a:bodyPr>
          <a:lstStyle/>
          <a:p>
            <a:r>
              <a:rPr lang="en-GB" sz="4000" dirty="0">
                <a:latin typeface="Roboto Black" panose="02000000000000000000" pitchFamily="2" charset="0"/>
                <a:ea typeface="Roboto Black" panose="02000000000000000000" pitchFamily="2" charset="0"/>
                <a:cs typeface="Noto Serif" panose="02020600060500020200" pitchFamily="18" charset="0"/>
              </a:rPr>
              <a:t>Lorem </a:t>
            </a:r>
            <a:r>
              <a:rPr lang="en-GB"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Ips Sum </a:t>
            </a:r>
            <a:r>
              <a:rPr lang="en-GB" sz="4000" dirty="0">
                <a:latin typeface="Roboto Black" panose="02000000000000000000" pitchFamily="2" charset="0"/>
                <a:ea typeface="Roboto Black" panose="02000000000000000000" pitchFamily="2" charset="0"/>
                <a:cs typeface="Noto Serif" panose="02020600060500020200" pitchFamily="18" charset="0"/>
              </a:rPr>
              <a:t>Dour</a:t>
            </a:r>
            <a:endParaRPr lang="en-ID" sz="40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6" name="TextBox 5">
            <a:extLst>
              <a:ext uri="{FF2B5EF4-FFF2-40B4-BE49-F238E27FC236}">
                <a16:creationId xmlns:a16="http://schemas.microsoft.com/office/drawing/2014/main" id="{BA7BFB5D-325A-43F1-A7A1-294B64036551}"/>
              </a:ext>
            </a:extLst>
          </p:cNvPr>
          <p:cNvSpPr txBox="1"/>
          <p:nvPr/>
        </p:nvSpPr>
        <p:spPr>
          <a:xfrm>
            <a:off x="835302" y="4464549"/>
            <a:ext cx="2198184" cy="1328505"/>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um,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7" name="TextBox 6">
            <a:extLst>
              <a:ext uri="{FF2B5EF4-FFF2-40B4-BE49-F238E27FC236}">
                <a16:creationId xmlns:a16="http://schemas.microsoft.com/office/drawing/2014/main" id="{AE6B962B-B918-4D35-9FD3-7685C48C6D76}"/>
              </a:ext>
            </a:extLst>
          </p:cNvPr>
          <p:cNvSpPr txBox="1"/>
          <p:nvPr/>
        </p:nvSpPr>
        <p:spPr>
          <a:xfrm>
            <a:off x="835302" y="4080034"/>
            <a:ext cx="2308458" cy="338554"/>
          </a:xfrm>
          <a:prstGeom prst="rect">
            <a:avLst/>
          </a:prstGeom>
          <a:noFill/>
        </p:spPr>
        <p:txBody>
          <a:bodyPr wrap="square" rtlCol="0">
            <a:spAutoFit/>
          </a:bodyPr>
          <a:lstStyle/>
          <a:p>
            <a:r>
              <a:rPr lang="en-GB" sz="1600" dirty="0">
                <a:solidFill>
                  <a:schemeClr val="tx1">
                    <a:lumMod val="65000"/>
                    <a:lumOff val="35000"/>
                  </a:schemeClr>
                </a:solidFill>
                <a:latin typeface="Lato Black" panose="020F0A02020204030203" pitchFamily="34" charset="0"/>
              </a:rPr>
              <a:t>Your Text Here</a:t>
            </a:r>
            <a:endParaRPr lang="id-ID" sz="1600" dirty="0">
              <a:solidFill>
                <a:schemeClr val="tx1">
                  <a:lumMod val="65000"/>
                  <a:lumOff val="35000"/>
                </a:schemeClr>
              </a:solidFill>
              <a:latin typeface="Lato Black" panose="020F0A02020204030203" pitchFamily="34" charset="0"/>
            </a:endParaRPr>
          </a:p>
        </p:txBody>
      </p:sp>
      <p:sp>
        <p:nvSpPr>
          <p:cNvPr id="9" name="TextBox 8">
            <a:extLst>
              <a:ext uri="{FF2B5EF4-FFF2-40B4-BE49-F238E27FC236}">
                <a16:creationId xmlns:a16="http://schemas.microsoft.com/office/drawing/2014/main" id="{0E189307-7EEF-4EA4-8187-72CD4551FFEF}"/>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grpSp>
        <p:nvGrpSpPr>
          <p:cNvPr id="13" name="Group 12">
            <a:extLst>
              <a:ext uri="{FF2B5EF4-FFF2-40B4-BE49-F238E27FC236}">
                <a16:creationId xmlns:a16="http://schemas.microsoft.com/office/drawing/2014/main" id="{641D2CD1-9C7D-41C3-A048-F67B6B648CD9}"/>
              </a:ext>
            </a:extLst>
          </p:cNvPr>
          <p:cNvGrpSpPr/>
          <p:nvPr/>
        </p:nvGrpSpPr>
        <p:grpSpPr>
          <a:xfrm>
            <a:off x="10380841" y="430411"/>
            <a:ext cx="1220935" cy="218280"/>
            <a:chOff x="5432716" y="5806890"/>
            <a:chExt cx="1220935" cy="218280"/>
          </a:xfrm>
          <a:solidFill>
            <a:srgbClr val="15B2D3"/>
          </a:solidFill>
        </p:grpSpPr>
        <p:sp>
          <p:nvSpPr>
            <p:cNvPr id="14" name="Freeform: Shape 13">
              <a:extLst>
                <a:ext uri="{FF2B5EF4-FFF2-40B4-BE49-F238E27FC236}">
                  <a16:creationId xmlns:a16="http://schemas.microsoft.com/office/drawing/2014/main" id="{88060A33-7D47-4631-AD76-233C1B0E5D9D}"/>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3B52DE2-3F71-4006-8393-501EEBDE44BF}"/>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16" name="Freeform: Shape 15">
              <a:extLst>
                <a:ext uri="{FF2B5EF4-FFF2-40B4-BE49-F238E27FC236}">
                  <a16:creationId xmlns:a16="http://schemas.microsoft.com/office/drawing/2014/main" id="{B94AE711-DD53-406A-A9AE-956E733D3A25}"/>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grpSp>
        <p:nvGrpSpPr>
          <p:cNvPr id="17" name="Group 16">
            <a:extLst>
              <a:ext uri="{FF2B5EF4-FFF2-40B4-BE49-F238E27FC236}">
                <a16:creationId xmlns:a16="http://schemas.microsoft.com/office/drawing/2014/main" id="{F78DD97B-7FCF-4792-AC17-7B3244BD1ED8}"/>
              </a:ext>
            </a:extLst>
          </p:cNvPr>
          <p:cNvGrpSpPr/>
          <p:nvPr/>
        </p:nvGrpSpPr>
        <p:grpSpPr>
          <a:xfrm rot="5400000">
            <a:off x="6130017" y="6065630"/>
            <a:ext cx="135165" cy="721142"/>
            <a:chOff x="11694109" y="372628"/>
            <a:chExt cx="168467" cy="898815"/>
          </a:xfrm>
          <a:solidFill>
            <a:srgbClr val="15B2D3"/>
          </a:solidFill>
        </p:grpSpPr>
        <p:sp>
          <p:nvSpPr>
            <p:cNvPr id="18" name="L-Shape 17">
              <a:extLst>
                <a:ext uri="{FF2B5EF4-FFF2-40B4-BE49-F238E27FC236}">
                  <a16:creationId xmlns:a16="http://schemas.microsoft.com/office/drawing/2014/main" id="{B1522577-2800-4011-8DF0-C739E3A8CE98}"/>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L-Shape 18">
              <a:extLst>
                <a:ext uri="{FF2B5EF4-FFF2-40B4-BE49-F238E27FC236}">
                  <a16:creationId xmlns:a16="http://schemas.microsoft.com/office/drawing/2014/main" id="{553E4C5A-09F7-47D5-96F7-DE6667C1C509}"/>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pic>
        <p:nvPicPr>
          <p:cNvPr id="20" name="Graphic 19">
            <a:extLst>
              <a:ext uri="{FF2B5EF4-FFF2-40B4-BE49-F238E27FC236}">
                <a16:creationId xmlns:a16="http://schemas.microsoft.com/office/drawing/2014/main" id="{14383CC3-C9BB-4BC3-B6C6-047AE450DD7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35493"/>
            <a:ext cx="367121" cy="367121"/>
          </a:xfrm>
          <a:prstGeom prst="rect">
            <a:avLst/>
          </a:prstGeom>
        </p:spPr>
      </p:pic>
      <p:sp>
        <p:nvSpPr>
          <p:cNvPr id="3" name="Picture Placeholder 2">
            <a:extLst>
              <a:ext uri="{FF2B5EF4-FFF2-40B4-BE49-F238E27FC236}">
                <a16:creationId xmlns:a16="http://schemas.microsoft.com/office/drawing/2014/main" id="{AC473D9D-9023-485A-96FB-784C225CF32C}"/>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422BBEDA-11BC-4A2B-A38A-3DBE3E077EDE}"/>
              </a:ext>
            </a:extLst>
          </p:cNvPr>
          <p:cNvSpPr>
            <a:spLocks noGrp="1"/>
          </p:cNvSpPr>
          <p:nvPr>
            <p:ph type="pic" sz="quarter" idx="14"/>
          </p:nvPr>
        </p:nvSpPr>
        <p:spPr/>
      </p:sp>
      <p:sp>
        <p:nvSpPr>
          <p:cNvPr id="11" name="Picture Placeholder 10">
            <a:extLst>
              <a:ext uri="{FF2B5EF4-FFF2-40B4-BE49-F238E27FC236}">
                <a16:creationId xmlns:a16="http://schemas.microsoft.com/office/drawing/2014/main" id="{86A19C27-06FA-46A6-9D31-81E441D1E9B5}"/>
              </a:ext>
            </a:extLst>
          </p:cNvPr>
          <p:cNvSpPr>
            <a:spLocks noGrp="1"/>
          </p:cNvSpPr>
          <p:nvPr>
            <p:ph type="pic" sz="quarter" idx="15"/>
          </p:nvPr>
        </p:nvSpPr>
        <p:spPr/>
      </p:sp>
    </p:spTree>
    <p:extLst>
      <p:ext uri="{BB962C8B-B14F-4D97-AF65-F5344CB8AC3E}">
        <p14:creationId xmlns:p14="http://schemas.microsoft.com/office/powerpoint/2010/main" val="37790801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6D28CC4-9485-44DC-854E-27783910BA51}"/>
              </a:ext>
            </a:extLst>
          </p:cNvPr>
          <p:cNvSpPr>
            <a:spLocks noGrp="1"/>
          </p:cNvSpPr>
          <p:nvPr>
            <p:ph type="pic" sz="quarter" idx="16"/>
          </p:nvPr>
        </p:nvSpPr>
        <p:spPr/>
      </p:sp>
      <p:sp>
        <p:nvSpPr>
          <p:cNvPr id="6" name="TextBox 5">
            <a:extLst>
              <a:ext uri="{FF2B5EF4-FFF2-40B4-BE49-F238E27FC236}">
                <a16:creationId xmlns:a16="http://schemas.microsoft.com/office/drawing/2014/main" id="{F27C29E1-004E-4AB8-8170-588F4AAE3CA0}"/>
              </a:ext>
            </a:extLst>
          </p:cNvPr>
          <p:cNvSpPr txBox="1"/>
          <p:nvPr/>
        </p:nvSpPr>
        <p:spPr>
          <a:xfrm>
            <a:off x="8345714" y="385663"/>
            <a:ext cx="2828925" cy="307777"/>
          </a:xfrm>
          <a:prstGeom prst="rect">
            <a:avLst/>
          </a:prstGeom>
          <a:noFill/>
        </p:spPr>
        <p:txBody>
          <a:bodyPr wrap="square" rtlCol="0">
            <a:spAutoFit/>
          </a:bodyPr>
          <a:lstStyle/>
          <a:p>
            <a:pPr algn="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grpSp>
        <p:nvGrpSpPr>
          <p:cNvPr id="11" name="Group 10">
            <a:extLst>
              <a:ext uri="{FF2B5EF4-FFF2-40B4-BE49-F238E27FC236}">
                <a16:creationId xmlns:a16="http://schemas.microsoft.com/office/drawing/2014/main" id="{3DC93DCD-1C3C-4999-8876-FD2C6D266025}"/>
              </a:ext>
            </a:extLst>
          </p:cNvPr>
          <p:cNvGrpSpPr/>
          <p:nvPr/>
        </p:nvGrpSpPr>
        <p:grpSpPr>
          <a:xfrm rot="5400000">
            <a:off x="6028417" y="6065631"/>
            <a:ext cx="135165" cy="721142"/>
            <a:chOff x="11694109" y="372628"/>
            <a:chExt cx="168467" cy="898815"/>
          </a:xfrm>
          <a:solidFill>
            <a:srgbClr val="15B2D3"/>
          </a:solidFill>
        </p:grpSpPr>
        <p:sp>
          <p:nvSpPr>
            <p:cNvPr id="12" name="L-Shape 11">
              <a:extLst>
                <a:ext uri="{FF2B5EF4-FFF2-40B4-BE49-F238E27FC236}">
                  <a16:creationId xmlns:a16="http://schemas.microsoft.com/office/drawing/2014/main" id="{95E00E6F-FA9B-45A1-B3ED-D6614FD5015B}"/>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L-Shape 12">
              <a:extLst>
                <a:ext uri="{FF2B5EF4-FFF2-40B4-BE49-F238E27FC236}">
                  <a16:creationId xmlns:a16="http://schemas.microsoft.com/office/drawing/2014/main" id="{BC9B7A82-2EF1-45AA-BAD5-1D6FC164E520}"/>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6" name="TextBox 15">
            <a:extLst>
              <a:ext uri="{FF2B5EF4-FFF2-40B4-BE49-F238E27FC236}">
                <a16:creationId xmlns:a16="http://schemas.microsoft.com/office/drawing/2014/main" id="{3794DF1C-C243-431F-910B-B8084FCF9255}"/>
              </a:ext>
            </a:extLst>
          </p:cNvPr>
          <p:cNvSpPr txBox="1"/>
          <p:nvPr/>
        </p:nvSpPr>
        <p:spPr>
          <a:xfrm>
            <a:off x="9078342" y="3863541"/>
            <a:ext cx="2308458"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17" name="TextBox 16">
            <a:extLst>
              <a:ext uri="{FF2B5EF4-FFF2-40B4-BE49-F238E27FC236}">
                <a16:creationId xmlns:a16="http://schemas.microsoft.com/office/drawing/2014/main" id="{C63ED654-F459-4475-855A-ADF19169DD15}"/>
              </a:ext>
            </a:extLst>
          </p:cNvPr>
          <p:cNvSpPr txBox="1"/>
          <p:nvPr/>
        </p:nvSpPr>
        <p:spPr>
          <a:xfrm>
            <a:off x="9180606" y="4784131"/>
            <a:ext cx="2103930"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nis iste natus error sit great ness accusantium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8" name="TextBox 17">
            <a:extLst>
              <a:ext uri="{FF2B5EF4-FFF2-40B4-BE49-F238E27FC236}">
                <a16:creationId xmlns:a16="http://schemas.microsoft.com/office/drawing/2014/main" id="{84F1CFB6-6C8F-4B27-A4D8-1E9B901585DC}"/>
              </a:ext>
            </a:extLst>
          </p:cNvPr>
          <p:cNvSpPr txBox="1"/>
          <p:nvPr/>
        </p:nvSpPr>
        <p:spPr>
          <a:xfrm>
            <a:off x="9180606" y="4224924"/>
            <a:ext cx="2103930" cy="307777"/>
          </a:xfrm>
          <a:prstGeom prst="rect">
            <a:avLst/>
          </a:prstGeom>
          <a:noFill/>
        </p:spPr>
        <p:txBody>
          <a:bodyPr wrap="square" rtlCol="0">
            <a:spAutoFit/>
          </a:bodyPr>
          <a:lstStyle/>
          <a:p>
            <a:pPr algn="ctr"/>
            <a:r>
              <a:rPr lang="en-GB" sz="1400" i="1" dirty="0">
                <a:solidFill>
                  <a:schemeClr val="tx1">
                    <a:lumMod val="50000"/>
                    <a:lumOff val="50000"/>
                  </a:schemeClr>
                </a:solidFill>
                <a:latin typeface="Lato" panose="020F0502020204030203" pitchFamily="34" charset="0"/>
              </a:rPr>
              <a:t>Manager/Operator</a:t>
            </a:r>
            <a:endParaRPr lang="id-ID" sz="1400" i="1" dirty="0">
              <a:solidFill>
                <a:schemeClr val="tx1">
                  <a:lumMod val="50000"/>
                  <a:lumOff val="50000"/>
                </a:schemeClr>
              </a:solidFill>
              <a:latin typeface="Lato" panose="020F0502020204030203" pitchFamily="34" charset="0"/>
            </a:endParaRPr>
          </a:p>
        </p:txBody>
      </p:sp>
      <p:sp>
        <p:nvSpPr>
          <p:cNvPr id="19" name="Rectangle 18">
            <a:extLst>
              <a:ext uri="{FF2B5EF4-FFF2-40B4-BE49-F238E27FC236}">
                <a16:creationId xmlns:a16="http://schemas.microsoft.com/office/drawing/2014/main" id="{C491A627-5ABD-4464-A6D0-579431164382}"/>
              </a:ext>
            </a:extLst>
          </p:cNvPr>
          <p:cNvSpPr/>
          <p:nvPr/>
        </p:nvSpPr>
        <p:spPr>
          <a:xfrm>
            <a:off x="4199940" y="4940300"/>
            <a:ext cx="4029659" cy="865413"/>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5AAE9827-8E6F-4097-8E60-49506C2EEA81}"/>
              </a:ext>
            </a:extLst>
          </p:cNvPr>
          <p:cNvSpPr txBox="1"/>
          <p:nvPr/>
        </p:nvSpPr>
        <p:spPr>
          <a:xfrm>
            <a:off x="4518647" y="5372145"/>
            <a:ext cx="3392245" cy="261610"/>
          </a:xfrm>
          <a:prstGeom prst="rect">
            <a:avLst/>
          </a:prstGeom>
          <a:noFill/>
        </p:spPr>
        <p:txBody>
          <a:bodyPr wrap="square" rtlCol="0">
            <a:spAutoFit/>
          </a:bodyPr>
          <a:lstStyle/>
          <a:p>
            <a:pPr algn="just"/>
            <a:r>
              <a:rPr lang="id-ID" sz="1100" dirty="0">
                <a:solidFill>
                  <a:schemeClr val="bg1">
                    <a:lumMod val="95000"/>
                  </a:schemeClr>
                </a:solidFill>
                <a:latin typeface="Lato" panose="020F0502020204030203" pitchFamily="34" charset="0"/>
              </a:rPr>
              <a:t>Sed utera perspiciatis unde om</a:t>
            </a:r>
            <a:r>
              <a:rPr lang="en-GB" sz="1100" dirty="0">
                <a:solidFill>
                  <a:schemeClr val="bg1">
                    <a:lumMod val="95000"/>
                  </a:schemeClr>
                </a:solidFill>
                <a:latin typeface="Lato" panose="020F0502020204030203" pitchFamily="34" charset="0"/>
              </a:rPr>
              <a:t> </a:t>
            </a:r>
            <a:r>
              <a:rPr lang="id-ID" sz="1100" dirty="0">
                <a:solidFill>
                  <a:schemeClr val="bg1">
                    <a:lumMod val="95000"/>
                  </a:schemeClr>
                </a:solidFill>
                <a:latin typeface="Lato" panose="020F0502020204030203" pitchFamily="34" charset="0"/>
              </a:rPr>
              <a:t>nis iste natus error si</a:t>
            </a:r>
            <a:r>
              <a:rPr lang="en-GB" sz="1100" dirty="0">
                <a:solidFill>
                  <a:schemeClr val="bg1">
                    <a:lumMod val="95000"/>
                  </a:schemeClr>
                </a:solidFill>
                <a:latin typeface="Lato" panose="020F0502020204030203" pitchFamily="34" charset="0"/>
              </a:rPr>
              <a:t>.</a:t>
            </a:r>
            <a:endParaRPr lang="id-ID" sz="1100" dirty="0">
              <a:solidFill>
                <a:schemeClr val="bg1">
                  <a:lumMod val="95000"/>
                </a:schemeClr>
              </a:solidFill>
              <a:latin typeface="Lato" panose="020F0502020204030203" pitchFamily="34" charset="0"/>
            </a:endParaRPr>
          </a:p>
        </p:txBody>
      </p:sp>
      <p:sp>
        <p:nvSpPr>
          <p:cNvPr id="22" name="TextBox 21">
            <a:extLst>
              <a:ext uri="{FF2B5EF4-FFF2-40B4-BE49-F238E27FC236}">
                <a16:creationId xmlns:a16="http://schemas.microsoft.com/office/drawing/2014/main" id="{941A53B5-CAAB-4610-89EF-6E53D74FE996}"/>
              </a:ext>
            </a:extLst>
          </p:cNvPr>
          <p:cNvSpPr txBox="1"/>
          <p:nvPr/>
        </p:nvSpPr>
        <p:spPr>
          <a:xfrm>
            <a:off x="4523959" y="5074901"/>
            <a:ext cx="3381620" cy="338554"/>
          </a:xfrm>
          <a:prstGeom prst="rect">
            <a:avLst/>
          </a:prstGeom>
          <a:noFill/>
        </p:spPr>
        <p:txBody>
          <a:bodyPr wrap="square" rtlCol="0">
            <a:spAutoFit/>
          </a:bodyPr>
          <a:lstStyle/>
          <a:p>
            <a:r>
              <a:rPr lang="en-GB" sz="1600" dirty="0">
                <a:solidFill>
                  <a:schemeClr val="bg1"/>
                </a:solidFill>
                <a:latin typeface="Lato Black" panose="020F0A02020204030203" pitchFamily="34" charset="0"/>
              </a:rPr>
              <a:t>Your Text Here </a:t>
            </a:r>
            <a:endParaRPr lang="id-ID" sz="1600" dirty="0">
              <a:solidFill>
                <a:schemeClr val="bg1"/>
              </a:solidFill>
              <a:latin typeface="Lato Black" panose="020F0A02020204030203" pitchFamily="34" charset="0"/>
            </a:endParaRPr>
          </a:p>
        </p:txBody>
      </p:sp>
      <p:sp>
        <p:nvSpPr>
          <p:cNvPr id="23" name="Rectangle 22">
            <a:extLst>
              <a:ext uri="{FF2B5EF4-FFF2-40B4-BE49-F238E27FC236}">
                <a16:creationId xmlns:a16="http://schemas.microsoft.com/office/drawing/2014/main" id="{C757D691-15E3-4A2B-A35A-3916F331F6B5}"/>
              </a:ext>
            </a:extLst>
          </p:cNvPr>
          <p:cNvSpPr/>
          <p:nvPr/>
        </p:nvSpPr>
        <p:spPr>
          <a:xfrm>
            <a:off x="-324" y="4940300"/>
            <a:ext cx="4029659" cy="865413"/>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TextBox 23">
            <a:extLst>
              <a:ext uri="{FF2B5EF4-FFF2-40B4-BE49-F238E27FC236}">
                <a16:creationId xmlns:a16="http://schemas.microsoft.com/office/drawing/2014/main" id="{7A470A5B-ADC4-4175-8F64-D0E41A86BEC2}"/>
              </a:ext>
            </a:extLst>
          </p:cNvPr>
          <p:cNvSpPr txBox="1"/>
          <p:nvPr/>
        </p:nvSpPr>
        <p:spPr>
          <a:xfrm>
            <a:off x="327908" y="5372145"/>
            <a:ext cx="3392245" cy="261610"/>
          </a:xfrm>
          <a:prstGeom prst="rect">
            <a:avLst/>
          </a:prstGeom>
          <a:noFill/>
        </p:spPr>
        <p:txBody>
          <a:bodyPr wrap="square" rtlCol="0">
            <a:spAutoFit/>
          </a:bodyPr>
          <a:lstStyle/>
          <a:p>
            <a:pPr algn="just"/>
            <a:r>
              <a:rPr lang="id-ID" sz="1100" dirty="0">
                <a:solidFill>
                  <a:schemeClr val="bg1">
                    <a:lumMod val="95000"/>
                  </a:schemeClr>
                </a:solidFill>
                <a:latin typeface="Lato" panose="020F0502020204030203" pitchFamily="34" charset="0"/>
              </a:rPr>
              <a:t>Sed utera perspiciatis unde om</a:t>
            </a:r>
            <a:r>
              <a:rPr lang="en-GB" sz="1100" dirty="0">
                <a:solidFill>
                  <a:schemeClr val="bg1">
                    <a:lumMod val="95000"/>
                  </a:schemeClr>
                </a:solidFill>
                <a:latin typeface="Lato" panose="020F0502020204030203" pitchFamily="34" charset="0"/>
              </a:rPr>
              <a:t> </a:t>
            </a:r>
            <a:r>
              <a:rPr lang="id-ID" sz="1100" dirty="0">
                <a:solidFill>
                  <a:schemeClr val="bg1">
                    <a:lumMod val="95000"/>
                  </a:schemeClr>
                </a:solidFill>
                <a:latin typeface="Lato" panose="020F0502020204030203" pitchFamily="34" charset="0"/>
              </a:rPr>
              <a:t>nis iste natus error si</a:t>
            </a:r>
            <a:r>
              <a:rPr lang="en-GB" sz="1100" dirty="0">
                <a:solidFill>
                  <a:schemeClr val="bg1">
                    <a:lumMod val="95000"/>
                  </a:schemeClr>
                </a:solidFill>
                <a:latin typeface="Lato" panose="020F0502020204030203" pitchFamily="34" charset="0"/>
              </a:rPr>
              <a:t>.</a:t>
            </a:r>
            <a:endParaRPr lang="id-ID" sz="1100" dirty="0">
              <a:solidFill>
                <a:schemeClr val="bg1">
                  <a:lumMod val="95000"/>
                </a:schemeClr>
              </a:solidFill>
              <a:latin typeface="Lato" panose="020F0502020204030203" pitchFamily="34" charset="0"/>
            </a:endParaRPr>
          </a:p>
        </p:txBody>
      </p:sp>
      <p:sp>
        <p:nvSpPr>
          <p:cNvPr id="25" name="TextBox 24">
            <a:extLst>
              <a:ext uri="{FF2B5EF4-FFF2-40B4-BE49-F238E27FC236}">
                <a16:creationId xmlns:a16="http://schemas.microsoft.com/office/drawing/2014/main" id="{5795C564-DFE6-4FE2-9499-C84069555E7F}"/>
              </a:ext>
            </a:extLst>
          </p:cNvPr>
          <p:cNvSpPr txBox="1"/>
          <p:nvPr/>
        </p:nvSpPr>
        <p:spPr>
          <a:xfrm>
            <a:off x="333220" y="5074901"/>
            <a:ext cx="3381620" cy="338554"/>
          </a:xfrm>
          <a:prstGeom prst="rect">
            <a:avLst/>
          </a:prstGeom>
          <a:noFill/>
        </p:spPr>
        <p:txBody>
          <a:bodyPr wrap="square" rtlCol="0">
            <a:spAutoFit/>
          </a:bodyPr>
          <a:lstStyle/>
          <a:p>
            <a:r>
              <a:rPr lang="en-GB" sz="1600" dirty="0">
                <a:solidFill>
                  <a:schemeClr val="bg1"/>
                </a:solidFill>
                <a:latin typeface="Lato Black" panose="020F0A02020204030203" pitchFamily="34" charset="0"/>
              </a:rPr>
              <a:t>Your Text Here </a:t>
            </a:r>
            <a:endParaRPr lang="id-ID" sz="1600" dirty="0">
              <a:solidFill>
                <a:schemeClr val="bg1"/>
              </a:solidFill>
              <a:latin typeface="Lato Black" panose="020F0A02020204030203" pitchFamily="34" charset="0"/>
            </a:endParaRPr>
          </a:p>
        </p:txBody>
      </p:sp>
      <p:sp>
        <p:nvSpPr>
          <p:cNvPr id="65" name="Oval 64">
            <a:extLst>
              <a:ext uri="{FF2B5EF4-FFF2-40B4-BE49-F238E27FC236}">
                <a16:creationId xmlns:a16="http://schemas.microsoft.com/office/drawing/2014/main" id="{6534ED93-CD5F-4891-891E-C8B52AF2B795}"/>
              </a:ext>
            </a:extLst>
          </p:cNvPr>
          <p:cNvSpPr/>
          <p:nvPr/>
        </p:nvSpPr>
        <p:spPr>
          <a:xfrm>
            <a:off x="9258300" y="1619990"/>
            <a:ext cx="601980" cy="601980"/>
          </a:xfrm>
          <a:prstGeom prst="ellipse">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TextBox 70">
            <a:extLst>
              <a:ext uri="{FF2B5EF4-FFF2-40B4-BE49-F238E27FC236}">
                <a16:creationId xmlns:a16="http://schemas.microsoft.com/office/drawing/2014/main" id="{9828C90F-72E0-4E54-B764-D7BD04FCEB86}"/>
              </a:ext>
            </a:extLst>
          </p:cNvPr>
          <p:cNvSpPr txBox="1"/>
          <p:nvPr/>
        </p:nvSpPr>
        <p:spPr>
          <a:xfrm>
            <a:off x="8971280" y="1716681"/>
            <a:ext cx="1176020" cy="400110"/>
          </a:xfrm>
          <a:prstGeom prst="rect">
            <a:avLst/>
          </a:prstGeom>
          <a:noFill/>
        </p:spPr>
        <p:txBody>
          <a:bodyPr wrap="square" rtlCol="0">
            <a:spAutoFit/>
          </a:bodyPr>
          <a:lstStyle/>
          <a:p>
            <a:pPr algn="ctr"/>
            <a:r>
              <a:rPr lang="en-GB" sz="2000" dirty="0">
                <a:solidFill>
                  <a:schemeClr val="bg1"/>
                </a:solidFill>
                <a:latin typeface="Lato Black" panose="020F0A02020204030203" pitchFamily="34" charset="0"/>
              </a:rPr>
              <a:t>01</a:t>
            </a:r>
            <a:endParaRPr lang="id-ID" sz="2000" dirty="0">
              <a:solidFill>
                <a:schemeClr val="bg1"/>
              </a:solidFill>
              <a:latin typeface="Lato Black" panose="020F0A02020204030203" pitchFamily="34" charset="0"/>
            </a:endParaRPr>
          </a:p>
        </p:txBody>
      </p:sp>
      <p:pic>
        <p:nvPicPr>
          <p:cNvPr id="26" name="Graphic 25">
            <a:extLst>
              <a:ext uri="{FF2B5EF4-FFF2-40B4-BE49-F238E27FC236}">
                <a16:creationId xmlns:a16="http://schemas.microsoft.com/office/drawing/2014/main" id="{88CA9CD3-20E1-45AE-9010-C318709DA50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08751" y="369183"/>
            <a:ext cx="367121" cy="367121"/>
          </a:xfrm>
          <a:prstGeom prst="rect">
            <a:avLst/>
          </a:prstGeom>
        </p:spPr>
      </p:pic>
      <p:sp>
        <p:nvSpPr>
          <p:cNvPr id="3" name="Picture Placeholder 2">
            <a:extLst>
              <a:ext uri="{FF2B5EF4-FFF2-40B4-BE49-F238E27FC236}">
                <a16:creationId xmlns:a16="http://schemas.microsoft.com/office/drawing/2014/main" id="{D8EDB3A5-F8AE-44F0-9ABC-79F3DFED332B}"/>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3E161766-ACA5-4470-8723-6711A91B7010}"/>
              </a:ext>
            </a:extLst>
          </p:cNvPr>
          <p:cNvSpPr>
            <a:spLocks noGrp="1"/>
          </p:cNvSpPr>
          <p:nvPr>
            <p:ph type="pic" sz="quarter" idx="14"/>
          </p:nvPr>
        </p:nvSpPr>
        <p:spPr/>
      </p:sp>
    </p:spTree>
    <p:extLst>
      <p:ext uri="{BB962C8B-B14F-4D97-AF65-F5344CB8AC3E}">
        <p14:creationId xmlns:p14="http://schemas.microsoft.com/office/powerpoint/2010/main" val="29062412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2F8ECFB-1084-4562-BA68-34C55C5A9538}"/>
              </a:ext>
            </a:extLst>
          </p:cNvPr>
          <p:cNvSpPr>
            <a:spLocks noGrp="1"/>
          </p:cNvSpPr>
          <p:nvPr>
            <p:ph type="pic" sz="quarter" idx="15"/>
          </p:nvPr>
        </p:nvSpPr>
        <p:spPr/>
      </p:sp>
      <p:sp>
        <p:nvSpPr>
          <p:cNvPr id="4" name="TextBox 3">
            <a:extLst>
              <a:ext uri="{FF2B5EF4-FFF2-40B4-BE49-F238E27FC236}">
                <a16:creationId xmlns:a16="http://schemas.microsoft.com/office/drawing/2014/main" id="{E57CCECD-C1E1-4955-BD92-0DF025E71FBC}"/>
              </a:ext>
            </a:extLst>
          </p:cNvPr>
          <p:cNvSpPr txBox="1"/>
          <p:nvPr/>
        </p:nvSpPr>
        <p:spPr>
          <a:xfrm>
            <a:off x="786240" y="2166975"/>
            <a:ext cx="4517280" cy="1754326"/>
          </a:xfrm>
          <a:prstGeom prst="rect">
            <a:avLst/>
          </a:prstGeom>
          <a:noFill/>
        </p:spPr>
        <p:txBody>
          <a:bodyPr wrap="square" rtlCol="0">
            <a:spAutoFit/>
          </a:bodyPr>
          <a:lstStyle/>
          <a:p>
            <a:r>
              <a:rPr lang="en-GB"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Technology</a:t>
            </a:r>
            <a:r>
              <a:rPr lang="en-GB" sz="3600" dirty="0">
                <a:latin typeface="Roboto Black" panose="02000000000000000000" pitchFamily="2" charset="0"/>
                <a:ea typeface="Roboto Black" panose="02000000000000000000" pitchFamily="2" charset="0"/>
                <a:cs typeface="Noto Serif" panose="02020600060500020200" pitchFamily="18" charset="0"/>
              </a:rPr>
              <a:t> Will Be The </a:t>
            </a:r>
            <a:r>
              <a:rPr lang="en-GB"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Most Used Platform</a:t>
            </a:r>
            <a:r>
              <a:rPr lang="en-GB" sz="3600" dirty="0">
                <a:latin typeface="Roboto Black" panose="02000000000000000000" pitchFamily="2" charset="0"/>
                <a:ea typeface="Roboto Black" panose="02000000000000000000" pitchFamily="2" charset="0"/>
                <a:cs typeface="Noto Serif" panose="02020600060500020200" pitchFamily="18" charset="0"/>
              </a:rPr>
              <a:t> At Work</a:t>
            </a:r>
            <a:endParaRPr lang="en-ID" sz="3600"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5" name="Rectangle: Rounded Corners 4">
            <a:extLst>
              <a:ext uri="{FF2B5EF4-FFF2-40B4-BE49-F238E27FC236}">
                <a16:creationId xmlns:a16="http://schemas.microsoft.com/office/drawing/2014/main" id="{914589F9-A449-417A-BF7B-1019CBE8AF39}"/>
              </a:ext>
            </a:extLst>
          </p:cNvPr>
          <p:cNvSpPr/>
          <p:nvPr/>
        </p:nvSpPr>
        <p:spPr>
          <a:xfrm>
            <a:off x="894134" y="1066800"/>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Rounded Corners 5">
            <a:extLst>
              <a:ext uri="{FF2B5EF4-FFF2-40B4-BE49-F238E27FC236}">
                <a16:creationId xmlns:a16="http://schemas.microsoft.com/office/drawing/2014/main" id="{46EC92FD-7B0D-4783-8337-F6AE034C2662}"/>
              </a:ext>
            </a:extLst>
          </p:cNvPr>
          <p:cNvSpPr/>
          <p:nvPr/>
        </p:nvSpPr>
        <p:spPr>
          <a:xfrm>
            <a:off x="1327522" y="1066800"/>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EBB1B014-FE17-44B2-A22E-346C2C523F8C}"/>
              </a:ext>
            </a:extLst>
          </p:cNvPr>
          <p:cNvSpPr txBox="1"/>
          <p:nvPr/>
        </p:nvSpPr>
        <p:spPr>
          <a:xfrm>
            <a:off x="786240" y="4985040"/>
            <a:ext cx="2228422"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9" name="TextBox 8">
            <a:extLst>
              <a:ext uri="{FF2B5EF4-FFF2-40B4-BE49-F238E27FC236}">
                <a16:creationId xmlns:a16="http://schemas.microsoft.com/office/drawing/2014/main" id="{94C80391-0E9F-4AF6-AE97-E85A6215E9A7}"/>
              </a:ext>
            </a:extLst>
          </p:cNvPr>
          <p:cNvSpPr txBox="1"/>
          <p:nvPr/>
        </p:nvSpPr>
        <p:spPr>
          <a:xfrm>
            <a:off x="8345714" y="385663"/>
            <a:ext cx="2828925" cy="307777"/>
          </a:xfrm>
          <a:prstGeom prst="rect">
            <a:avLst/>
          </a:prstGeom>
          <a:noFill/>
        </p:spPr>
        <p:txBody>
          <a:bodyPr wrap="square" rtlCol="0">
            <a:spAutoFit/>
          </a:bodyPr>
          <a:lstStyle/>
          <a:p>
            <a:pPr algn="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14" name="Rectangle 13">
            <a:extLst>
              <a:ext uri="{FF2B5EF4-FFF2-40B4-BE49-F238E27FC236}">
                <a16:creationId xmlns:a16="http://schemas.microsoft.com/office/drawing/2014/main" id="{32C51679-96DC-497E-ADD0-0E512A4CB5F8}"/>
              </a:ext>
            </a:extLst>
          </p:cNvPr>
          <p:cNvSpPr/>
          <p:nvPr/>
        </p:nvSpPr>
        <p:spPr>
          <a:xfrm>
            <a:off x="0" y="6500120"/>
            <a:ext cx="2071688" cy="357879"/>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pic>
        <p:nvPicPr>
          <p:cNvPr id="10" name="Graphic 9">
            <a:extLst>
              <a:ext uri="{FF2B5EF4-FFF2-40B4-BE49-F238E27FC236}">
                <a16:creationId xmlns:a16="http://schemas.microsoft.com/office/drawing/2014/main" id="{50E3A729-967A-434E-87AA-4AEBC131129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79243" y="338703"/>
            <a:ext cx="367121" cy="367121"/>
          </a:xfrm>
          <a:prstGeom prst="rect">
            <a:avLst/>
          </a:prstGeom>
        </p:spPr>
      </p:pic>
    </p:spTree>
    <p:extLst>
      <p:ext uri="{BB962C8B-B14F-4D97-AF65-F5344CB8AC3E}">
        <p14:creationId xmlns:p14="http://schemas.microsoft.com/office/powerpoint/2010/main" val="30527321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B4718AF-CC7E-497F-8173-9093261E83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4157" y="942653"/>
            <a:ext cx="2474909" cy="5237934"/>
          </a:xfrm>
          <a:prstGeom prst="rect">
            <a:avLst/>
          </a:prstGeom>
          <a:ln>
            <a:noFill/>
          </a:ln>
        </p:spPr>
      </p:pic>
      <p:pic>
        <p:nvPicPr>
          <p:cNvPr id="8" name="Picture 7">
            <a:extLst>
              <a:ext uri="{FF2B5EF4-FFF2-40B4-BE49-F238E27FC236}">
                <a16:creationId xmlns:a16="http://schemas.microsoft.com/office/drawing/2014/main" id="{A419556D-B34B-4254-ACA9-F38A84FB03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8000" y="1665006"/>
            <a:ext cx="2133600" cy="4515581"/>
          </a:xfrm>
          <a:prstGeom prst="rect">
            <a:avLst/>
          </a:prstGeom>
          <a:ln>
            <a:noFill/>
          </a:ln>
        </p:spPr>
      </p:pic>
      <p:sp>
        <p:nvSpPr>
          <p:cNvPr id="11" name="TextBox 10">
            <a:extLst>
              <a:ext uri="{FF2B5EF4-FFF2-40B4-BE49-F238E27FC236}">
                <a16:creationId xmlns:a16="http://schemas.microsoft.com/office/drawing/2014/main" id="{6F593C20-0FA5-454B-B563-76293728EB5E}"/>
              </a:ext>
            </a:extLst>
          </p:cNvPr>
          <p:cNvSpPr txBox="1"/>
          <p:nvPr/>
        </p:nvSpPr>
        <p:spPr>
          <a:xfrm rot="16200000">
            <a:off x="-887412"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15" name="TextBox 14">
            <a:extLst>
              <a:ext uri="{FF2B5EF4-FFF2-40B4-BE49-F238E27FC236}">
                <a16:creationId xmlns:a16="http://schemas.microsoft.com/office/drawing/2014/main" id="{0CB7607B-3493-467A-863F-49C282FD4267}"/>
              </a:ext>
            </a:extLst>
          </p:cNvPr>
          <p:cNvSpPr txBox="1"/>
          <p:nvPr/>
        </p:nvSpPr>
        <p:spPr>
          <a:xfrm>
            <a:off x="1428516" y="1263897"/>
            <a:ext cx="3972268" cy="2308324"/>
          </a:xfrm>
          <a:prstGeom prst="rect">
            <a:avLst/>
          </a:prstGeom>
          <a:noFill/>
        </p:spPr>
        <p:txBody>
          <a:bodyPr wrap="square" rtlCol="0">
            <a:spAutoFit/>
          </a:bodyPr>
          <a:lstStyle/>
          <a:p>
            <a:r>
              <a:rPr lang="en-GB" sz="3600" dirty="0">
                <a:latin typeface="Roboto Black" panose="02000000000000000000" pitchFamily="2" charset="0"/>
                <a:ea typeface="Roboto Black" panose="02000000000000000000" pitchFamily="2" charset="0"/>
                <a:cs typeface="Noto Serif" panose="02020600060500020200" pitchFamily="18" charset="0"/>
              </a:rPr>
              <a:t>Online </a:t>
            </a:r>
            <a:r>
              <a:rPr lang="en-GB"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Work Method</a:t>
            </a:r>
            <a:r>
              <a:rPr lang="en-GB" sz="3600" dirty="0">
                <a:latin typeface="Roboto Black" panose="02000000000000000000" pitchFamily="2" charset="0"/>
                <a:ea typeface="Roboto Black" panose="02000000000000000000" pitchFamily="2" charset="0"/>
                <a:cs typeface="Noto Serif" panose="02020600060500020200" pitchFamily="18" charset="0"/>
              </a:rPr>
              <a:t> Provide Us </a:t>
            </a:r>
            <a:r>
              <a:rPr lang="en-GB"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Flexibility</a:t>
            </a:r>
            <a:r>
              <a:rPr lang="en-GB" sz="3600" dirty="0">
                <a:latin typeface="Roboto Black" panose="02000000000000000000" pitchFamily="2" charset="0"/>
                <a:ea typeface="Roboto Black" panose="02000000000000000000" pitchFamily="2" charset="0"/>
                <a:cs typeface="Noto Serif" panose="02020600060500020200" pitchFamily="18" charset="0"/>
              </a:rPr>
              <a:t> Process</a:t>
            </a:r>
            <a:endParaRPr lang="en-ID" sz="36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16" name="TextBox 15">
            <a:extLst>
              <a:ext uri="{FF2B5EF4-FFF2-40B4-BE49-F238E27FC236}">
                <a16:creationId xmlns:a16="http://schemas.microsoft.com/office/drawing/2014/main" id="{8FFDD4E6-8B28-4736-9BCE-FF789E8EB8AF}"/>
              </a:ext>
            </a:extLst>
          </p:cNvPr>
          <p:cNvSpPr txBox="1"/>
          <p:nvPr/>
        </p:nvSpPr>
        <p:spPr>
          <a:xfrm>
            <a:off x="1428516" y="4715424"/>
            <a:ext cx="1857611"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7" name="TextBox 16">
            <a:extLst>
              <a:ext uri="{FF2B5EF4-FFF2-40B4-BE49-F238E27FC236}">
                <a16:creationId xmlns:a16="http://schemas.microsoft.com/office/drawing/2014/main" id="{A73AB9B2-2B5C-44EF-A886-8F115B43F27C}"/>
              </a:ext>
            </a:extLst>
          </p:cNvPr>
          <p:cNvSpPr txBox="1"/>
          <p:nvPr/>
        </p:nvSpPr>
        <p:spPr>
          <a:xfrm>
            <a:off x="3402977" y="4715424"/>
            <a:ext cx="1857611"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grpSp>
        <p:nvGrpSpPr>
          <p:cNvPr id="18" name="Group 17">
            <a:extLst>
              <a:ext uri="{FF2B5EF4-FFF2-40B4-BE49-F238E27FC236}">
                <a16:creationId xmlns:a16="http://schemas.microsoft.com/office/drawing/2014/main" id="{8E95ED60-27F4-4D5F-9D6D-E77B79482728}"/>
              </a:ext>
            </a:extLst>
          </p:cNvPr>
          <p:cNvGrpSpPr/>
          <p:nvPr/>
        </p:nvGrpSpPr>
        <p:grpSpPr>
          <a:xfrm rot="10800000">
            <a:off x="1533253" y="4105832"/>
            <a:ext cx="586138" cy="75980"/>
            <a:chOff x="7905750" y="3898900"/>
            <a:chExt cx="685800" cy="88900"/>
          </a:xfrm>
        </p:grpSpPr>
        <p:sp>
          <p:nvSpPr>
            <p:cNvPr id="19" name="Oval 18">
              <a:extLst>
                <a:ext uri="{FF2B5EF4-FFF2-40B4-BE49-F238E27FC236}">
                  <a16:creationId xmlns:a16="http://schemas.microsoft.com/office/drawing/2014/main" id="{A5F6FF67-CD06-49E0-ABFE-DA96B1A21853}"/>
                </a:ext>
              </a:extLst>
            </p:cNvPr>
            <p:cNvSpPr/>
            <p:nvPr/>
          </p:nvSpPr>
          <p:spPr>
            <a:xfrm>
              <a:off x="79057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84A06C35-8C80-4B40-94AC-871FE33B6BC2}"/>
                </a:ext>
              </a:extLst>
            </p:cNvPr>
            <p:cNvSpPr/>
            <p:nvPr/>
          </p:nvSpPr>
          <p:spPr>
            <a:xfrm>
              <a:off x="820420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Oval 20">
              <a:extLst>
                <a:ext uri="{FF2B5EF4-FFF2-40B4-BE49-F238E27FC236}">
                  <a16:creationId xmlns:a16="http://schemas.microsoft.com/office/drawing/2014/main" id="{ECCB819E-5826-45AA-B563-F494C6BC96D6}"/>
                </a:ext>
              </a:extLst>
            </p:cNvPr>
            <p:cNvSpPr/>
            <p:nvPr/>
          </p:nvSpPr>
          <p:spPr>
            <a:xfrm>
              <a:off x="85026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194FC2A8-30CC-4D60-B680-AE63A09FD676}"/>
              </a:ext>
            </a:extLst>
          </p:cNvPr>
          <p:cNvGrpSpPr/>
          <p:nvPr/>
        </p:nvGrpSpPr>
        <p:grpSpPr>
          <a:xfrm>
            <a:off x="10310665" y="430411"/>
            <a:ext cx="1220935" cy="218280"/>
            <a:chOff x="5432716" y="5806890"/>
            <a:chExt cx="1220935" cy="218280"/>
          </a:xfrm>
          <a:solidFill>
            <a:schemeClr val="bg1"/>
          </a:solidFill>
        </p:grpSpPr>
        <p:sp>
          <p:nvSpPr>
            <p:cNvPr id="50" name="Freeform: Shape 49">
              <a:extLst>
                <a:ext uri="{FF2B5EF4-FFF2-40B4-BE49-F238E27FC236}">
                  <a16:creationId xmlns:a16="http://schemas.microsoft.com/office/drawing/2014/main" id="{889B2BE3-7775-48D6-B3A6-A59E5909C6BD}"/>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61F19BA3-CFBB-4759-9013-EB2EB46C85A2}"/>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52" name="Freeform: Shape 51">
              <a:extLst>
                <a:ext uri="{FF2B5EF4-FFF2-40B4-BE49-F238E27FC236}">
                  <a16:creationId xmlns:a16="http://schemas.microsoft.com/office/drawing/2014/main" id="{3E574A21-2627-4E04-B8A5-7EEE0403C1FE}"/>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22" name="Graphic 21">
            <a:extLst>
              <a:ext uri="{FF2B5EF4-FFF2-40B4-BE49-F238E27FC236}">
                <a16:creationId xmlns:a16="http://schemas.microsoft.com/office/drawing/2014/main" id="{CD048991-427B-4EE5-9458-1B8B378CB5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2900" y="369183"/>
            <a:ext cx="367121" cy="367121"/>
          </a:xfrm>
          <a:prstGeom prst="rect">
            <a:avLst/>
          </a:prstGeom>
        </p:spPr>
      </p:pic>
      <p:sp>
        <p:nvSpPr>
          <p:cNvPr id="4" name="Picture Placeholder 3">
            <a:extLst>
              <a:ext uri="{FF2B5EF4-FFF2-40B4-BE49-F238E27FC236}">
                <a16:creationId xmlns:a16="http://schemas.microsoft.com/office/drawing/2014/main" id="{9726FE9C-D510-4BF4-98EE-B4092AB2E75C}"/>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AC6C2585-AF9B-4526-BD84-3924B0BC287E}"/>
              </a:ext>
            </a:extLst>
          </p:cNvPr>
          <p:cNvSpPr>
            <a:spLocks noGrp="1"/>
          </p:cNvSpPr>
          <p:nvPr>
            <p:ph type="pic" sz="quarter" idx="16"/>
          </p:nvPr>
        </p:nvSpPr>
        <p:spPr/>
      </p:sp>
    </p:spTree>
    <p:extLst>
      <p:ext uri="{BB962C8B-B14F-4D97-AF65-F5344CB8AC3E}">
        <p14:creationId xmlns:p14="http://schemas.microsoft.com/office/powerpoint/2010/main" val="253152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4975F4D-D1A5-4D3F-A072-75591316A7D0}"/>
              </a:ext>
            </a:extLst>
          </p:cNvPr>
          <p:cNvSpPr>
            <a:spLocks noGrp="1"/>
          </p:cNvSpPr>
          <p:nvPr>
            <p:ph type="pic" sz="quarter" idx="13"/>
          </p:nvPr>
        </p:nvSpPr>
        <p:spPr/>
      </p:sp>
      <p:sp>
        <p:nvSpPr>
          <p:cNvPr id="3" name="Picture Placeholder 2">
            <a:extLst>
              <a:ext uri="{FF2B5EF4-FFF2-40B4-BE49-F238E27FC236}">
                <a16:creationId xmlns:a16="http://schemas.microsoft.com/office/drawing/2014/main" id="{A3EBED80-1FDC-4E67-AF02-878F7D763973}"/>
              </a:ext>
            </a:extLst>
          </p:cNvPr>
          <p:cNvSpPr>
            <a:spLocks noGrp="1"/>
          </p:cNvSpPr>
          <p:nvPr>
            <p:ph type="pic" sz="quarter" idx="14"/>
          </p:nvPr>
        </p:nvSpPr>
        <p:spPr/>
      </p:sp>
      <p:sp>
        <p:nvSpPr>
          <p:cNvPr id="4" name="TextBox 3">
            <a:extLst>
              <a:ext uri="{FF2B5EF4-FFF2-40B4-BE49-F238E27FC236}">
                <a16:creationId xmlns:a16="http://schemas.microsoft.com/office/drawing/2014/main" id="{0752CC1D-AA34-4F29-A726-DB835463812A}"/>
              </a:ext>
            </a:extLst>
          </p:cNvPr>
          <p:cNvSpPr txBox="1"/>
          <p:nvPr/>
        </p:nvSpPr>
        <p:spPr>
          <a:xfrm>
            <a:off x="1045029" y="4061142"/>
            <a:ext cx="3367983" cy="1582421"/>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 quae ab illo inventore veritatis et quasi architecto beatae vitaecal dicta sunt</a:t>
            </a:r>
            <a:r>
              <a:rPr lang="en-GB" sz="1100" dirty="0">
                <a:solidFill>
                  <a:schemeClr val="tx1">
                    <a:lumMod val="50000"/>
                    <a:lumOff val="50000"/>
                  </a:schemeClr>
                </a:solidFill>
                <a:latin typeface="Lato" panose="020F0502020204030203" pitchFamily="34" charset="0"/>
              </a:rPr>
              <a:t>. D</a:t>
            </a:r>
            <a:r>
              <a:rPr lang="id-ID" sz="1100" dirty="0">
                <a:solidFill>
                  <a:schemeClr val="tx1">
                    <a:lumMod val="50000"/>
                    <a:lumOff val="50000"/>
                  </a:schemeClr>
                </a:solidFill>
                <a:latin typeface="Lato" panose="020F0502020204030203" pitchFamily="34" charset="0"/>
              </a:rPr>
              <a:t>eritatis et quasi architecto beatae vitaecal dicta sunt</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5" name="TextBox 4">
            <a:extLst>
              <a:ext uri="{FF2B5EF4-FFF2-40B4-BE49-F238E27FC236}">
                <a16:creationId xmlns:a16="http://schemas.microsoft.com/office/drawing/2014/main" id="{5C08A9AE-C174-495B-B838-4B2BCEAF99AD}"/>
              </a:ext>
            </a:extLst>
          </p:cNvPr>
          <p:cNvSpPr txBox="1"/>
          <p:nvPr/>
        </p:nvSpPr>
        <p:spPr>
          <a:xfrm>
            <a:off x="1045030" y="1705429"/>
            <a:ext cx="3367982" cy="1323439"/>
          </a:xfrm>
          <a:prstGeom prst="rect">
            <a:avLst/>
          </a:prstGeom>
          <a:noFill/>
        </p:spPr>
        <p:txBody>
          <a:bodyPr wrap="square" rtlCol="0">
            <a:spAutoFit/>
          </a:bodyPr>
          <a:lstStyle/>
          <a:p>
            <a:r>
              <a:rPr lang="en-GB" sz="4000" dirty="0">
                <a:latin typeface="Roboto Black" panose="02000000000000000000" pitchFamily="2" charset="0"/>
                <a:ea typeface="Roboto Black" panose="02000000000000000000" pitchFamily="2" charset="0"/>
                <a:cs typeface="Noto Serif" panose="02020600060500020200" pitchFamily="18" charset="0"/>
              </a:rPr>
              <a:t>New Solution Of </a:t>
            </a:r>
            <a:r>
              <a:rPr lang="en-GB"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Telework.</a:t>
            </a:r>
            <a:endParaRPr lang="en-ID" sz="40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7" name="TextBox 6">
            <a:extLst>
              <a:ext uri="{FF2B5EF4-FFF2-40B4-BE49-F238E27FC236}">
                <a16:creationId xmlns:a16="http://schemas.microsoft.com/office/drawing/2014/main" id="{0374756D-B6C5-4D83-8DB5-B042F521E3F8}"/>
              </a:ext>
            </a:extLst>
          </p:cNvPr>
          <p:cNvSpPr txBox="1"/>
          <p:nvPr/>
        </p:nvSpPr>
        <p:spPr>
          <a:xfrm>
            <a:off x="1059543" y="428527"/>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8" name="Rectangle 7">
            <a:extLst>
              <a:ext uri="{FF2B5EF4-FFF2-40B4-BE49-F238E27FC236}">
                <a16:creationId xmlns:a16="http://schemas.microsoft.com/office/drawing/2014/main" id="{34DCC914-DCA8-49FC-A5B6-57618451671A}"/>
              </a:ext>
            </a:extLst>
          </p:cNvPr>
          <p:cNvSpPr/>
          <p:nvPr/>
        </p:nvSpPr>
        <p:spPr>
          <a:xfrm>
            <a:off x="5428343" y="4781549"/>
            <a:ext cx="3672114" cy="862014"/>
          </a:xfrm>
          <a:prstGeom prst="rect">
            <a:avLst/>
          </a:prstGeom>
          <a:solidFill>
            <a:srgbClr val="15B2D3">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Rectangle: Rounded Corners 14">
            <a:extLst>
              <a:ext uri="{FF2B5EF4-FFF2-40B4-BE49-F238E27FC236}">
                <a16:creationId xmlns:a16="http://schemas.microsoft.com/office/drawing/2014/main" id="{5E330DAE-414B-481A-AC5B-03B5C9688875}"/>
              </a:ext>
            </a:extLst>
          </p:cNvPr>
          <p:cNvSpPr/>
          <p:nvPr/>
        </p:nvSpPr>
        <p:spPr>
          <a:xfrm>
            <a:off x="1143000" y="3367156"/>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ectangle: Rounded Corners 15">
            <a:extLst>
              <a:ext uri="{FF2B5EF4-FFF2-40B4-BE49-F238E27FC236}">
                <a16:creationId xmlns:a16="http://schemas.microsoft.com/office/drawing/2014/main" id="{5B032689-96E1-4A7D-B678-E95C68E6BBCA}"/>
              </a:ext>
            </a:extLst>
          </p:cNvPr>
          <p:cNvSpPr/>
          <p:nvPr/>
        </p:nvSpPr>
        <p:spPr>
          <a:xfrm>
            <a:off x="1576388" y="3367156"/>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3047DCCB-0B61-40A3-BB60-37408DE79B27}"/>
              </a:ext>
            </a:extLst>
          </p:cNvPr>
          <p:cNvSpPr txBox="1"/>
          <p:nvPr/>
        </p:nvSpPr>
        <p:spPr>
          <a:xfrm>
            <a:off x="5756227" y="5212556"/>
            <a:ext cx="3016346" cy="261610"/>
          </a:xfrm>
          <a:prstGeom prst="rect">
            <a:avLst/>
          </a:prstGeom>
          <a:noFill/>
        </p:spPr>
        <p:txBody>
          <a:bodyPr wrap="square" rtlCol="0">
            <a:spAutoFit/>
          </a:bodyPr>
          <a:lstStyle/>
          <a:p>
            <a:pPr algn="just"/>
            <a:r>
              <a:rPr lang="id-ID" sz="1100" i="1" dirty="0">
                <a:solidFill>
                  <a:schemeClr val="bg1">
                    <a:lumMod val="95000"/>
                  </a:schemeClr>
                </a:solidFill>
                <a:latin typeface="Lato" panose="020F0502020204030203" pitchFamily="34" charset="0"/>
              </a:rPr>
              <a:t>Sed utera perspiciatis unde omnis iste unde omnis</a:t>
            </a:r>
            <a:r>
              <a:rPr lang="en-GB" sz="1100" i="1" dirty="0">
                <a:solidFill>
                  <a:schemeClr val="bg1">
                    <a:lumMod val="95000"/>
                  </a:schemeClr>
                </a:solidFill>
                <a:latin typeface="Lato" panose="020F0502020204030203" pitchFamily="34" charset="0"/>
              </a:rPr>
              <a:t>.</a:t>
            </a:r>
            <a:endParaRPr lang="id-ID" sz="1100" i="1" dirty="0">
              <a:solidFill>
                <a:schemeClr val="bg1">
                  <a:lumMod val="95000"/>
                </a:schemeClr>
              </a:solidFill>
              <a:latin typeface="Lato" panose="020F0502020204030203" pitchFamily="34" charset="0"/>
            </a:endParaRPr>
          </a:p>
        </p:txBody>
      </p:sp>
      <p:sp>
        <p:nvSpPr>
          <p:cNvPr id="18" name="TextBox 17">
            <a:extLst>
              <a:ext uri="{FF2B5EF4-FFF2-40B4-BE49-F238E27FC236}">
                <a16:creationId xmlns:a16="http://schemas.microsoft.com/office/drawing/2014/main" id="{7C653C04-2A3E-473B-81F9-98AC9C92735C}"/>
              </a:ext>
            </a:extLst>
          </p:cNvPr>
          <p:cNvSpPr txBox="1"/>
          <p:nvPr/>
        </p:nvSpPr>
        <p:spPr>
          <a:xfrm>
            <a:off x="5770286" y="4941421"/>
            <a:ext cx="2693572" cy="276999"/>
          </a:xfrm>
          <a:prstGeom prst="rect">
            <a:avLst/>
          </a:prstGeom>
          <a:noFill/>
        </p:spPr>
        <p:txBody>
          <a:bodyPr wrap="square" rtlCol="0">
            <a:spAutoFit/>
          </a:bodyPr>
          <a:lstStyle/>
          <a:p>
            <a:pPr algn="just"/>
            <a:r>
              <a:rPr lang="en-GB" sz="1200" b="1" dirty="0">
                <a:solidFill>
                  <a:schemeClr val="bg1"/>
                </a:solidFill>
                <a:latin typeface="Lato" panose="020F0502020204030203" pitchFamily="34" charset="0"/>
              </a:rPr>
              <a:t>Lorem Ipsum Dolour.</a:t>
            </a:r>
            <a:endParaRPr lang="id-ID" sz="1200" b="1" dirty="0">
              <a:solidFill>
                <a:schemeClr val="bg1"/>
              </a:solidFill>
              <a:latin typeface="Lato" panose="020F0502020204030203" pitchFamily="34" charset="0"/>
            </a:endParaRPr>
          </a:p>
        </p:txBody>
      </p:sp>
      <p:pic>
        <p:nvPicPr>
          <p:cNvPr id="19" name="Graphic 18">
            <a:extLst>
              <a:ext uri="{FF2B5EF4-FFF2-40B4-BE49-F238E27FC236}">
                <a16:creationId xmlns:a16="http://schemas.microsoft.com/office/drawing/2014/main" id="{820A1934-CBE3-48D4-AE29-159ED8E313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7869" y="378357"/>
            <a:ext cx="367121" cy="367121"/>
          </a:xfrm>
          <a:prstGeom prst="rect">
            <a:avLst/>
          </a:prstGeom>
        </p:spPr>
      </p:pic>
    </p:spTree>
    <p:extLst>
      <p:ext uri="{BB962C8B-B14F-4D97-AF65-F5344CB8AC3E}">
        <p14:creationId xmlns:p14="http://schemas.microsoft.com/office/powerpoint/2010/main" val="33810960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219A15-C03F-4919-869D-ACB45A3F36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194" y="1028701"/>
            <a:ext cx="6908892" cy="5829300"/>
          </a:xfrm>
          <a:prstGeom prst="rect">
            <a:avLst/>
          </a:prstGeom>
        </p:spPr>
      </p:pic>
      <p:sp>
        <p:nvSpPr>
          <p:cNvPr id="11" name="TextBox 10">
            <a:extLst>
              <a:ext uri="{FF2B5EF4-FFF2-40B4-BE49-F238E27FC236}">
                <a16:creationId xmlns:a16="http://schemas.microsoft.com/office/drawing/2014/main" id="{EDB29D33-C98A-419A-A708-88ED222F9E26}"/>
              </a:ext>
            </a:extLst>
          </p:cNvPr>
          <p:cNvSpPr txBox="1"/>
          <p:nvPr/>
        </p:nvSpPr>
        <p:spPr>
          <a:xfrm>
            <a:off x="7450415" y="1183152"/>
            <a:ext cx="3765274" cy="1569660"/>
          </a:xfrm>
          <a:prstGeom prst="rect">
            <a:avLst/>
          </a:prstGeom>
          <a:noFill/>
        </p:spPr>
        <p:txBody>
          <a:bodyPr wrap="square" rtlCol="0">
            <a:spAutoFit/>
          </a:bodyPr>
          <a:lstStyle/>
          <a:p>
            <a:r>
              <a:rPr lang="en-GB" sz="3200" dirty="0">
                <a:latin typeface="Roboto Black" panose="02000000000000000000" pitchFamily="2" charset="0"/>
                <a:ea typeface="Roboto Black" panose="02000000000000000000" pitchFamily="2" charset="0"/>
                <a:cs typeface="Noto Serif" panose="02020600060500020200" pitchFamily="18" charset="0"/>
              </a:rPr>
              <a:t>Online </a:t>
            </a:r>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Work Method</a:t>
            </a:r>
            <a:r>
              <a:rPr lang="en-GB" sz="3200" dirty="0">
                <a:latin typeface="Roboto Black" panose="02000000000000000000" pitchFamily="2" charset="0"/>
                <a:ea typeface="Roboto Black" panose="02000000000000000000" pitchFamily="2" charset="0"/>
                <a:cs typeface="Noto Serif" panose="02020600060500020200" pitchFamily="18" charset="0"/>
              </a:rPr>
              <a:t> Provide Us </a:t>
            </a:r>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Flexibility</a:t>
            </a:r>
            <a:r>
              <a:rPr lang="en-GB" sz="3200" dirty="0">
                <a:latin typeface="Roboto Black" panose="02000000000000000000" pitchFamily="2" charset="0"/>
                <a:ea typeface="Roboto Black" panose="02000000000000000000" pitchFamily="2" charset="0"/>
                <a:cs typeface="Noto Serif" panose="02020600060500020200" pitchFamily="18" charset="0"/>
              </a:rPr>
              <a:t> Process</a:t>
            </a:r>
            <a:endParaRPr lang="en-ID" sz="32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14" name="TextBox 13">
            <a:extLst>
              <a:ext uri="{FF2B5EF4-FFF2-40B4-BE49-F238E27FC236}">
                <a16:creationId xmlns:a16="http://schemas.microsoft.com/office/drawing/2014/main" id="{C8599DBE-6E25-4AA5-B95E-7A88D206D6AE}"/>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15" name="TextBox 14">
            <a:extLst>
              <a:ext uri="{FF2B5EF4-FFF2-40B4-BE49-F238E27FC236}">
                <a16:creationId xmlns:a16="http://schemas.microsoft.com/office/drawing/2014/main" id="{BD70512F-0436-4463-A23E-2EA00ACD8CB5}"/>
              </a:ext>
            </a:extLst>
          </p:cNvPr>
          <p:cNvSpPr txBox="1"/>
          <p:nvPr/>
        </p:nvSpPr>
        <p:spPr>
          <a:xfrm>
            <a:off x="7450414" y="5007695"/>
            <a:ext cx="3765274"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um,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6" name="TextBox 15">
            <a:extLst>
              <a:ext uri="{FF2B5EF4-FFF2-40B4-BE49-F238E27FC236}">
                <a16:creationId xmlns:a16="http://schemas.microsoft.com/office/drawing/2014/main" id="{47829121-D183-4C9C-8DB4-19F39E1EC8A3}"/>
              </a:ext>
            </a:extLst>
          </p:cNvPr>
          <p:cNvSpPr txBox="1"/>
          <p:nvPr/>
        </p:nvSpPr>
        <p:spPr>
          <a:xfrm>
            <a:off x="7450414" y="4623180"/>
            <a:ext cx="2308458" cy="338554"/>
          </a:xfrm>
          <a:prstGeom prst="rect">
            <a:avLst/>
          </a:prstGeom>
          <a:noFill/>
        </p:spPr>
        <p:txBody>
          <a:bodyPr wrap="square" rtlCol="0">
            <a:spAutoFit/>
          </a:bodyPr>
          <a:lstStyle/>
          <a:p>
            <a:r>
              <a:rPr lang="en-GB" sz="1600" dirty="0">
                <a:solidFill>
                  <a:schemeClr val="tx1">
                    <a:lumMod val="65000"/>
                    <a:lumOff val="35000"/>
                  </a:schemeClr>
                </a:solidFill>
                <a:latin typeface="Lato Black" panose="020F0A02020204030203" pitchFamily="34" charset="0"/>
              </a:rPr>
              <a:t>Your Text Here</a:t>
            </a:r>
            <a:endParaRPr lang="id-ID" sz="1600" dirty="0">
              <a:solidFill>
                <a:schemeClr val="tx1">
                  <a:lumMod val="65000"/>
                  <a:lumOff val="35000"/>
                </a:schemeClr>
              </a:solidFill>
              <a:latin typeface="Lato Black" panose="020F0A02020204030203" pitchFamily="34" charset="0"/>
            </a:endParaRPr>
          </a:p>
        </p:txBody>
      </p:sp>
      <p:sp>
        <p:nvSpPr>
          <p:cNvPr id="17" name="Rectangle: Rounded Corners 16">
            <a:extLst>
              <a:ext uri="{FF2B5EF4-FFF2-40B4-BE49-F238E27FC236}">
                <a16:creationId xmlns:a16="http://schemas.microsoft.com/office/drawing/2014/main" id="{0B3CA1F8-0A16-4A08-9710-3D3DD90B9DF8}"/>
              </a:ext>
            </a:extLst>
          </p:cNvPr>
          <p:cNvSpPr/>
          <p:nvPr/>
        </p:nvSpPr>
        <p:spPr>
          <a:xfrm>
            <a:off x="7566396" y="3766193"/>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Rectangle: Rounded Corners 17">
            <a:extLst>
              <a:ext uri="{FF2B5EF4-FFF2-40B4-BE49-F238E27FC236}">
                <a16:creationId xmlns:a16="http://schemas.microsoft.com/office/drawing/2014/main" id="{C8252E7D-6B44-4D4F-9CC3-1AF039C1DCB8}"/>
              </a:ext>
            </a:extLst>
          </p:cNvPr>
          <p:cNvSpPr/>
          <p:nvPr/>
        </p:nvSpPr>
        <p:spPr>
          <a:xfrm>
            <a:off x="7999784" y="3766193"/>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9E2E327-B716-47BE-8E4B-DB1F7C958060}"/>
              </a:ext>
            </a:extLst>
          </p:cNvPr>
          <p:cNvSpPr/>
          <p:nvPr/>
        </p:nvSpPr>
        <p:spPr>
          <a:xfrm>
            <a:off x="9986963" y="0"/>
            <a:ext cx="2205037" cy="502194"/>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Graphic 11">
            <a:extLst>
              <a:ext uri="{FF2B5EF4-FFF2-40B4-BE49-F238E27FC236}">
                <a16:creationId xmlns:a16="http://schemas.microsoft.com/office/drawing/2014/main" id="{E15FF3B5-7ECF-44AA-8BE8-A05712B1480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2900" y="369183"/>
            <a:ext cx="367121" cy="367121"/>
          </a:xfrm>
          <a:prstGeom prst="rect">
            <a:avLst/>
          </a:prstGeom>
        </p:spPr>
      </p:pic>
      <p:sp>
        <p:nvSpPr>
          <p:cNvPr id="4" name="Picture Placeholder 3">
            <a:extLst>
              <a:ext uri="{FF2B5EF4-FFF2-40B4-BE49-F238E27FC236}">
                <a16:creationId xmlns:a16="http://schemas.microsoft.com/office/drawing/2014/main" id="{D7E9F3A2-AA4B-4066-814F-FC6406B91B39}"/>
              </a:ext>
            </a:extLst>
          </p:cNvPr>
          <p:cNvSpPr>
            <a:spLocks noGrp="1"/>
          </p:cNvSpPr>
          <p:nvPr>
            <p:ph type="pic" sz="quarter" idx="13"/>
          </p:nvPr>
        </p:nvSpPr>
        <p:spPr/>
      </p:sp>
    </p:spTree>
    <p:extLst>
      <p:ext uri="{BB962C8B-B14F-4D97-AF65-F5344CB8AC3E}">
        <p14:creationId xmlns:p14="http://schemas.microsoft.com/office/powerpoint/2010/main" val="2850353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C0C574-E866-4248-BF7A-BD60A0674E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7558" y="787902"/>
            <a:ext cx="3639319" cy="5282195"/>
          </a:xfrm>
          <a:prstGeom prst="rect">
            <a:avLst/>
          </a:prstGeom>
        </p:spPr>
      </p:pic>
      <p:sp>
        <p:nvSpPr>
          <p:cNvPr id="8" name="TextBox 7">
            <a:extLst>
              <a:ext uri="{FF2B5EF4-FFF2-40B4-BE49-F238E27FC236}">
                <a16:creationId xmlns:a16="http://schemas.microsoft.com/office/drawing/2014/main" id="{C8857D78-0E59-4CE6-81EE-1FF14C3157CA}"/>
              </a:ext>
            </a:extLst>
          </p:cNvPr>
          <p:cNvSpPr txBox="1"/>
          <p:nvPr/>
        </p:nvSpPr>
        <p:spPr>
          <a:xfrm>
            <a:off x="797558" y="1313746"/>
            <a:ext cx="3341970" cy="2554545"/>
          </a:xfrm>
          <a:prstGeom prst="rect">
            <a:avLst/>
          </a:prstGeom>
          <a:noFill/>
        </p:spPr>
        <p:txBody>
          <a:bodyPr wrap="square" rtlCol="0">
            <a:spAutoFit/>
          </a:bodyPr>
          <a:lstStyle/>
          <a:p>
            <a:r>
              <a:rPr lang="en-GB"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Face to Face </a:t>
            </a:r>
            <a:r>
              <a:rPr lang="en-GB" sz="4000" dirty="0">
                <a:latin typeface="Roboto Black" panose="02000000000000000000" pitchFamily="2" charset="0"/>
                <a:ea typeface="Roboto Black" panose="02000000000000000000" pitchFamily="2" charset="0"/>
                <a:cs typeface="Noto Serif" panose="02020600060500020200" pitchFamily="18" charset="0"/>
              </a:rPr>
              <a:t>Method Will Become </a:t>
            </a:r>
            <a:r>
              <a:rPr lang="en-GB"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Common</a:t>
            </a:r>
            <a:endParaRPr lang="en-ID"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13" name="TextBox 12">
            <a:extLst>
              <a:ext uri="{FF2B5EF4-FFF2-40B4-BE49-F238E27FC236}">
                <a16:creationId xmlns:a16="http://schemas.microsoft.com/office/drawing/2014/main" id="{9C944026-01CF-40ED-8969-2D3864CF643B}"/>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15" name="TextBox 14">
            <a:extLst>
              <a:ext uri="{FF2B5EF4-FFF2-40B4-BE49-F238E27FC236}">
                <a16:creationId xmlns:a16="http://schemas.microsoft.com/office/drawing/2014/main" id="{190783FF-A94B-473C-9ACE-ABBD53049F90}"/>
              </a:ext>
            </a:extLst>
          </p:cNvPr>
          <p:cNvSpPr txBox="1"/>
          <p:nvPr/>
        </p:nvSpPr>
        <p:spPr>
          <a:xfrm>
            <a:off x="9170197" y="4380720"/>
            <a:ext cx="2100717"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6" name="TextBox 15">
            <a:extLst>
              <a:ext uri="{FF2B5EF4-FFF2-40B4-BE49-F238E27FC236}">
                <a16:creationId xmlns:a16="http://schemas.microsoft.com/office/drawing/2014/main" id="{85136286-2A73-4223-A429-0EC45E210512}"/>
              </a:ext>
            </a:extLst>
          </p:cNvPr>
          <p:cNvSpPr txBox="1"/>
          <p:nvPr/>
        </p:nvSpPr>
        <p:spPr>
          <a:xfrm>
            <a:off x="797558" y="5249981"/>
            <a:ext cx="3341970" cy="566758"/>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7" name="TextBox 16">
            <a:extLst>
              <a:ext uri="{FF2B5EF4-FFF2-40B4-BE49-F238E27FC236}">
                <a16:creationId xmlns:a16="http://schemas.microsoft.com/office/drawing/2014/main" id="{CB166E39-0CB6-4DA1-B948-CDDC7A943257}"/>
              </a:ext>
            </a:extLst>
          </p:cNvPr>
          <p:cNvSpPr txBox="1"/>
          <p:nvPr/>
        </p:nvSpPr>
        <p:spPr>
          <a:xfrm>
            <a:off x="9066326" y="3738476"/>
            <a:ext cx="2308458"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grpSp>
        <p:nvGrpSpPr>
          <p:cNvPr id="19" name="Group 18">
            <a:extLst>
              <a:ext uri="{FF2B5EF4-FFF2-40B4-BE49-F238E27FC236}">
                <a16:creationId xmlns:a16="http://schemas.microsoft.com/office/drawing/2014/main" id="{EA78CC5C-FF6B-4757-B3E3-3A097CDE0708}"/>
              </a:ext>
            </a:extLst>
          </p:cNvPr>
          <p:cNvGrpSpPr/>
          <p:nvPr/>
        </p:nvGrpSpPr>
        <p:grpSpPr>
          <a:xfrm>
            <a:off x="9610087" y="1358382"/>
            <a:ext cx="1220935" cy="218280"/>
            <a:chOff x="5432716" y="5806890"/>
            <a:chExt cx="1220935" cy="218280"/>
          </a:xfrm>
          <a:solidFill>
            <a:srgbClr val="15B2D3"/>
          </a:solidFill>
        </p:grpSpPr>
        <p:sp>
          <p:nvSpPr>
            <p:cNvPr id="20" name="Freeform: Shape 19">
              <a:extLst>
                <a:ext uri="{FF2B5EF4-FFF2-40B4-BE49-F238E27FC236}">
                  <a16:creationId xmlns:a16="http://schemas.microsoft.com/office/drawing/2014/main" id="{FA864C7C-4D0B-4784-BF8D-066D3B665A38}"/>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1FBF00A3-E7A1-4055-AB2B-A9F09AB09170}"/>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22" name="Freeform: Shape 21">
              <a:extLst>
                <a:ext uri="{FF2B5EF4-FFF2-40B4-BE49-F238E27FC236}">
                  <a16:creationId xmlns:a16="http://schemas.microsoft.com/office/drawing/2014/main" id="{C00B2C1F-2006-4070-88DC-3E216823D9F2}"/>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cxnSp>
        <p:nvCxnSpPr>
          <p:cNvPr id="30" name="Straight Connector 29">
            <a:extLst>
              <a:ext uri="{FF2B5EF4-FFF2-40B4-BE49-F238E27FC236}">
                <a16:creationId xmlns:a16="http://schemas.microsoft.com/office/drawing/2014/main" id="{DD7F4804-0097-4E53-8693-3FF8070B51F2}"/>
              </a:ext>
            </a:extLst>
          </p:cNvPr>
          <p:cNvCxnSpPr>
            <a:cxnSpLocks/>
          </p:cNvCxnSpPr>
          <p:nvPr/>
        </p:nvCxnSpPr>
        <p:spPr>
          <a:xfrm>
            <a:off x="889143" y="4849357"/>
            <a:ext cx="1041257" cy="0"/>
          </a:xfrm>
          <a:prstGeom prst="line">
            <a:avLst/>
          </a:prstGeom>
          <a:ln w="38100">
            <a:solidFill>
              <a:srgbClr val="FFBE42"/>
            </a:solidFill>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84169E12-71BF-4C15-AF04-82DBFF10CE8C}"/>
              </a:ext>
            </a:extLst>
          </p:cNvPr>
          <p:cNvGrpSpPr/>
          <p:nvPr/>
        </p:nvGrpSpPr>
        <p:grpSpPr>
          <a:xfrm rot="5400000">
            <a:off x="6669633" y="6065632"/>
            <a:ext cx="135165" cy="721142"/>
            <a:chOff x="11694109" y="372628"/>
            <a:chExt cx="168467" cy="898815"/>
          </a:xfrm>
          <a:solidFill>
            <a:srgbClr val="15B2D3"/>
          </a:solidFill>
        </p:grpSpPr>
        <p:sp>
          <p:nvSpPr>
            <p:cNvPr id="34" name="L-Shape 33">
              <a:extLst>
                <a:ext uri="{FF2B5EF4-FFF2-40B4-BE49-F238E27FC236}">
                  <a16:creationId xmlns:a16="http://schemas.microsoft.com/office/drawing/2014/main" id="{9D2279AB-A8FA-4557-8805-85141ED85B00}"/>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L-Shape 34">
              <a:extLst>
                <a:ext uri="{FF2B5EF4-FFF2-40B4-BE49-F238E27FC236}">
                  <a16:creationId xmlns:a16="http://schemas.microsoft.com/office/drawing/2014/main" id="{6324E314-5365-41B5-BFC0-3A932886900E}"/>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pic>
        <p:nvPicPr>
          <p:cNvPr id="23" name="Graphic 22">
            <a:extLst>
              <a:ext uri="{FF2B5EF4-FFF2-40B4-BE49-F238E27FC236}">
                <a16:creationId xmlns:a16="http://schemas.microsoft.com/office/drawing/2014/main" id="{BFEEC53D-87CD-4DB2-B851-CE453940355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2900" y="369183"/>
            <a:ext cx="367121" cy="367121"/>
          </a:xfrm>
          <a:prstGeom prst="rect">
            <a:avLst/>
          </a:prstGeom>
        </p:spPr>
      </p:pic>
      <p:sp>
        <p:nvSpPr>
          <p:cNvPr id="4" name="Picture Placeholder 3">
            <a:extLst>
              <a:ext uri="{FF2B5EF4-FFF2-40B4-BE49-F238E27FC236}">
                <a16:creationId xmlns:a16="http://schemas.microsoft.com/office/drawing/2014/main" id="{0375B323-42AE-4FDE-ABEA-75C3267D258A}"/>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AF466097-D793-44D9-A82A-A8F83FBF2FA6}"/>
              </a:ext>
            </a:extLst>
          </p:cNvPr>
          <p:cNvSpPr>
            <a:spLocks noGrp="1"/>
          </p:cNvSpPr>
          <p:nvPr>
            <p:ph type="pic" sz="quarter" idx="14"/>
          </p:nvPr>
        </p:nvSpPr>
        <p:spPr/>
      </p:sp>
    </p:spTree>
    <p:extLst>
      <p:ext uri="{BB962C8B-B14F-4D97-AF65-F5344CB8AC3E}">
        <p14:creationId xmlns:p14="http://schemas.microsoft.com/office/powerpoint/2010/main" val="10178082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DC6B6F9-9A92-4646-AE70-11B8DDC80249}"/>
              </a:ext>
            </a:extLst>
          </p:cNvPr>
          <p:cNvSpPr txBox="1"/>
          <p:nvPr/>
        </p:nvSpPr>
        <p:spPr>
          <a:xfrm rot="16200000">
            <a:off x="-868001"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11" name="TextBox 10">
            <a:extLst>
              <a:ext uri="{FF2B5EF4-FFF2-40B4-BE49-F238E27FC236}">
                <a16:creationId xmlns:a16="http://schemas.microsoft.com/office/drawing/2014/main" id="{481BE0C5-671E-4FC2-AB74-D6CDE682D32C}"/>
              </a:ext>
            </a:extLst>
          </p:cNvPr>
          <p:cNvSpPr txBox="1"/>
          <p:nvPr/>
        </p:nvSpPr>
        <p:spPr>
          <a:xfrm>
            <a:off x="4219575" y="927983"/>
            <a:ext cx="3752850" cy="584775"/>
          </a:xfrm>
          <a:prstGeom prst="rect">
            <a:avLst/>
          </a:prstGeom>
          <a:noFill/>
        </p:spPr>
        <p:txBody>
          <a:bodyPr wrap="square" rtlCol="0">
            <a:spAutoFit/>
          </a:bodyPr>
          <a:lstStyle/>
          <a:p>
            <a:pPr algn="ctr"/>
            <a:r>
              <a:rPr lang="en-GB" sz="3200" dirty="0">
                <a:latin typeface="Roboto Black" panose="02000000000000000000" pitchFamily="2" charset="0"/>
                <a:ea typeface="Roboto Black" panose="02000000000000000000" pitchFamily="2" charset="0"/>
                <a:cs typeface="Noto Serif" panose="02020600060500020200" pitchFamily="18" charset="0"/>
              </a:rPr>
              <a:t>Strengths</a:t>
            </a:r>
            <a:endParaRPr lang="en-ID" sz="32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12" name="TextBox 11">
            <a:extLst>
              <a:ext uri="{FF2B5EF4-FFF2-40B4-BE49-F238E27FC236}">
                <a16:creationId xmlns:a16="http://schemas.microsoft.com/office/drawing/2014/main" id="{BD8721C5-CFFC-4B0B-9C90-28FC4B4D0928}"/>
              </a:ext>
            </a:extLst>
          </p:cNvPr>
          <p:cNvSpPr txBox="1"/>
          <p:nvPr/>
        </p:nvSpPr>
        <p:spPr>
          <a:xfrm>
            <a:off x="1688012" y="4388237"/>
            <a:ext cx="2308458"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3" name="TextBox 12">
            <a:extLst>
              <a:ext uri="{FF2B5EF4-FFF2-40B4-BE49-F238E27FC236}">
                <a16:creationId xmlns:a16="http://schemas.microsoft.com/office/drawing/2014/main" id="{E37BF36E-1A72-45AB-BA03-D22C75A601CB}"/>
              </a:ext>
            </a:extLst>
          </p:cNvPr>
          <p:cNvSpPr txBox="1"/>
          <p:nvPr/>
        </p:nvSpPr>
        <p:spPr>
          <a:xfrm>
            <a:off x="1688012" y="4003722"/>
            <a:ext cx="2308458"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22" name="TextBox 21">
            <a:extLst>
              <a:ext uri="{FF2B5EF4-FFF2-40B4-BE49-F238E27FC236}">
                <a16:creationId xmlns:a16="http://schemas.microsoft.com/office/drawing/2014/main" id="{E6823B08-A2AB-4342-A4DA-3073EF0903AC}"/>
              </a:ext>
            </a:extLst>
          </p:cNvPr>
          <p:cNvSpPr txBox="1"/>
          <p:nvPr/>
        </p:nvSpPr>
        <p:spPr>
          <a:xfrm>
            <a:off x="8195528" y="4388237"/>
            <a:ext cx="2308458"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3" name="TextBox 22">
            <a:extLst>
              <a:ext uri="{FF2B5EF4-FFF2-40B4-BE49-F238E27FC236}">
                <a16:creationId xmlns:a16="http://schemas.microsoft.com/office/drawing/2014/main" id="{5F944F3E-F3DC-4400-8216-B6E56561BA8E}"/>
              </a:ext>
            </a:extLst>
          </p:cNvPr>
          <p:cNvSpPr txBox="1"/>
          <p:nvPr/>
        </p:nvSpPr>
        <p:spPr>
          <a:xfrm>
            <a:off x="8195528" y="4003722"/>
            <a:ext cx="2308458"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grpSp>
        <p:nvGrpSpPr>
          <p:cNvPr id="25" name="Group 24">
            <a:extLst>
              <a:ext uri="{FF2B5EF4-FFF2-40B4-BE49-F238E27FC236}">
                <a16:creationId xmlns:a16="http://schemas.microsoft.com/office/drawing/2014/main" id="{A0164893-4978-4DF6-8A22-AC8AADC63B72}"/>
              </a:ext>
            </a:extLst>
          </p:cNvPr>
          <p:cNvGrpSpPr/>
          <p:nvPr/>
        </p:nvGrpSpPr>
        <p:grpSpPr>
          <a:xfrm>
            <a:off x="11470247" y="3068428"/>
            <a:ext cx="135165" cy="721142"/>
            <a:chOff x="11694109" y="372628"/>
            <a:chExt cx="168467" cy="898815"/>
          </a:xfrm>
          <a:solidFill>
            <a:srgbClr val="15B2D3"/>
          </a:solidFill>
        </p:grpSpPr>
        <p:sp>
          <p:nvSpPr>
            <p:cNvPr id="26" name="L-Shape 25">
              <a:extLst>
                <a:ext uri="{FF2B5EF4-FFF2-40B4-BE49-F238E27FC236}">
                  <a16:creationId xmlns:a16="http://schemas.microsoft.com/office/drawing/2014/main" id="{514A43F1-EA51-4A7F-A604-43C5DAAF2B15}"/>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L-Shape 26">
              <a:extLst>
                <a:ext uri="{FF2B5EF4-FFF2-40B4-BE49-F238E27FC236}">
                  <a16:creationId xmlns:a16="http://schemas.microsoft.com/office/drawing/2014/main" id="{422F2E72-8D93-4A42-8515-399FD59FEB5C}"/>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20" name="Rectangle 19">
            <a:extLst>
              <a:ext uri="{FF2B5EF4-FFF2-40B4-BE49-F238E27FC236}">
                <a16:creationId xmlns:a16="http://schemas.microsoft.com/office/drawing/2014/main" id="{DD02FF36-B441-41F2-BB6D-E9BD44416B3A}"/>
              </a:ext>
            </a:extLst>
          </p:cNvPr>
          <p:cNvSpPr/>
          <p:nvPr/>
        </p:nvSpPr>
        <p:spPr>
          <a:xfrm>
            <a:off x="10319657" y="1"/>
            <a:ext cx="1872343" cy="502194"/>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1" name="Group 20">
            <a:extLst>
              <a:ext uri="{FF2B5EF4-FFF2-40B4-BE49-F238E27FC236}">
                <a16:creationId xmlns:a16="http://schemas.microsoft.com/office/drawing/2014/main" id="{9B7372A2-C8BE-49F1-9B08-F399BF128A17}"/>
              </a:ext>
            </a:extLst>
          </p:cNvPr>
          <p:cNvGrpSpPr/>
          <p:nvPr/>
        </p:nvGrpSpPr>
        <p:grpSpPr>
          <a:xfrm>
            <a:off x="10645361" y="141958"/>
            <a:ext cx="1220935" cy="218280"/>
            <a:chOff x="5432716" y="5806890"/>
            <a:chExt cx="1220935" cy="218280"/>
          </a:xfrm>
          <a:solidFill>
            <a:schemeClr val="bg1"/>
          </a:solidFill>
        </p:grpSpPr>
        <p:sp>
          <p:nvSpPr>
            <p:cNvPr id="24" name="Freeform: Shape 23">
              <a:extLst>
                <a:ext uri="{FF2B5EF4-FFF2-40B4-BE49-F238E27FC236}">
                  <a16:creationId xmlns:a16="http://schemas.microsoft.com/office/drawing/2014/main" id="{66B10D91-348A-44EB-93F8-0C232E8F76B1}"/>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B3BEC34-A559-4953-B792-10CBAA9722C3}"/>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29" name="Freeform: Shape 28">
              <a:extLst>
                <a:ext uri="{FF2B5EF4-FFF2-40B4-BE49-F238E27FC236}">
                  <a16:creationId xmlns:a16="http://schemas.microsoft.com/office/drawing/2014/main" id="{9BE1E158-9A64-401F-8A72-907FE830A453}"/>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30" name="Graphic 29">
            <a:extLst>
              <a:ext uri="{FF2B5EF4-FFF2-40B4-BE49-F238E27FC236}">
                <a16:creationId xmlns:a16="http://schemas.microsoft.com/office/drawing/2014/main" id="{1D3E2D1F-E9A3-4509-A518-AFCF067DF8B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3" name="Picture Placeholder 2">
            <a:extLst>
              <a:ext uri="{FF2B5EF4-FFF2-40B4-BE49-F238E27FC236}">
                <a16:creationId xmlns:a16="http://schemas.microsoft.com/office/drawing/2014/main" id="{003CBF32-5F11-411F-92B3-05EBC5891CBF}"/>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BF60693C-8B64-4CD1-9BE1-1C257D10E5AA}"/>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9B9DBE38-DBF8-45D9-8E3D-B3914354B00D}"/>
              </a:ext>
            </a:extLst>
          </p:cNvPr>
          <p:cNvSpPr>
            <a:spLocks noGrp="1"/>
          </p:cNvSpPr>
          <p:nvPr>
            <p:ph type="pic" sz="quarter" idx="15"/>
          </p:nvPr>
        </p:nvSpPr>
        <p:spPr/>
      </p:sp>
    </p:spTree>
    <p:extLst>
      <p:ext uri="{BB962C8B-B14F-4D97-AF65-F5344CB8AC3E}">
        <p14:creationId xmlns:p14="http://schemas.microsoft.com/office/powerpoint/2010/main" val="22665457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F8B0C49-A804-48BA-B233-FA18103EC324}"/>
              </a:ext>
            </a:extLst>
          </p:cNvPr>
          <p:cNvSpPr txBox="1"/>
          <p:nvPr/>
        </p:nvSpPr>
        <p:spPr>
          <a:xfrm rot="16200000">
            <a:off x="-868001"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5" name="TextBox 4">
            <a:extLst>
              <a:ext uri="{FF2B5EF4-FFF2-40B4-BE49-F238E27FC236}">
                <a16:creationId xmlns:a16="http://schemas.microsoft.com/office/drawing/2014/main" id="{3C4070C1-906C-4AC7-98A3-E186D8DD910E}"/>
              </a:ext>
            </a:extLst>
          </p:cNvPr>
          <p:cNvSpPr txBox="1"/>
          <p:nvPr/>
        </p:nvSpPr>
        <p:spPr>
          <a:xfrm>
            <a:off x="4219575" y="927983"/>
            <a:ext cx="3752850" cy="584775"/>
          </a:xfrm>
          <a:prstGeom prst="rect">
            <a:avLst/>
          </a:prstGeom>
          <a:noFill/>
        </p:spPr>
        <p:txBody>
          <a:bodyPr wrap="square" rtlCol="0">
            <a:spAutoFit/>
          </a:bodyPr>
          <a:lstStyle/>
          <a:p>
            <a:pPr algn="ctr"/>
            <a:r>
              <a:rPr lang="en-GB" sz="3200" dirty="0">
                <a:latin typeface="Roboto Black" panose="02000000000000000000" pitchFamily="2" charset="0"/>
                <a:ea typeface="Roboto Black" panose="02000000000000000000" pitchFamily="2" charset="0"/>
                <a:cs typeface="Noto Serif" panose="02020600060500020200" pitchFamily="18" charset="0"/>
              </a:rPr>
              <a:t>Weaknesses</a:t>
            </a:r>
            <a:endParaRPr lang="en-ID" sz="32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8" name="TextBox 7">
            <a:extLst>
              <a:ext uri="{FF2B5EF4-FFF2-40B4-BE49-F238E27FC236}">
                <a16:creationId xmlns:a16="http://schemas.microsoft.com/office/drawing/2014/main" id="{8D0C14C9-72B3-4B3A-88D0-AF688194AEAF}"/>
              </a:ext>
            </a:extLst>
          </p:cNvPr>
          <p:cNvSpPr txBox="1"/>
          <p:nvPr/>
        </p:nvSpPr>
        <p:spPr>
          <a:xfrm>
            <a:off x="8767028" y="2717920"/>
            <a:ext cx="2308458"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9" name="TextBox 8">
            <a:extLst>
              <a:ext uri="{FF2B5EF4-FFF2-40B4-BE49-F238E27FC236}">
                <a16:creationId xmlns:a16="http://schemas.microsoft.com/office/drawing/2014/main" id="{D2C842C7-AA57-49E1-9665-27CBF81B1FBE}"/>
              </a:ext>
            </a:extLst>
          </p:cNvPr>
          <p:cNvSpPr txBox="1"/>
          <p:nvPr/>
        </p:nvSpPr>
        <p:spPr>
          <a:xfrm>
            <a:off x="8767028" y="2333405"/>
            <a:ext cx="2308458" cy="369332"/>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10" name="TextBox 9">
            <a:extLst>
              <a:ext uri="{FF2B5EF4-FFF2-40B4-BE49-F238E27FC236}">
                <a16:creationId xmlns:a16="http://schemas.microsoft.com/office/drawing/2014/main" id="{656E001D-636E-47C7-B618-91038B29DB0D}"/>
              </a:ext>
            </a:extLst>
          </p:cNvPr>
          <p:cNvSpPr txBox="1"/>
          <p:nvPr/>
        </p:nvSpPr>
        <p:spPr>
          <a:xfrm>
            <a:off x="8767028" y="4526323"/>
            <a:ext cx="2308458"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1" name="TextBox 10">
            <a:extLst>
              <a:ext uri="{FF2B5EF4-FFF2-40B4-BE49-F238E27FC236}">
                <a16:creationId xmlns:a16="http://schemas.microsoft.com/office/drawing/2014/main" id="{BBE35170-7244-4772-84F7-E75AADF95844}"/>
              </a:ext>
            </a:extLst>
          </p:cNvPr>
          <p:cNvSpPr txBox="1"/>
          <p:nvPr/>
        </p:nvSpPr>
        <p:spPr>
          <a:xfrm>
            <a:off x="8767028" y="4141808"/>
            <a:ext cx="2308458" cy="369332"/>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12" name="TextBox 11">
            <a:extLst>
              <a:ext uri="{FF2B5EF4-FFF2-40B4-BE49-F238E27FC236}">
                <a16:creationId xmlns:a16="http://schemas.microsoft.com/office/drawing/2014/main" id="{E45C37E6-34D6-4961-AABE-BF48681CECE0}"/>
              </a:ext>
            </a:extLst>
          </p:cNvPr>
          <p:cNvSpPr txBox="1"/>
          <p:nvPr/>
        </p:nvSpPr>
        <p:spPr>
          <a:xfrm>
            <a:off x="1546935" y="3764576"/>
            <a:ext cx="1882183" cy="1582421"/>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um,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3" name="TextBox 12">
            <a:extLst>
              <a:ext uri="{FF2B5EF4-FFF2-40B4-BE49-F238E27FC236}">
                <a16:creationId xmlns:a16="http://schemas.microsoft.com/office/drawing/2014/main" id="{BD354737-85DE-4D69-AED0-D2F8AEAB19AA}"/>
              </a:ext>
            </a:extLst>
          </p:cNvPr>
          <p:cNvSpPr txBox="1"/>
          <p:nvPr/>
        </p:nvSpPr>
        <p:spPr>
          <a:xfrm>
            <a:off x="1546935" y="2544203"/>
            <a:ext cx="1882183" cy="830997"/>
          </a:xfrm>
          <a:prstGeom prst="rect">
            <a:avLst/>
          </a:prstGeom>
          <a:noFill/>
        </p:spPr>
        <p:txBody>
          <a:bodyPr wrap="square" rtlCol="0">
            <a:spAutoFit/>
          </a:bodyPr>
          <a:lstStyle/>
          <a:p>
            <a:r>
              <a:rPr lang="en-GB" sz="2400" dirty="0">
                <a:solidFill>
                  <a:schemeClr val="tx1">
                    <a:lumMod val="65000"/>
                    <a:lumOff val="35000"/>
                  </a:schemeClr>
                </a:solidFill>
                <a:latin typeface="Lato Black" panose="020F0A02020204030203" pitchFamily="34" charset="0"/>
              </a:rPr>
              <a:t>Your Text Here</a:t>
            </a:r>
            <a:endParaRPr lang="id-ID" sz="2400" dirty="0">
              <a:solidFill>
                <a:schemeClr val="tx1">
                  <a:lumMod val="65000"/>
                  <a:lumOff val="35000"/>
                </a:schemeClr>
              </a:solidFill>
              <a:latin typeface="Lato Black" panose="020F0A02020204030203" pitchFamily="34" charset="0"/>
            </a:endParaRPr>
          </a:p>
        </p:txBody>
      </p:sp>
      <p:grpSp>
        <p:nvGrpSpPr>
          <p:cNvPr id="14" name="Group 13">
            <a:extLst>
              <a:ext uri="{FF2B5EF4-FFF2-40B4-BE49-F238E27FC236}">
                <a16:creationId xmlns:a16="http://schemas.microsoft.com/office/drawing/2014/main" id="{36F2560D-6260-4CD7-9D1F-EE46DFF13AE6}"/>
              </a:ext>
            </a:extLst>
          </p:cNvPr>
          <p:cNvGrpSpPr/>
          <p:nvPr/>
        </p:nvGrpSpPr>
        <p:grpSpPr>
          <a:xfrm>
            <a:off x="11523587" y="3068428"/>
            <a:ext cx="135165" cy="721142"/>
            <a:chOff x="11694109" y="372628"/>
            <a:chExt cx="168467" cy="898815"/>
          </a:xfrm>
          <a:solidFill>
            <a:srgbClr val="15B2D3"/>
          </a:solidFill>
        </p:grpSpPr>
        <p:sp>
          <p:nvSpPr>
            <p:cNvPr id="15" name="L-Shape 14">
              <a:extLst>
                <a:ext uri="{FF2B5EF4-FFF2-40B4-BE49-F238E27FC236}">
                  <a16:creationId xmlns:a16="http://schemas.microsoft.com/office/drawing/2014/main" id="{30C152BE-D57B-4589-8172-C1A97796AD1E}"/>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L-Shape 15">
              <a:extLst>
                <a:ext uri="{FF2B5EF4-FFF2-40B4-BE49-F238E27FC236}">
                  <a16:creationId xmlns:a16="http://schemas.microsoft.com/office/drawing/2014/main" id="{24F21D86-9B57-4386-8E3A-D26BE5FA4FB6}"/>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22" name="Rectangle 21">
            <a:extLst>
              <a:ext uri="{FF2B5EF4-FFF2-40B4-BE49-F238E27FC236}">
                <a16:creationId xmlns:a16="http://schemas.microsoft.com/office/drawing/2014/main" id="{193554A4-CB52-40BF-B253-F8734E0DE856}"/>
              </a:ext>
            </a:extLst>
          </p:cNvPr>
          <p:cNvSpPr/>
          <p:nvPr/>
        </p:nvSpPr>
        <p:spPr>
          <a:xfrm>
            <a:off x="10319657" y="1"/>
            <a:ext cx="1872343" cy="502194"/>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C08980D4-F9BF-4CA6-B24B-B4199A952935}"/>
              </a:ext>
            </a:extLst>
          </p:cNvPr>
          <p:cNvGrpSpPr/>
          <p:nvPr/>
        </p:nvGrpSpPr>
        <p:grpSpPr>
          <a:xfrm>
            <a:off x="10645361" y="141958"/>
            <a:ext cx="1220935" cy="218280"/>
            <a:chOff x="5432716" y="5806890"/>
            <a:chExt cx="1220935" cy="218280"/>
          </a:xfrm>
          <a:solidFill>
            <a:schemeClr val="bg1"/>
          </a:solidFill>
        </p:grpSpPr>
        <p:sp>
          <p:nvSpPr>
            <p:cNvPr id="25" name="Freeform: Shape 24">
              <a:extLst>
                <a:ext uri="{FF2B5EF4-FFF2-40B4-BE49-F238E27FC236}">
                  <a16:creationId xmlns:a16="http://schemas.microsoft.com/office/drawing/2014/main" id="{C558A723-FFC4-42F7-90E9-2A08B854B2B2}"/>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8FD7482-33BA-41FB-BBBC-F32D9EAD2BA6}"/>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27" name="Freeform: Shape 26">
              <a:extLst>
                <a:ext uri="{FF2B5EF4-FFF2-40B4-BE49-F238E27FC236}">
                  <a16:creationId xmlns:a16="http://schemas.microsoft.com/office/drawing/2014/main" id="{C4939730-7CAF-4F0F-931D-426A91A3ED09}"/>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20" name="Graphic 19">
            <a:extLst>
              <a:ext uri="{FF2B5EF4-FFF2-40B4-BE49-F238E27FC236}">
                <a16:creationId xmlns:a16="http://schemas.microsoft.com/office/drawing/2014/main" id="{4191C418-F633-4B5F-AC5B-7EB5B622C89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3" name="Picture Placeholder 2">
            <a:extLst>
              <a:ext uri="{FF2B5EF4-FFF2-40B4-BE49-F238E27FC236}">
                <a16:creationId xmlns:a16="http://schemas.microsoft.com/office/drawing/2014/main" id="{CE613835-CBFA-475E-A87F-53E9238A65DB}"/>
              </a:ext>
            </a:extLst>
          </p:cNvPr>
          <p:cNvSpPr>
            <a:spLocks noGrp="1"/>
          </p:cNvSpPr>
          <p:nvPr>
            <p:ph type="pic" sz="quarter" idx="13"/>
          </p:nvPr>
        </p:nvSpPr>
        <p:spPr/>
      </p:sp>
    </p:spTree>
    <p:extLst>
      <p:ext uri="{BB962C8B-B14F-4D97-AF65-F5344CB8AC3E}">
        <p14:creationId xmlns:p14="http://schemas.microsoft.com/office/powerpoint/2010/main" val="4489776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760F78B-E98D-4230-B035-4A7094457FE3}"/>
              </a:ext>
            </a:extLst>
          </p:cNvPr>
          <p:cNvSpPr txBox="1"/>
          <p:nvPr/>
        </p:nvSpPr>
        <p:spPr>
          <a:xfrm rot="16200000">
            <a:off x="-868001"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5" name="TextBox 4">
            <a:extLst>
              <a:ext uri="{FF2B5EF4-FFF2-40B4-BE49-F238E27FC236}">
                <a16:creationId xmlns:a16="http://schemas.microsoft.com/office/drawing/2014/main" id="{81C2C26D-C1DB-4B97-8A82-BB33128B71E5}"/>
              </a:ext>
            </a:extLst>
          </p:cNvPr>
          <p:cNvSpPr txBox="1"/>
          <p:nvPr/>
        </p:nvSpPr>
        <p:spPr>
          <a:xfrm>
            <a:off x="4219575" y="927983"/>
            <a:ext cx="3752850" cy="584775"/>
          </a:xfrm>
          <a:prstGeom prst="rect">
            <a:avLst/>
          </a:prstGeom>
          <a:noFill/>
        </p:spPr>
        <p:txBody>
          <a:bodyPr wrap="square" rtlCol="0">
            <a:spAutoFit/>
          </a:bodyPr>
          <a:lstStyle/>
          <a:p>
            <a:pPr algn="ctr"/>
            <a:r>
              <a:rPr lang="en-GB" sz="3200" dirty="0">
                <a:latin typeface="Roboto Black" panose="02000000000000000000" pitchFamily="2" charset="0"/>
                <a:ea typeface="Roboto Black" panose="02000000000000000000" pitchFamily="2" charset="0"/>
                <a:cs typeface="Noto Serif" panose="02020600060500020200" pitchFamily="18" charset="0"/>
              </a:rPr>
              <a:t>Opportunities</a:t>
            </a:r>
            <a:endParaRPr lang="en-ID" sz="3200" dirty="0">
              <a:latin typeface="Roboto Black" panose="02000000000000000000" pitchFamily="2" charset="0"/>
              <a:ea typeface="Roboto Black" panose="02000000000000000000" pitchFamily="2" charset="0"/>
              <a:cs typeface="Noto Serif" panose="02020600060500020200" pitchFamily="18" charset="0"/>
            </a:endParaRPr>
          </a:p>
        </p:txBody>
      </p:sp>
      <p:grpSp>
        <p:nvGrpSpPr>
          <p:cNvPr id="7" name="Group 6">
            <a:extLst>
              <a:ext uri="{FF2B5EF4-FFF2-40B4-BE49-F238E27FC236}">
                <a16:creationId xmlns:a16="http://schemas.microsoft.com/office/drawing/2014/main" id="{68D9E1B2-5FC9-47F5-AE08-B0D902D1D435}"/>
              </a:ext>
            </a:extLst>
          </p:cNvPr>
          <p:cNvGrpSpPr/>
          <p:nvPr/>
        </p:nvGrpSpPr>
        <p:grpSpPr>
          <a:xfrm>
            <a:off x="11470247" y="3068428"/>
            <a:ext cx="135165" cy="721142"/>
            <a:chOff x="11694109" y="372628"/>
            <a:chExt cx="168467" cy="898815"/>
          </a:xfrm>
          <a:solidFill>
            <a:srgbClr val="15B2D3"/>
          </a:solidFill>
        </p:grpSpPr>
        <p:sp>
          <p:nvSpPr>
            <p:cNvPr id="8" name="L-Shape 7">
              <a:extLst>
                <a:ext uri="{FF2B5EF4-FFF2-40B4-BE49-F238E27FC236}">
                  <a16:creationId xmlns:a16="http://schemas.microsoft.com/office/drawing/2014/main" id="{750C2A26-DCBB-4F86-BEDD-280012441B14}"/>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L-Shape 8">
              <a:extLst>
                <a:ext uri="{FF2B5EF4-FFF2-40B4-BE49-F238E27FC236}">
                  <a16:creationId xmlns:a16="http://schemas.microsoft.com/office/drawing/2014/main" id="{9DAB90EB-D724-4BEF-B1BC-55D47B723DE3}"/>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19" name="TextBox 18">
            <a:extLst>
              <a:ext uri="{FF2B5EF4-FFF2-40B4-BE49-F238E27FC236}">
                <a16:creationId xmlns:a16="http://schemas.microsoft.com/office/drawing/2014/main" id="{9520432D-2563-4CCF-AA18-E9FEE3D2D58D}"/>
              </a:ext>
            </a:extLst>
          </p:cNvPr>
          <p:cNvSpPr txBox="1"/>
          <p:nvPr/>
        </p:nvSpPr>
        <p:spPr>
          <a:xfrm>
            <a:off x="8195528" y="4388237"/>
            <a:ext cx="2308458"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0" name="TextBox 19">
            <a:extLst>
              <a:ext uri="{FF2B5EF4-FFF2-40B4-BE49-F238E27FC236}">
                <a16:creationId xmlns:a16="http://schemas.microsoft.com/office/drawing/2014/main" id="{6B4AD3A9-D65C-4B27-A080-F98E2676D8F0}"/>
              </a:ext>
            </a:extLst>
          </p:cNvPr>
          <p:cNvSpPr txBox="1"/>
          <p:nvPr/>
        </p:nvSpPr>
        <p:spPr>
          <a:xfrm>
            <a:off x="8195528" y="4003722"/>
            <a:ext cx="2308458"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21" name="TextBox 20">
            <a:extLst>
              <a:ext uri="{FF2B5EF4-FFF2-40B4-BE49-F238E27FC236}">
                <a16:creationId xmlns:a16="http://schemas.microsoft.com/office/drawing/2014/main" id="{CFB86EA0-2383-4B85-A78E-830474AC6B9D}"/>
              </a:ext>
            </a:extLst>
          </p:cNvPr>
          <p:cNvSpPr txBox="1"/>
          <p:nvPr/>
        </p:nvSpPr>
        <p:spPr>
          <a:xfrm>
            <a:off x="8785375" y="2751289"/>
            <a:ext cx="1790301" cy="769441"/>
          </a:xfrm>
          <a:prstGeom prst="rect">
            <a:avLst/>
          </a:prstGeom>
          <a:noFill/>
        </p:spPr>
        <p:txBody>
          <a:bodyPr wrap="square" rtlCol="0">
            <a:spAutoFit/>
          </a:bodyPr>
          <a:lstStyle/>
          <a:p>
            <a:r>
              <a:rPr lang="en-GB" sz="4400" dirty="0">
                <a:solidFill>
                  <a:srgbClr val="15B2D3"/>
                </a:solidFill>
                <a:latin typeface="Lato" panose="020F0502020204030203" pitchFamily="34" charset="0"/>
              </a:rPr>
              <a:t>56,8%</a:t>
            </a:r>
            <a:endParaRPr lang="id-ID" sz="4400" dirty="0">
              <a:solidFill>
                <a:srgbClr val="15B2D3"/>
              </a:solidFill>
              <a:latin typeface="Lato" panose="020F0502020204030203" pitchFamily="34" charset="0"/>
            </a:endParaRPr>
          </a:p>
        </p:txBody>
      </p:sp>
      <p:sp>
        <p:nvSpPr>
          <p:cNvPr id="24" name="TextBox 23">
            <a:extLst>
              <a:ext uri="{FF2B5EF4-FFF2-40B4-BE49-F238E27FC236}">
                <a16:creationId xmlns:a16="http://schemas.microsoft.com/office/drawing/2014/main" id="{1755A441-2959-4ADB-A239-100F383E65C0}"/>
              </a:ext>
            </a:extLst>
          </p:cNvPr>
          <p:cNvSpPr txBox="1"/>
          <p:nvPr/>
        </p:nvSpPr>
        <p:spPr>
          <a:xfrm>
            <a:off x="1546935" y="3314838"/>
            <a:ext cx="2449537"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um,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5" name="TextBox 24">
            <a:extLst>
              <a:ext uri="{FF2B5EF4-FFF2-40B4-BE49-F238E27FC236}">
                <a16:creationId xmlns:a16="http://schemas.microsoft.com/office/drawing/2014/main" id="{B0AB7729-943A-4B33-B463-52ED7570A79B}"/>
              </a:ext>
            </a:extLst>
          </p:cNvPr>
          <p:cNvSpPr txBox="1"/>
          <p:nvPr/>
        </p:nvSpPr>
        <p:spPr>
          <a:xfrm>
            <a:off x="1546935" y="2495978"/>
            <a:ext cx="2475076" cy="461665"/>
          </a:xfrm>
          <a:prstGeom prst="rect">
            <a:avLst/>
          </a:prstGeom>
          <a:noFill/>
        </p:spPr>
        <p:txBody>
          <a:bodyPr wrap="square" rtlCol="0">
            <a:spAutoFit/>
          </a:bodyPr>
          <a:lstStyle/>
          <a:p>
            <a:r>
              <a:rPr lang="en-GB" sz="2400" dirty="0">
                <a:solidFill>
                  <a:schemeClr val="tx1">
                    <a:lumMod val="65000"/>
                    <a:lumOff val="35000"/>
                  </a:schemeClr>
                </a:solidFill>
                <a:latin typeface="Lato Black" panose="020F0A02020204030203" pitchFamily="34" charset="0"/>
              </a:rPr>
              <a:t>Your Text Here</a:t>
            </a:r>
            <a:endParaRPr lang="id-ID" sz="2400" dirty="0">
              <a:solidFill>
                <a:schemeClr val="tx1">
                  <a:lumMod val="65000"/>
                  <a:lumOff val="35000"/>
                </a:schemeClr>
              </a:solidFill>
              <a:latin typeface="Lato Black" panose="020F0A02020204030203" pitchFamily="34" charset="0"/>
            </a:endParaRPr>
          </a:p>
        </p:txBody>
      </p:sp>
      <p:sp>
        <p:nvSpPr>
          <p:cNvPr id="26" name="TextBox 25">
            <a:extLst>
              <a:ext uri="{FF2B5EF4-FFF2-40B4-BE49-F238E27FC236}">
                <a16:creationId xmlns:a16="http://schemas.microsoft.com/office/drawing/2014/main" id="{7CBD162B-0D62-41AE-AF3E-EDA13BEAFB8E}"/>
              </a:ext>
            </a:extLst>
          </p:cNvPr>
          <p:cNvSpPr txBox="1"/>
          <p:nvPr/>
        </p:nvSpPr>
        <p:spPr>
          <a:xfrm>
            <a:off x="1546935" y="4642153"/>
            <a:ext cx="2308458" cy="566758"/>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2" name="Rectangle 21">
            <a:extLst>
              <a:ext uri="{FF2B5EF4-FFF2-40B4-BE49-F238E27FC236}">
                <a16:creationId xmlns:a16="http://schemas.microsoft.com/office/drawing/2014/main" id="{0FB535BA-8A0D-4709-8DC7-50A90953A9DF}"/>
              </a:ext>
            </a:extLst>
          </p:cNvPr>
          <p:cNvSpPr/>
          <p:nvPr/>
        </p:nvSpPr>
        <p:spPr>
          <a:xfrm>
            <a:off x="10319657" y="1"/>
            <a:ext cx="1872343" cy="502194"/>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7" name="Group 26">
            <a:extLst>
              <a:ext uri="{FF2B5EF4-FFF2-40B4-BE49-F238E27FC236}">
                <a16:creationId xmlns:a16="http://schemas.microsoft.com/office/drawing/2014/main" id="{A2B2DFF8-43CD-48D1-9131-3D37564A165A}"/>
              </a:ext>
            </a:extLst>
          </p:cNvPr>
          <p:cNvGrpSpPr/>
          <p:nvPr/>
        </p:nvGrpSpPr>
        <p:grpSpPr>
          <a:xfrm>
            <a:off x="10645361" y="141958"/>
            <a:ext cx="1220935" cy="218280"/>
            <a:chOff x="5432716" y="5806890"/>
            <a:chExt cx="1220935" cy="218280"/>
          </a:xfrm>
          <a:solidFill>
            <a:schemeClr val="bg1"/>
          </a:solidFill>
        </p:grpSpPr>
        <p:sp>
          <p:nvSpPr>
            <p:cNvPr id="28" name="Freeform: Shape 27">
              <a:extLst>
                <a:ext uri="{FF2B5EF4-FFF2-40B4-BE49-F238E27FC236}">
                  <a16:creationId xmlns:a16="http://schemas.microsoft.com/office/drawing/2014/main" id="{80CC965D-F355-45ED-A7D8-B03EB692C33D}"/>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A25B18D5-4625-40CF-B93A-CDA034796FE0}"/>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31" name="Freeform: Shape 30">
              <a:extLst>
                <a:ext uri="{FF2B5EF4-FFF2-40B4-BE49-F238E27FC236}">
                  <a16:creationId xmlns:a16="http://schemas.microsoft.com/office/drawing/2014/main" id="{78549740-03CE-4D1A-AD29-ECADC2EEEA5E}"/>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32" name="Graphic 31">
            <a:extLst>
              <a:ext uri="{FF2B5EF4-FFF2-40B4-BE49-F238E27FC236}">
                <a16:creationId xmlns:a16="http://schemas.microsoft.com/office/drawing/2014/main" id="{BBA27E15-CA69-4C4A-A654-0FB64C5BD4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pic>
        <p:nvPicPr>
          <p:cNvPr id="2" name="Graphic 1">
            <a:extLst>
              <a:ext uri="{FF2B5EF4-FFF2-40B4-BE49-F238E27FC236}">
                <a16:creationId xmlns:a16="http://schemas.microsoft.com/office/drawing/2014/main" id="{37866FF7-1C4A-4892-BD06-82186FD5E49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238550" y="2855119"/>
            <a:ext cx="526684" cy="526684"/>
          </a:xfrm>
          <a:prstGeom prst="rect">
            <a:avLst/>
          </a:prstGeom>
        </p:spPr>
      </p:pic>
      <p:sp>
        <p:nvSpPr>
          <p:cNvPr id="6" name="Picture Placeholder 5">
            <a:extLst>
              <a:ext uri="{FF2B5EF4-FFF2-40B4-BE49-F238E27FC236}">
                <a16:creationId xmlns:a16="http://schemas.microsoft.com/office/drawing/2014/main" id="{D5DCFAE4-4D63-48E6-AC4E-92EB6BDD51A2}"/>
              </a:ext>
            </a:extLst>
          </p:cNvPr>
          <p:cNvSpPr>
            <a:spLocks noGrp="1"/>
          </p:cNvSpPr>
          <p:nvPr>
            <p:ph type="pic" sz="quarter" idx="13"/>
          </p:nvPr>
        </p:nvSpPr>
        <p:spPr/>
      </p:sp>
    </p:spTree>
    <p:extLst>
      <p:ext uri="{BB962C8B-B14F-4D97-AF65-F5344CB8AC3E}">
        <p14:creationId xmlns:p14="http://schemas.microsoft.com/office/powerpoint/2010/main" val="10818234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4E85453-036F-462B-87AD-A31D4807971F}"/>
              </a:ext>
            </a:extLst>
          </p:cNvPr>
          <p:cNvSpPr txBox="1"/>
          <p:nvPr/>
        </p:nvSpPr>
        <p:spPr>
          <a:xfrm rot="16200000">
            <a:off x="-868001"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5" name="TextBox 4">
            <a:extLst>
              <a:ext uri="{FF2B5EF4-FFF2-40B4-BE49-F238E27FC236}">
                <a16:creationId xmlns:a16="http://schemas.microsoft.com/office/drawing/2014/main" id="{50697491-4048-4ADB-9DCF-6D1CDA89A81F}"/>
              </a:ext>
            </a:extLst>
          </p:cNvPr>
          <p:cNvSpPr txBox="1"/>
          <p:nvPr/>
        </p:nvSpPr>
        <p:spPr>
          <a:xfrm>
            <a:off x="4219575" y="927983"/>
            <a:ext cx="3752850" cy="584775"/>
          </a:xfrm>
          <a:prstGeom prst="rect">
            <a:avLst/>
          </a:prstGeom>
          <a:noFill/>
        </p:spPr>
        <p:txBody>
          <a:bodyPr wrap="square" rtlCol="0">
            <a:spAutoFit/>
          </a:bodyPr>
          <a:lstStyle/>
          <a:p>
            <a:pPr algn="ctr"/>
            <a:r>
              <a:rPr lang="en-GB" sz="3200" dirty="0">
                <a:latin typeface="Roboto Black" panose="02000000000000000000" pitchFamily="2" charset="0"/>
                <a:ea typeface="Roboto Black" panose="02000000000000000000" pitchFamily="2" charset="0"/>
                <a:cs typeface="Noto Serif" panose="02020600060500020200" pitchFamily="18" charset="0"/>
              </a:rPr>
              <a:t>Threats</a:t>
            </a:r>
            <a:endParaRPr lang="en-ID" sz="3200" dirty="0">
              <a:latin typeface="Roboto Black" panose="02000000000000000000" pitchFamily="2" charset="0"/>
              <a:ea typeface="Roboto Black" panose="02000000000000000000" pitchFamily="2" charset="0"/>
              <a:cs typeface="Noto Serif" panose="02020600060500020200" pitchFamily="18" charset="0"/>
            </a:endParaRPr>
          </a:p>
        </p:txBody>
      </p:sp>
      <p:grpSp>
        <p:nvGrpSpPr>
          <p:cNvPr id="9" name="Group 8">
            <a:extLst>
              <a:ext uri="{FF2B5EF4-FFF2-40B4-BE49-F238E27FC236}">
                <a16:creationId xmlns:a16="http://schemas.microsoft.com/office/drawing/2014/main" id="{FBB6D4DE-B7C0-4C18-8524-51B794012996}"/>
              </a:ext>
            </a:extLst>
          </p:cNvPr>
          <p:cNvGrpSpPr/>
          <p:nvPr/>
        </p:nvGrpSpPr>
        <p:grpSpPr>
          <a:xfrm>
            <a:off x="11470247" y="3068428"/>
            <a:ext cx="135165" cy="721142"/>
            <a:chOff x="11694109" y="372628"/>
            <a:chExt cx="168467" cy="898815"/>
          </a:xfrm>
          <a:solidFill>
            <a:srgbClr val="15B2D3"/>
          </a:solidFill>
        </p:grpSpPr>
        <p:sp>
          <p:nvSpPr>
            <p:cNvPr id="10" name="L-Shape 9">
              <a:extLst>
                <a:ext uri="{FF2B5EF4-FFF2-40B4-BE49-F238E27FC236}">
                  <a16:creationId xmlns:a16="http://schemas.microsoft.com/office/drawing/2014/main" id="{E59A0FA1-FA1F-46F5-8750-63CAF34D9B8F}"/>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L-Shape 10">
              <a:extLst>
                <a:ext uri="{FF2B5EF4-FFF2-40B4-BE49-F238E27FC236}">
                  <a16:creationId xmlns:a16="http://schemas.microsoft.com/office/drawing/2014/main" id="{34439A87-E183-410B-8DB9-4547EF06833F}"/>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17" name="TextBox 16">
            <a:extLst>
              <a:ext uri="{FF2B5EF4-FFF2-40B4-BE49-F238E27FC236}">
                <a16:creationId xmlns:a16="http://schemas.microsoft.com/office/drawing/2014/main" id="{0516D00B-1BA5-4AB5-8588-5C88835ABBF4}"/>
              </a:ext>
            </a:extLst>
          </p:cNvPr>
          <p:cNvSpPr txBox="1"/>
          <p:nvPr/>
        </p:nvSpPr>
        <p:spPr>
          <a:xfrm>
            <a:off x="8169989" y="2964291"/>
            <a:ext cx="2308458" cy="261610"/>
          </a:xfrm>
          <a:prstGeom prst="rect">
            <a:avLst/>
          </a:prstGeom>
          <a:noFill/>
        </p:spPr>
        <p:txBody>
          <a:bodyPr wrap="square" rtlCol="0">
            <a:spAutoFit/>
          </a:bodyPr>
          <a:lstStyle/>
          <a:p>
            <a:pPr algn="just"/>
            <a:r>
              <a:rPr lang="id-ID" sz="1100" dirty="0">
                <a:solidFill>
                  <a:schemeClr val="tx1">
                    <a:lumMod val="50000"/>
                    <a:lumOff val="50000"/>
                  </a:schemeClr>
                </a:solidFill>
                <a:latin typeface="Lato" panose="020F0502020204030203" pitchFamily="34" charset="0"/>
              </a:rPr>
              <a:t>Sed utera perspiciatis unde omnis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8" name="TextBox 17">
            <a:extLst>
              <a:ext uri="{FF2B5EF4-FFF2-40B4-BE49-F238E27FC236}">
                <a16:creationId xmlns:a16="http://schemas.microsoft.com/office/drawing/2014/main" id="{7944727B-FD2A-4B74-BB90-F9921A7BEA4B}"/>
              </a:ext>
            </a:extLst>
          </p:cNvPr>
          <p:cNvSpPr txBox="1"/>
          <p:nvPr/>
        </p:nvSpPr>
        <p:spPr>
          <a:xfrm>
            <a:off x="8169989" y="2579776"/>
            <a:ext cx="2308458"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27" name="TextBox 26">
            <a:extLst>
              <a:ext uri="{FF2B5EF4-FFF2-40B4-BE49-F238E27FC236}">
                <a16:creationId xmlns:a16="http://schemas.microsoft.com/office/drawing/2014/main" id="{FAC34F50-A53A-4042-B7BA-5F1096576627}"/>
              </a:ext>
            </a:extLst>
          </p:cNvPr>
          <p:cNvSpPr txBox="1"/>
          <p:nvPr/>
        </p:nvSpPr>
        <p:spPr>
          <a:xfrm>
            <a:off x="8169989" y="4010926"/>
            <a:ext cx="2308458" cy="261610"/>
          </a:xfrm>
          <a:prstGeom prst="rect">
            <a:avLst/>
          </a:prstGeom>
          <a:noFill/>
        </p:spPr>
        <p:txBody>
          <a:bodyPr wrap="square" rtlCol="0">
            <a:spAutoFit/>
          </a:bodyPr>
          <a:lstStyle/>
          <a:p>
            <a:pPr algn="just"/>
            <a:r>
              <a:rPr lang="id-ID" sz="1100" dirty="0">
                <a:solidFill>
                  <a:schemeClr val="tx1">
                    <a:lumMod val="50000"/>
                    <a:lumOff val="50000"/>
                  </a:schemeClr>
                </a:solidFill>
                <a:latin typeface="Lato" panose="020F0502020204030203" pitchFamily="34" charset="0"/>
              </a:rPr>
              <a:t>Sed utera perspiciatis unde omnis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8" name="TextBox 27">
            <a:extLst>
              <a:ext uri="{FF2B5EF4-FFF2-40B4-BE49-F238E27FC236}">
                <a16:creationId xmlns:a16="http://schemas.microsoft.com/office/drawing/2014/main" id="{AF281F61-0248-4D33-AE59-125CD41E6C62}"/>
              </a:ext>
            </a:extLst>
          </p:cNvPr>
          <p:cNvSpPr txBox="1"/>
          <p:nvPr/>
        </p:nvSpPr>
        <p:spPr>
          <a:xfrm>
            <a:off x="8169989" y="3626411"/>
            <a:ext cx="2308458"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29" name="TextBox 28">
            <a:extLst>
              <a:ext uri="{FF2B5EF4-FFF2-40B4-BE49-F238E27FC236}">
                <a16:creationId xmlns:a16="http://schemas.microsoft.com/office/drawing/2014/main" id="{9C68245B-8924-4DE3-A53A-25FC50E5476F}"/>
              </a:ext>
            </a:extLst>
          </p:cNvPr>
          <p:cNvSpPr txBox="1"/>
          <p:nvPr/>
        </p:nvSpPr>
        <p:spPr>
          <a:xfrm>
            <a:off x="8169989" y="5057561"/>
            <a:ext cx="2308458" cy="261610"/>
          </a:xfrm>
          <a:prstGeom prst="rect">
            <a:avLst/>
          </a:prstGeom>
          <a:noFill/>
        </p:spPr>
        <p:txBody>
          <a:bodyPr wrap="square" rtlCol="0">
            <a:spAutoFit/>
          </a:bodyPr>
          <a:lstStyle/>
          <a:p>
            <a:pPr algn="just"/>
            <a:r>
              <a:rPr lang="id-ID" sz="1100" dirty="0">
                <a:solidFill>
                  <a:schemeClr val="tx1">
                    <a:lumMod val="50000"/>
                    <a:lumOff val="50000"/>
                  </a:schemeClr>
                </a:solidFill>
                <a:latin typeface="Lato" panose="020F0502020204030203" pitchFamily="34" charset="0"/>
              </a:rPr>
              <a:t>Sed utera perspiciatis unde omnis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30" name="TextBox 29">
            <a:extLst>
              <a:ext uri="{FF2B5EF4-FFF2-40B4-BE49-F238E27FC236}">
                <a16:creationId xmlns:a16="http://schemas.microsoft.com/office/drawing/2014/main" id="{0E5720CD-A732-48D4-BCEE-64DC834AA981}"/>
              </a:ext>
            </a:extLst>
          </p:cNvPr>
          <p:cNvSpPr txBox="1"/>
          <p:nvPr/>
        </p:nvSpPr>
        <p:spPr>
          <a:xfrm>
            <a:off x="8169989" y="4673046"/>
            <a:ext cx="2308458"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31" name="TextBox 30">
            <a:extLst>
              <a:ext uri="{FF2B5EF4-FFF2-40B4-BE49-F238E27FC236}">
                <a16:creationId xmlns:a16="http://schemas.microsoft.com/office/drawing/2014/main" id="{C520B438-62A8-4757-BB45-5B0D6CCADD0F}"/>
              </a:ext>
            </a:extLst>
          </p:cNvPr>
          <p:cNvSpPr txBox="1"/>
          <p:nvPr/>
        </p:nvSpPr>
        <p:spPr>
          <a:xfrm>
            <a:off x="1546935" y="4306167"/>
            <a:ext cx="2449537"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um,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32" name="TextBox 31">
            <a:extLst>
              <a:ext uri="{FF2B5EF4-FFF2-40B4-BE49-F238E27FC236}">
                <a16:creationId xmlns:a16="http://schemas.microsoft.com/office/drawing/2014/main" id="{F8A58513-4D83-4CB1-B303-782A95F0F041}"/>
              </a:ext>
            </a:extLst>
          </p:cNvPr>
          <p:cNvSpPr txBox="1"/>
          <p:nvPr/>
        </p:nvSpPr>
        <p:spPr>
          <a:xfrm>
            <a:off x="1546935" y="3769290"/>
            <a:ext cx="2475076" cy="400110"/>
          </a:xfrm>
          <a:prstGeom prst="rect">
            <a:avLst/>
          </a:prstGeom>
          <a:noFill/>
        </p:spPr>
        <p:txBody>
          <a:bodyPr wrap="square" rtlCol="0">
            <a:spAutoFit/>
          </a:bodyPr>
          <a:lstStyle/>
          <a:p>
            <a:pPr algn="ctr"/>
            <a:r>
              <a:rPr lang="en-GB" sz="2000" dirty="0">
                <a:solidFill>
                  <a:schemeClr val="tx1">
                    <a:lumMod val="65000"/>
                    <a:lumOff val="35000"/>
                  </a:schemeClr>
                </a:solidFill>
                <a:latin typeface="Lato Black" panose="020F0A02020204030203" pitchFamily="34" charset="0"/>
              </a:rPr>
              <a:t>Your Text Here</a:t>
            </a:r>
            <a:endParaRPr lang="id-ID" sz="2000" dirty="0">
              <a:solidFill>
                <a:schemeClr val="tx1">
                  <a:lumMod val="65000"/>
                  <a:lumOff val="35000"/>
                </a:schemeClr>
              </a:solidFill>
              <a:latin typeface="Lato Black" panose="020F0A02020204030203" pitchFamily="34" charset="0"/>
            </a:endParaRPr>
          </a:p>
        </p:txBody>
      </p:sp>
      <p:sp>
        <p:nvSpPr>
          <p:cNvPr id="23" name="Rectangle 22">
            <a:extLst>
              <a:ext uri="{FF2B5EF4-FFF2-40B4-BE49-F238E27FC236}">
                <a16:creationId xmlns:a16="http://schemas.microsoft.com/office/drawing/2014/main" id="{E4F77419-B9B7-425C-AAA1-3BE9F90B543A}"/>
              </a:ext>
            </a:extLst>
          </p:cNvPr>
          <p:cNvSpPr/>
          <p:nvPr/>
        </p:nvSpPr>
        <p:spPr>
          <a:xfrm>
            <a:off x="10319657" y="1"/>
            <a:ext cx="1872343" cy="502194"/>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4" name="Group 23">
            <a:extLst>
              <a:ext uri="{FF2B5EF4-FFF2-40B4-BE49-F238E27FC236}">
                <a16:creationId xmlns:a16="http://schemas.microsoft.com/office/drawing/2014/main" id="{DE8C04FA-CC4E-414A-AB86-1B012FF6C376}"/>
              </a:ext>
            </a:extLst>
          </p:cNvPr>
          <p:cNvGrpSpPr/>
          <p:nvPr/>
        </p:nvGrpSpPr>
        <p:grpSpPr>
          <a:xfrm>
            <a:off x="10645361" y="141958"/>
            <a:ext cx="1220935" cy="218280"/>
            <a:chOff x="5432716" y="5806890"/>
            <a:chExt cx="1220935" cy="218280"/>
          </a:xfrm>
          <a:solidFill>
            <a:schemeClr val="bg1"/>
          </a:solidFill>
        </p:grpSpPr>
        <p:sp>
          <p:nvSpPr>
            <p:cNvPr id="25" name="Freeform: Shape 24">
              <a:extLst>
                <a:ext uri="{FF2B5EF4-FFF2-40B4-BE49-F238E27FC236}">
                  <a16:creationId xmlns:a16="http://schemas.microsoft.com/office/drawing/2014/main" id="{76014103-64CE-4659-9478-8B7CFB2DF337}"/>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EE90EA0-0D31-4934-98B5-AB8EE87EFE86}"/>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33" name="Freeform: Shape 32">
              <a:extLst>
                <a:ext uri="{FF2B5EF4-FFF2-40B4-BE49-F238E27FC236}">
                  <a16:creationId xmlns:a16="http://schemas.microsoft.com/office/drawing/2014/main" id="{6FE9A00B-FC1C-4A7A-8CB1-A50CCAAA721C}"/>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34" name="Graphic 33">
            <a:extLst>
              <a:ext uri="{FF2B5EF4-FFF2-40B4-BE49-F238E27FC236}">
                <a16:creationId xmlns:a16="http://schemas.microsoft.com/office/drawing/2014/main" id="{CE259557-C003-45EE-AFF1-4681C8D183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3" name="Picture Placeholder 2">
            <a:extLst>
              <a:ext uri="{FF2B5EF4-FFF2-40B4-BE49-F238E27FC236}">
                <a16:creationId xmlns:a16="http://schemas.microsoft.com/office/drawing/2014/main" id="{E4E947B2-AC06-466F-B7E8-76B5F635C6AA}"/>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75E4DF0C-AA71-49F9-B476-39DBB380C5B8}"/>
              </a:ext>
            </a:extLst>
          </p:cNvPr>
          <p:cNvSpPr>
            <a:spLocks noGrp="1"/>
          </p:cNvSpPr>
          <p:nvPr>
            <p:ph type="pic" sz="quarter" idx="14"/>
          </p:nvPr>
        </p:nvSpPr>
        <p:spPr/>
      </p:sp>
    </p:spTree>
    <p:extLst>
      <p:ext uri="{BB962C8B-B14F-4D97-AF65-F5344CB8AC3E}">
        <p14:creationId xmlns:p14="http://schemas.microsoft.com/office/powerpoint/2010/main" val="37116407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4230A45D-1B94-44F8-B936-B86DD69C52F6}"/>
              </a:ext>
            </a:extLst>
          </p:cNvPr>
          <p:cNvSpPr/>
          <p:nvPr/>
        </p:nvSpPr>
        <p:spPr>
          <a:xfrm>
            <a:off x="8000647" y="1057275"/>
            <a:ext cx="1297225" cy="1069214"/>
          </a:xfrm>
          <a:custGeom>
            <a:avLst/>
            <a:gdLst>
              <a:gd name="connsiteX0" fmla="*/ 648613 w 1297225"/>
              <a:gd name="connsiteY0" fmla="*/ 0 h 1069214"/>
              <a:gd name="connsiteX1" fmla="*/ 0 w 1297225"/>
              <a:gd name="connsiteY1" fmla="*/ 1069215 h 1069214"/>
              <a:gd name="connsiteX2" fmla="*/ 1297225 w 1297225"/>
              <a:gd name="connsiteY2" fmla="*/ 1069215 h 1069214"/>
            </a:gdLst>
            <a:ahLst/>
            <a:cxnLst>
              <a:cxn ang="0">
                <a:pos x="connsiteX0" y="connsiteY0"/>
              </a:cxn>
              <a:cxn ang="0">
                <a:pos x="connsiteX1" y="connsiteY1"/>
              </a:cxn>
              <a:cxn ang="0">
                <a:pos x="connsiteX2" y="connsiteY2"/>
              </a:cxn>
            </a:cxnLst>
            <a:rect l="l" t="t" r="r" b="b"/>
            <a:pathLst>
              <a:path w="1297225" h="1069214">
                <a:moveTo>
                  <a:pt x="648613" y="0"/>
                </a:moveTo>
                <a:lnTo>
                  <a:pt x="0" y="1069215"/>
                </a:lnTo>
                <a:lnTo>
                  <a:pt x="1297225" y="1069215"/>
                </a:lnTo>
                <a:close/>
              </a:path>
            </a:pathLst>
          </a:custGeom>
          <a:solidFill>
            <a:srgbClr val="15B2D3"/>
          </a:solidFill>
          <a:ln w="5355" cap="flat">
            <a:noFill/>
            <a:prstDash val="solid"/>
            <a:round/>
          </a:ln>
        </p:spPr>
        <p:txBody>
          <a:bodyPr rtlCol="0" anchor="ctr"/>
          <a:lstStyle/>
          <a:p>
            <a:endParaRPr lang="en-ID"/>
          </a:p>
        </p:txBody>
      </p:sp>
      <p:sp>
        <p:nvSpPr>
          <p:cNvPr id="5" name="Freeform: Shape 4">
            <a:extLst>
              <a:ext uri="{FF2B5EF4-FFF2-40B4-BE49-F238E27FC236}">
                <a16:creationId xmlns:a16="http://schemas.microsoft.com/office/drawing/2014/main" id="{48EC0C77-A812-4495-A437-B13A77F8E18B}"/>
              </a:ext>
            </a:extLst>
          </p:cNvPr>
          <p:cNvSpPr/>
          <p:nvPr/>
        </p:nvSpPr>
        <p:spPr>
          <a:xfrm>
            <a:off x="7251796" y="2454989"/>
            <a:ext cx="2794928" cy="905951"/>
          </a:xfrm>
          <a:custGeom>
            <a:avLst/>
            <a:gdLst>
              <a:gd name="connsiteX0" fmla="*/ 549575 w 2794928"/>
              <a:gd name="connsiteY0" fmla="*/ 0 h 905951"/>
              <a:gd name="connsiteX1" fmla="*/ 0 w 2794928"/>
              <a:gd name="connsiteY1" fmla="*/ 905952 h 905951"/>
              <a:gd name="connsiteX2" fmla="*/ 2794928 w 2794928"/>
              <a:gd name="connsiteY2" fmla="*/ 905952 h 905951"/>
              <a:gd name="connsiteX3" fmla="*/ 2245354 w 2794928"/>
              <a:gd name="connsiteY3" fmla="*/ 0 h 905951"/>
            </a:gdLst>
            <a:ahLst/>
            <a:cxnLst>
              <a:cxn ang="0">
                <a:pos x="connsiteX0" y="connsiteY0"/>
              </a:cxn>
              <a:cxn ang="0">
                <a:pos x="connsiteX1" y="connsiteY1"/>
              </a:cxn>
              <a:cxn ang="0">
                <a:pos x="connsiteX2" y="connsiteY2"/>
              </a:cxn>
              <a:cxn ang="0">
                <a:pos x="connsiteX3" y="connsiteY3"/>
              </a:cxn>
            </a:cxnLst>
            <a:rect l="l" t="t" r="r" b="b"/>
            <a:pathLst>
              <a:path w="2794928" h="905951">
                <a:moveTo>
                  <a:pt x="549575" y="0"/>
                </a:moveTo>
                <a:lnTo>
                  <a:pt x="0" y="905952"/>
                </a:lnTo>
                <a:lnTo>
                  <a:pt x="2794928" y="905952"/>
                </a:lnTo>
                <a:lnTo>
                  <a:pt x="2245354" y="0"/>
                </a:lnTo>
                <a:close/>
              </a:path>
            </a:pathLst>
          </a:custGeom>
          <a:solidFill>
            <a:srgbClr val="15B2D3"/>
          </a:solidFill>
          <a:ln w="5355" cap="flat">
            <a:noFill/>
            <a:prstDash val="solid"/>
            <a:round/>
          </a:ln>
        </p:spPr>
        <p:txBody>
          <a:bodyPr rtlCol="0" anchor="ctr"/>
          <a:lstStyle/>
          <a:p>
            <a:endParaRPr lang="en-ID"/>
          </a:p>
        </p:txBody>
      </p:sp>
      <p:sp>
        <p:nvSpPr>
          <p:cNvPr id="6" name="Freeform: Shape 5">
            <a:extLst>
              <a:ext uri="{FF2B5EF4-FFF2-40B4-BE49-F238E27FC236}">
                <a16:creationId xmlns:a16="http://schemas.microsoft.com/office/drawing/2014/main" id="{4D4EBC39-446F-4DD0-8E02-7750EE88C69C}"/>
              </a:ext>
            </a:extLst>
          </p:cNvPr>
          <p:cNvSpPr/>
          <p:nvPr/>
        </p:nvSpPr>
        <p:spPr>
          <a:xfrm>
            <a:off x="6502945" y="3689441"/>
            <a:ext cx="4292631" cy="905951"/>
          </a:xfrm>
          <a:custGeom>
            <a:avLst/>
            <a:gdLst>
              <a:gd name="connsiteX0" fmla="*/ 549575 w 4292631"/>
              <a:gd name="connsiteY0" fmla="*/ 0 h 905951"/>
              <a:gd name="connsiteX1" fmla="*/ 0 w 4292631"/>
              <a:gd name="connsiteY1" fmla="*/ 905952 h 905951"/>
              <a:gd name="connsiteX2" fmla="*/ 4292631 w 4292631"/>
              <a:gd name="connsiteY2" fmla="*/ 905952 h 905951"/>
              <a:gd name="connsiteX3" fmla="*/ 3743056 w 4292631"/>
              <a:gd name="connsiteY3" fmla="*/ 0 h 905951"/>
            </a:gdLst>
            <a:ahLst/>
            <a:cxnLst>
              <a:cxn ang="0">
                <a:pos x="connsiteX0" y="connsiteY0"/>
              </a:cxn>
              <a:cxn ang="0">
                <a:pos x="connsiteX1" y="connsiteY1"/>
              </a:cxn>
              <a:cxn ang="0">
                <a:pos x="connsiteX2" y="connsiteY2"/>
              </a:cxn>
              <a:cxn ang="0">
                <a:pos x="connsiteX3" y="connsiteY3"/>
              </a:cxn>
            </a:cxnLst>
            <a:rect l="l" t="t" r="r" b="b"/>
            <a:pathLst>
              <a:path w="4292631" h="905951">
                <a:moveTo>
                  <a:pt x="549575" y="0"/>
                </a:moveTo>
                <a:lnTo>
                  <a:pt x="0" y="905952"/>
                </a:lnTo>
                <a:lnTo>
                  <a:pt x="4292631" y="905952"/>
                </a:lnTo>
                <a:lnTo>
                  <a:pt x="3743056" y="0"/>
                </a:lnTo>
                <a:close/>
              </a:path>
            </a:pathLst>
          </a:custGeom>
          <a:solidFill>
            <a:srgbClr val="15B2D3"/>
          </a:solidFill>
          <a:ln w="5355" cap="flat">
            <a:noFill/>
            <a:prstDash val="solid"/>
            <a:round/>
          </a:ln>
        </p:spPr>
        <p:txBody>
          <a:bodyPr rtlCol="0" anchor="ctr"/>
          <a:lstStyle/>
          <a:p>
            <a:endParaRPr lang="en-ID"/>
          </a:p>
        </p:txBody>
      </p:sp>
      <p:sp>
        <p:nvSpPr>
          <p:cNvPr id="7" name="Freeform: Shape 6">
            <a:extLst>
              <a:ext uri="{FF2B5EF4-FFF2-40B4-BE49-F238E27FC236}">
                <a16:creationId xmlns:a16="http://schemas.microsoft.com/office/drawing/2014/main" id="{D3773C1C-16AD-4A02-A3C4-8AE5DE529FF9}"/>
              </a:ext>
            </a:extLst>
          </p:cNvPr>
          <p:cNvSpPr/>
          <p:nvPr/>
        </p:nvSpPr>
        <p:spPr>
          <a:xfrm>
            <a:off x="5773030" y="4923893"/>
            <a:ext cx="5752461" cy="874742"/>
          </a:xfrm>
          <a:custGeom>
            <a:avLst/>
            <a:gdLst>
              <a:gd name="connsiteX0" fmla="*/ 530638 w 5752461"/>
              <a:gd name="connsiteY0" fmla="*/ 0 h 874742"/>
              <a:gd name="connsiteX1" fmla="*/ 0 w 5752461"/>
              <a:gd name="connsiteY1" fmla="*/ 874743 h 874742"/>
              <a:gd name="connsiteX2" fmla="*/ 5752461 w 5752461"/>
              <a:gd name="connsiteY2" fmla="*/ 874743 h 874742"/>
              <a:gd name="connsiteX3" fmla="*/ 5221823 w 5752461"/>
              <a:gd name="connsiteY3" fmla="*/ 0 h 874742"/>
            </a:gdLst>
            <a:ahLst/>
            <a:cxnLst>
              <a:cxn ang="0">
                <a:pos x="connsiteX0" y="connsiteY0"/>
              </a:cxn>
              <a:cxn ang="0">
                <a:pos x="connsiteX1" y="connsiteY1"/>
              </a:cxn>
              <a:cxn ang="0">
                <a:pos x="connsiteX2" y="connsiteY2"/>
              </a:cxn>
              <a:cxn ang="0">
                <a:pos x="connsiteX3" y="connsiteY3"/>
              </a:cxn>
            </a:cxnLst>
            <a:rect l="l" t="t" r="r" b="b"/>
            <a:pathLst>
              <a:path w="5752461" h="874742">
                <a:moveTo>
                  <a:pt x="530638" y="0"/>
                </a:moveTo>
                <a:lnTo>
                  <a:pt x="0" y="874743"/>
                </a:lnTo>
                <a:lnTo>
                  <a:pt x="5752461" y="874743"/>
                </a:lnTo>
                <a:lnTo>
                  <a:pt x="5221823" y="0"/>
                </a:lnTo>
                <a:close/>
              </a:path>
            </a:pathLst>
          </a:custGeom>
          <a:solidFill>
            <a:srgbClr val="15B2D3"/>
          </a:solidFill>
          <a:ln w="5355" cap="flat">
            <a:noFill/>
            <a:prstDash val="solid"/>
            <a:round/>
          </a:ln>
        </p:spPr>
        <p:txBody>
          <a:bodyPr rtlCol="0" anchor="ctr"/>
          <a:lstStyle/>
          <a:p>
            <a:endParaRPr lang="en-ID"/>
          </a:p>
        </p:txBody>
      </p:sp>
      <p:sp>
        <p:nvSpPr>
          <p:cNvPr id="8" name="Freeform: Shape 7">
            <a:extLst>
              <a:ext uri="{FF2B5EF4-FFF2-40B4-BE49-F238E27FC236}">
                <a16:creationId xmlns:a16="http://schemas.microsoft.com/office/drawing/2014/main" id="{67BF2D60-1FDF-4836-83B3-E5E3A59668BA}"/>
              </a:ext>
            </a:extLst>
          </p:cNvPr>
          <p:cNvSpPr/>
          <p:nvPr/>
        </p:nvSpPr>
        <p:spPr>
          <a:xfrm>
            <a:off x="6303668" y="2126489"/>
            <a:ext cx="4491907" cy="2797403"/>
          </a:xfrm>
          <a:custGeom>
            <a:avLst/>
            <a:gdLst>
              <a:gd name="connsiteX0" fmla="*/ 2086530 w 4491907"/>
              <a:gd name="connsiteY0" fmla="*/ 0 h 2797403"/>
              <a:gd name="connsiteX1" fmla="*/ 1497703 w 4491907"/>
              <a:gd name="connsiteY1" fmla="*/ 328500 h 2797403"/>
              <a:gd name="connsiteX2" fmla="*/ 2405378 w 4491907"/>
              <a:gd name="connsiteY2" fmla="*/ 328500 h 2797403"/>
              <a:gd name="connsiteX3" fmla="*/ 2994205 w 4491907"/>
              <a:gd name="connsiteY3" fmla="*/ 0 h 2797403"/>
              <a:gd name="connsiteX4" fmla="*/ 1697063 w 4491907"/>
              <a:gd name="connsiteY4" fmla="*/ 1234452 h 2797403"/>
              <a:gd name="connsiteX5" fmla="*/ 748851 w 4491907"/>
              <a:gd name="connsiteY5" fmla="*/ 1562952 h 2797403"/>
              <a:gd name="connsiteX6" fmla="*/ 2794845 w 4491907"/>
              <a:gd name="connsiteY6" fmla="*/ 1562952 h 2797403"/>
              <a:gd name="connsiteX7" fmla="*/ 3743056 w 4491907"/>
              <a:gd name="connsiteY7" fmla="*/ 1234452 h 2797403"/>
              <a:gd name="connsiteX8" fmla="*/ 948212 w 4491907"/>
              <a:gd name="connsiteY8" fmla="*/ 2468904 h 2797403"/>
              <a:gd name="connsiteX9" fmla="*/ 0 w 4491907"/>
              <a:gd name="connsiteY9" fmla="*/ 2797404 h 2797403"/>
              <a:gd name="connsiteX10" fmla="*/ 3543696 w 4491907"/>
              <a:gd name="connsiteY10" fmla="*/ 2797404 h 2797403"/>
              <a:gd name="connsiteX11" fmla="*/ 4491908 w 4491907"/>
              <a:gd name="connsiteY11" fmla="*/ 2468904 h 279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91907" h="2797403">
                <a:moveTo>
                  <a:pt x="2086530" y="0"/>
                </a:moveTo>
                <a:lnTo>
                  <a:pt x="1497703" y="328500"/>
                </a:lnTo>
                <a:lnTo>
                  <a:pt x="2405378" y="328500"/>
                </a:lnTo>
                <a:lnTo>
                  <a:pt x="2994205" y="0"/>
                </a:lnTo>
                <a:close/>
                <a:moveTo>
                  <a:pt x="1697063" y="1234452"/>
                </a:moveTo>
                <a:lnTo>
                  <a:pt x="748851" y="1562952"/>
                </a:lnTo>
                <a:lnTo>
                  <a:pt x="2794845" y="1562952"/>
                </a:lnTo>
                <a:lnTo>
                  <a:pt x="3743056" y="1234452"/>
                </a:lnTo>
                <a:close/>
                <a:moveTo>
                  <a:pt x="948212" y="2468904"/>
                </a:moveTo>
                <a:lnTo>
                  <a:pt x="0" y="2797404"/>
                </a:lnTo>
                <a:lnTo>
                  <a:pt x="3543696" y="2797404"/>
                </a:lnTo>
                <a:lnTo>
                  <a:pt x="4491908" y="2468904"/>
                </a:lnTo>
                <a:close/>
              </a:path>
            </a:pathLst>
          </a:custGeom>
          <a:solidFill>
            <a:srgbClr val="236E96"/>
          </a:solidFill>
          <a:ln w="5355" cap="flat">
            <a:noFill/>
            <a:prstDash val="solid"/>
            <a:round/>
          </a:ln>
        </p:spPr>
        <p:txBody>
          <a:bodyPr rtlCol="0" anchor="ctr"/>
          <a:lstStyle/>
          <a:p>
            <a:endParaRPr lang="en-ID"/>
          </a:p>
        </p:txBody>
      </p:sp>
      <p:sp>
        <p:nvSpPr>
          <p:cNvPr id="9" name="TextBox 8">
            <a:extLst>
              <a:ext uri="{FF2B5EF4-FFF2-40B4-BE49-F238E27FC236}">
                <a16:creationId xmlns:a16="http://schemas.microsoft.com/office/drawing/2014/main" id="{E6A6E110-ED57-43C7-AA5B-707673133D41}"/>
              </a:ext>
            </a:extLst>
          </p:cNvPr>
          <p:cNvSpPr txBox="1"/>
          <p:nvPr/>
        </p:nvSpPr>
        <p:spPr>
          <a:xfrm>
            <a:off x="1422246" y="1287897"/>
            <a:ext cx="4236481" cy="523220"/>
          </a:xfrm>
          <a:prstGeom prst="rect">
            <a:avLst/>
          </a:prstGeom>
          <a:noFill/>
        </p:spPr>
        <p:txBody>
          <a:bodyPr wrap="square" rtlCol="0">
            <a:spAutoFit/>
          </a:bodyPr>
          <a:lstStyle/>
          <a:p>
            <a:r>
              <a:rPr lang="en-GB" sz="2800" dirty="0">
                <a:latin typeface="Roboto Black" panose="02000000000000000000" pitchFamily="2" charset="0"/>
                <a:ea typeface="Roboto Black" panose="02000000000000000000" pitchFamily="2" charset="0"/>
                <a:cs typeface="Noto Serif" panose="02020600060500020200" pitchFamily="18" charset="0"/>
              </a:rPr>
              <a:t>Your Title Here</a:t>
            </a:r>
            <a:endParaRPr lang="en-ID" sz="28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12" name="TextBox 11">
            <a:extLst>
              <a:ext uri="{FF2B5EF4-FFF2-40B4-BE49-F238E27FC236}">
                <a16:creationId xmlns:a16="http://schemas.microsoft.com/office/drawing/2014/main" id="{3250999A-D10C-4761-8F08-AD913C5E2EF4}"/>
              </a:ext>
            </a:extLst>
          </p:cNvPr>
          <p:cNvSpPr txBox="1"/>
          <p:nvPr/>
        </p:nvSpPr>
        <p:spPr>
          <a:xfrm>
            <a:off x="2106932" y="2291621"/>
            <a:ext cx="2475076" cy="369332"/>
          </a:xfrm>
          <a:prstGeom prst="rect">
            <a:avLst/>
          </a:prstGeom>
          <a:noFill/>
        </p:spPr>
        <p:txBody>
          <a:bodyPr wrap="square" rtlCol="0">
            <a:spAutoFit/>
          </a:bodyPr>
          <a:lstStyle/>
          <a:p>
            <a:r>
              <a:rPr lang="en-GB" dirty="0">
                <a:solidFill>
                  <a:schemeClr val="tx1">
                    <a:lumMod val="65000"/>
                    <a:lumOff val="35000"/>
                  </a:schemeClr>
                </a:solidFill>
                <a:latin typeface="Lato" panose="020F0502020204030203" pitchFamily="34" charset="0"/>
              </a:rPr>
              <a:t>Your Text Here</a:t>
            </a:r>
            <a:endParaRPr lang="id-ID" dirty="0">
              <a:solidFill>
                <a:schemeClr val="tx1">
                  <a:lumMod val="65000"/>
                  <a:lumOff val="35000"/>
                </a:schemeClr>
              </a:solidFill>
              <a:latin typeface="Lato" panose="020F0502020204030203" pitchFamily="34" charset="0"/>
            </a:endParaRPr>
          </a:p>
        </p:txBody>
      </p:sp>
      <p:sp>
        <p:nvSpPr>
          <p:cNvPr id="13" name="TextBox 12">
            <a:extLst>
              <a:ext uri="{FF2B5EF4-FFF2-40B4-BE49-F238E27FC236}">
                <a16:creationId xmlns:a16="http://schemas.microsoft.com/office/drawing/2014/main" id="{F4989AC9-C682-48D7-9118-12F010A61BAB}"/>
              </a:ext>
            </a:extLst>
          </p:cNvPr>
          <p:cNvSpPr txBox="1"/>
          <p:nvPr/>
        </p:nvSpPr>
        <p:spPr>
          <a:xfrm>
            <a:off x="2106931" y="2622853"/>
            <a:ext cx="3215565" cy="312843"/>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4" name="TextBox 13">
            <a:extLst>
              <a:ext uri="{FF2B5EF4-FFF2-40B4-BE49-F238E27FC236}">
                <a16:creationId xmlns:a16="http://schemas.microsoft.com/office/drawing/2014/main" id="{2EBFE0F9-9844-482C-993F-333EACAE4325}"/>
              </a:ext>
            </a:extLst>
          </p:cNvPr>
          <p:cNvSpPr txBox="1"/>
          <p:nvPr/>
        </p:nvSpPr>
        <p:spPr>
          <a:xfrm>
            <a:off x="1295004" y="2291621"/>
            <a:ext cx="773636" cy="461665"/>
          </a:xfrm>
          <a:prstGeom prst="rect">
            <a:avLst/>
          </a:prstGeom>
          <a:noFill/>
        </p:spPr>
        <p:txBody>
          <a:bodyPr wrap="square" rtlCol="0">
            <a:spAutoFit/>
          </a:bodyPr>
          <a:lstStyle/>
          <a:p>
            <a:pPr algn="r"/>
            <a:r>
              <a:rPr lang="en-GB" sz="2400" dirty="0">
                <a:solidFill>
                  <a:srgbClr val="15B2D3"/>
                </a:solidFill>
                <a:latin typeface="Lato" panose="020F0502020204030203" pitchFamily="34" charset="0"/>
              </a:rPr>
              <a:t>01.</a:t>
            </a:r>
            <a:endParaRPr lang="id-ID" sz="2400" dirty="0">
              <a:solidFill>
                <a:srgbClr val="15B2D3"/>
              </a:solidFill>
              <a:latin typeface="Lato" panose="020F0502020204030203" pitchFamily="34" charset="0"/>
            </a:endParaRPr>
          </a:p>
        </p:txBody>
      </p:sp>
      <p:sp>
        <p:nvSpPr>
          <p:cNvPr id="15" name="TextBox 14">
            <a:extLst>
              <a:ext uri="{FF2B5EF4-FFF2-40B4-BE49-F238E27FC236}">
                <a16:creationId xmlns:a16="http://schemas.microsoft.com/office/drawing/2014/main" id="{8DA67350-BB02-4938-8A96-5676CA7A605F}"/>
              </a:ext>
            </a:extLst>
          </p:cNvPr>
          <p:cNvSpPr txBox="1"/>
          <p:nvPr/>
        </p:nvSpPr>
        <p:spPr>
          <a:xfrm>
            <a:off x="2106932" y="3120441"/>
            <a:ext cx="2475076" cy="369332"/>
          </a:xfrm>
          <a:prstGeom prst="rect">
            <a:avLst/>
          </a:prstGeom>
          <a:noFill/>
        </p:spPr>
        <p:txBody>
          <a:bodyPr wrap="square" rtlCol="0">
            <a:spAutoFit/>
          </a:bodyPr>
          <a:lstStyle/>
          <a:p>
            <a:r>
              <a:rPr lang="en-GB" dirty="0">
                <a:solidFill>
                  <a:schemeClr val="tx1">
                    <a:lumMod val="65000"/>
                    <a:lumOff val="35000"/>
                  </a:schemeClr>
                </a:solidFill>
                <a:latin typeface="Lato" panose="020F0502020204030203" pitchFamily="34" charset="0"/>
              </a:rPr>
              <a:t>Your Text Here</a:t>
            </a:r>
            <a:endParaRPr lang="id-ID" dirty="0">
              <a:solidFill>
                <a:schemeClr val="tx1">
                  <a:lumMod val="65000"/>
                  <a:lumOff val="35000"/>
                </a:schemeClr>
              </a:solidFill>
              <a:latin typeface="Lato" panose="020F0502020204030203" pitchFamily="34" charset="0"/>
            </a:endParaRPr>
          </a:p>
        </p:txBody>
      </p:sp>
      <p:sp>
        <p:nvSpPr>
          <p:cNvPr id="16" name="TextBox 15">
            <a:extLst>
              <a:ext uri="{FF2B5EF4-FFF2-40B4-BE49-F238E27FC236}">
                <a16:creationId xmlns:a16="http://schemas.microsoft.com/office/drawing/2014/main" id="{C0FF6ACA-8E11-46D6-8BBF-0F42A36DF67B}"/>
              </a:ext>
            </a:extLst>
          </p:cNvPr>
          <p:cNvSpPr txBox="1"/>
          <p:nvPr/>
        </p:nvSpPr>
        <p:spPr>
          <a:xfrm>
            <a:off x="2106931" y="3451673"/>
            <a:ext cx="3215565" cy="312843"/>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7" name="TextBox 16">
            <a:extLst>
              <a:ext uri="{FF2B5EF4-FFF2-40B4-BE49-F238E27FC236}">
                <a16:creationId xmlns:a16="http://schemas.microsoft.com/office/drawing/2014/main" id="{EE0CAAF6-7D79-428C-A333-FCB22AC8ED8C}"/>
              </a:ext>
            </a:extLst>
          </p:cNvPr>
          <p:cNvSpPr txBox="1"/>
          <p:nvPr/>
        </p:nvSpPr>
        <p:spPr>
          <a:xfrm>
            <a:off x="1295004" y="3120441"/>
            <a:ext cx="773636" cy="461665"/>
          </a:xfrm>
          <a:prstGeom prst="rect">
            <a:avLst/>
          </a:prstGeom>
          <a:noFill/>
        </p:spPr>
        <p:txBody>
          <a:bodyPr wrap="square" rtlCol="0">
            <a:spAutoFit/>
          </a:bodyPr>
          <a:lstStyle/>
          <a:p>
            <a:pPr algn="r"/>
            <a:r>
              <a:rPr lang="en-GB" sz="2400" dirty="0">
                <a:solidFill>
                  <a:srgbClr val="15B2D3"/>
                </a:solidFill>
                <a:latin typeface="Lato" panose="020F0502020204030203" pitchFamily="34" charset="0"/>
              </a:rPr>
              <a:t>02.</a:t>
            </a:r>
            <a:endParaRPr lang="id-ID" sz="2400" dirty="0">
              <a:solidFill>
                <a:srgbClr val="15B2D3"/>
              </a:solidFill>
              <a:latin typeface="Lato" panose="020F0502020204030203" pitchFamily="34" charset="0"/>
            </a:endParaRPr>
          </a:p>
        </p:txBody>
      </p:sp>
      <p:sp>
        <p:nvSpPr>
          <p:cNvPr id="18" name="TextBox 17">
            <a:extLst>
              <a:ext uri="{FF2B5EF4-FFF2-40B4-BE49-F238E27FC236}">
                <a16:creationId xmlns:a16="http://schemas.microsoft.com/office/drawing/2014/main" id="{30BFD0B4-04C5-482F-848E-6C1DD65C1003}"/>
              </a:ext>
            </a:extLst>
          </p:cNvPr>
          <p:cNvSpPr txBox="1"/>
          <p:nvPr/>
        </p:nvSpPr>
        <p:spPr>
          <a:xfrm>
            <a:off x="2106932" y="3949261"/>
            <a:ext cx="2475076" cy="369332"/>
          </a:xfrm>
          <a:prstGeom prst="rect">
            <a:avLst/>
          </a:prstGeom>
          <a:noFill/>
        </p:spPr>
        <p:txBody>
          <a:bodyPr wrap="square" rtlCol="0">
            <a:spAutoFit/>
          </a:bodyPr>
          <a:lstStyle/>
          <a:p>
            <a:r>
              <a:rPr lang="en-GB" dirty="0">
                <a:solidFill>
                  <a:schemeClr val="tx1">
                    <a:lumMod val="65000"/>
                    <a:lumOff val="35000"/>
                  </a:schemeClr>
                </a:solidFill>
                <a:latin typeface="Lato" panose="020F0502020204030203" pitchFamily="34" charset="0"/>
              </a:rPr>
              <a:t>Your Text Here</a:t>
            </a:r>
            <a:endParaRPr lang="id-ID" dirty="0">
              <a:solidFill>
                <a:schemeClr val="tx1">
                  <a:lumMod val="65000"/>
                  <a:lumOff val="35000"/>
                </a:schemeClr>
              </a:solidFill>
              <a:latin typeface="Lato" panose="020F0502020204030203" pitchFamily="34" charset="0"/>
            </a:endParaRPr>
          </a:p>
        </p:txBody>
      </p:sp>
      <p:sp>
        <p:nvSpPr>
          <p:cNvPr id="19" name="TextBox 18">
            <a:extLst>
              <a:ext uri="{FF2B5EF4-FFF2-40B4-BE49-F238E27FC236}">
                <a16:creationId xmlns:a16="http://schemas.microsoft.com/office/drawing/2014/main" id="{59BC18FF-DF9A-4485-8251-6872CE2A46C0}"/>
              </a:ext>
            </a:extLst>
          </p:cNvPr>
          <p:cNvSpPr txBox="1"/>
          <p:nvPr/>
        </p:nvSpPr>
        <p:spPr>
          <a:xfrm>
            <a:off x="2106931" y="4280493"/>
            <a:ext cx="3215565" cy="312843"/>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0" name="TextBox 19">
            <a:extLst>
              <a:ext uri="{FF2B5EF4-FFF2-40B4-BE49-F238E27FC236}">
                <a16:creationId xmlns:a16="http://schemas.microsoft.com/office/drawing/2014/main" id="{B4CED7D9-59A2-46A4-B7D5-3DF5861BD393}"/>
              </a:ext>
            </a:extLst>
          </p:cNvPr>
          <p:cNvSpPr txBox="1"/>
          <p:nvPr/>
        </p:nvSpPr>
        <p:spPr>
          <a:xfrm>
            <a:off x="1295004" y="3949261"/>
            <a:ext cx="773636" cy="461665"/>
          </a:xfrm>
          <a:prstGeom prst="rect">
            <a:avLst/>
          </a:prstGeom>
          <a:noFill/>
        </p:spPr>
        <p:txBody>
          <a:bodyPr wrap="square" rtlCol="0">
            <a:spAutoFit/>
          </a:bodyPr>
          <a:lstStyle/>
          <a:p>
            <a:pPr algn="r"/>
            <a:r>
              <a:rPr lang="en-GB" sz="2400" dirty="0">
                <a:solidFill>
                  <a:srgbClr val="15B2D3"/>
                </a:solidFill>
                <a:latin typeface="Lato" panose="020F0502020204030203" pitchFamily="34" charset="0"/>
              </a:rPr>
              <a:t>03.</a:t>
            </a:r>
            <a:endParaRPr lang="id-ID" sz="2400" dirty="0">
              <a:solidFill>
                <a:srgbClr val="15B2D3"/>
              </a:solidFill>
              <a:latin typeface="Lato" panose="020F0502020204030203" pitchFamily="34" charset="0"/>
            </a:endParaRPr>
          </a:p>
        </p:txBody>
      </p:sp>
      <p:sp>
        <p:nvSpPr>
          <p:cNvPr id="21" name="TextBox 20">
            <a:extLst>
              <a:ext uri="{FF2B5EF4-FFF2-40B4-BE49-F238E27FC236}">
                <a16:creationId xmlns:a16="http://schemas.microsoft.com/office/drawing/2014/main" id="{A023AE5C-AD8E-4406-8B5B-36B0B4754ABE}"/>
              </a:ext>
            </a:extLst>
          </p:cNvPr>
          <p:cNvSpPr txBox="1"/>
          <p:nvPr/>
        </p:nvSpPr>
        <p:spPr>
          <a:xfrm>
            <a:off x="2106932" y="4778081"/>
            <a:ext cx="2475076" cy="369332"/>
          </a:xfrm>
          <a:prstGeom prst="rect">
            <a:avLst/>
          </a:prstGeom>
          <a:noFill/>
        </p:spPr>
        <p:txBody>
          <a:bodyPr wrap="square" rtlCol="0">
            <a:spAutoFit/>
          </a:bodyPr>
          <a:lstStyle/>
          <a:p>
            <a:r>
              <a:rPr lang="en-GB" dirty="0">
                <a:solidFill>
                  <a:schemeClr val="tx1">
                    <a:lumMod val="65000"/>
                    <a:lumOff val="35000"/>
                  </a:schemeClr>
                </a:solidFill>
                <a:latin typeface="Lato" panose="020F0502020204030203" pitchFamily="34" charset="0"/>
              </a:rPr>
              <a:t>Your Text Here</a:t>
            </a:r>
            <a:endParaRPr lang="id-ID" dirty="0">
              <a:solidFill>
                <a:schemeClr val="tx1">
                  <a:lumMod val="65000"/>
                  <a:lumOff val="35000"/>
                </a:schemeClr>
              </a:solidFill>
              <a:latin typeface="Lato" panose="020F0502020204030203" pitchFamily="34" charset="0"/>
            </a:endParaRPr>
          </a:p>
        </p:txBody>
      </p:sp>
      <p:sp>
        <p:nvSpPr>
          <p:cNvPr id="22" name="TextBox 21">
            <a:extLst>
              <a:ext uri="{FF2B5EF4-FFF2-40B4-BE49-F238E27FC236}">
                <a16:creationId xmlns:a16="http://schemas.microsoft.com/office/drawing/2014/main" id="{82E9E373-92C2-4ADB-852D-71A8D8D39CB5}"/>
              </a:ext>
            </a:extLst>
          </p:cNvPr>
          <p:cNvSpPr txBox="1"/>
          <p:nvPr/>
        </p:nvSpPr>
        <p:spPr>
          <a:xfrm>
            <a:off x="2106931" y="5109313"/>
            <a:ext cx="3215565" cy="312843"/>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3" name="TextBox 22">
            <a:extLst>
              <a:ext uri="{FF2B5EF4-FFF2-40B4-BE49-F238E27FC236}">
                <a16:creationId xmlns:a16="http://schemas.microsoft.com/office/drawing/2014/main" id="{75D34735-F321-433D-9BAC-4715E683B489}"/>
              </a:ext>
            </a:extLst>
          </p:cNvPr>
          <p:cNvSpPr txBox="1"/>
          <p:nvPr/>
        </p:nvSpPr>
        <p:spPr>
          <a:xfrm>
            <a:off x="1295004" y="4778081"/>
            <a:ext cx="773636" cy="461665"/>
          </a:xfrm>
          <a:prstGeom prst="rect">
            <a:avLst/>
          </a:prstGeom>
          <a:noFill/>
        </p:spPr>
        <p:txBody>
          <a:bodyPr wrap="square" rtlCol="0">
            <a:spAutoFit/>
          </a:bodyPr>
          <a:lstStyle/>
          <a:p>
            <a:pPr algn="r"/>
            <a:r>
              <a:rPr lang="en-GB" sz="2400" dirty="0">
                <a:solidFill>
                  <a:srgbClr val="15B2D3"/>
                </a:solidFill>
                <a:latin typeface="Lato" panose="020F0502020204030203" pitchFamily="34" charset="0"/>
              </a:rPr>
              <a:t>04.</a:t>
            </a:r>
            <a:endParaRPr lang="id-ID" sz="2400" dirty="0">
              <a:solidFill>
                <a:srgbClr val="15B2D3"/>
              </a:solidFill>
              <a:latin typeface="Lato" panose="020F0502020204030203" pitchFamily="34" charset="0"/>
            </a:endParaRPr>
          </a:p>
        </p:txBody>
      </p:sp>
      <p:sp>
        <p:nvSpPr>
          <p:cNvPr id="24" name="TextBox 23">
            <a:extLst>
              <a:ext uri="{FF2B5EF4-FFF2-40B4-BE49-F238E27FC236}">
                <a16:creationId xmlns:a16="http://schemas.microsoft.com/office/drawing/2014/main" id="{E497E379-26CA-4733-8006-CCABC1C7E37C}"/>
              </a:ext>
            </a:extLst>
          </p:cNvPr>
          <p:cNvSpPr txBox="1"/>
          <p:nvPr/>
        </p:nvSpPr>
        <p:spPr>
          <a:xfrm rot="16200000">
            <a:off x="-868001"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25" name="TextBox 24">
            <a:extLst>
              <a:ext uri="{FF2B5EF4-FFF2-40B4-BE49-F238E27FC236}">
                <a16:creationId xmlns:a16="http://schemas.microsoft.com/office/drawing/2014/main" id="{EC862431-81A1-4EB8-8519-07AD17420818}"/>
              </a:ext>
            </a:extLst>
          </p:cNvPr>
          <p:cNvSpPr txBox="1"/>
          <p:nvPr/>
        </p:nvSpPr>
        <p:spPr>
          <a:xfrm>
            <a:off x="8134353" y="1439019"/>
            <a:ext cx="1029812" cy="523220"/>
          </a:xfrm>
          <a:prstGeom prst="rect">
            <a:avLst/>
          </a:prstGeom>
          <a:noFill/>
        </p:spPr>
        <p:txBody>
          <a:bodyPr wrap="square" rtlCol="0">
            <a:spAutoFit/>
          </a:bodyPr>
          <a:lstStyle/>
          <a:p>
            <a:pPr algn="ctr"/>
            <a:r>
              <a:rPr lang="en-GB" sz="2800" b="1" dirty="0">
                <a:solidFill>
                  <a:schemeClr val="bg1"/>
                </a:solidFill>
                <a:latin typeface="Lato" panose="020F0502020204030203" pitchFamily="34" charset="0"/>
              </a:rPr>
              <a:t>01</a:t>
            </a:r>
            <a:endParaRPr lang="id-ID" sz="2800" b="1" dirty="0">
              <a:solidFill>
                <a:schemeClr val="bg1"/>
              </a:solidFill>
              <a:latin typeface="Lato" panose="020F0502020204030203" pitchFamily="34" charset="0"/>
            </a:endParaRPr>
          </a:p>
        </p:txBody>
      </p:sp>
      <p:sp>
        <p:nvSpPr>
          <p:cNvPr id="26" name="TextBox 25">
            <a:extLst>
              <a:ext uri="{FF2B5EF4-FFF2-40B4-BE49-F238E27FC236}">
                <a16:creationId xmlns:a16="http://schemas.microsoft.com/office/drawing/2014/main" id="{B5EC7144-7A0E-4CAF-89DC-6C7C1A57C892}"/>
              </a:ext>
            </a:extLst>
          </p:cNvPr>
          <p:cNvSpPr txBox="1"/>
          <p:nvPr/>
        </p:nvSpPr>
        <p:spPr>
          <a:xfrm>
            <a:off x="8134353" y="2646355"/>
            <a:ext cx="1029812" cy="523220"/>
          </a:xfrm>
          <a:prstGeom prst="rect">
            <a:avLst/>
          </a:prstGeom>
          <a:noFill/>
        </p:spPr>
        <p:txBody>
          <a:bodyPr wrap="square" rtlCol="0">
            <a:spAutoFit/>
          </a:bodyPr>
          <a:lstStyle/>
          <a:p>
            <a:pPr algn="ctr"/>
            <a:r>
              <a:rPr lang="en-GB" sz="2800" b="1" dirty="0">
                <a:solidFill>
                  <a:schemeClr val="bg1"/>
                </a:solidFill>
                <a:latin typeface="Lato" panose="020F0502020204030203" pitchFamily="34" charset="0"/>
              </a:rPr>
              <a:t>02</a:t>
            </a:r>
            <a:endParaRPr lang="id-ID" sz="2800" b="1" dirty="0">
              <a:solidFill>
                <a:schemeClr val="bg1"/>
              </a:solidFill>
              <a:latin typeface="Lato" panose="020F0502020204030203" pitchFamily="34" charset="0"/>
            </a:endParaRPr>
          </a:p>
        </p:txBody>
      </p:sp>
      <p:sp>
        <p:nvSpPr>
          <p:cNvPr id="27" name="TextBox 26">
            <a:extLst>
              <a:ext uri="{FF2B5EF4-FFF2-40B4-BE49-F238E27FC236}">
                <a16:creationId xmlns:a16="http://schemas.microsoft.com/office/drawing/2014/main" id="{2C19F108-70D4-49CA-909B-F93EA8313E5F}"/>
              </a:ext>
            </a:extLst>
          </p:cNvPr>
          <p:cNvSpPr txBox="1"/>
          <p:nvPr/>
        </p:nvSpPr>
        <p:spPr>
          <a:xfrm>
            <a:off x="8134353" y="3853691"/>
            <a:ext cx="1029812" cy="523220"/>
          </a:xfrm>
          <a:prstGeom prst="rect">
            <a:avLst/>
          </a:prstGeom>
          <a:noFill/>
        </p:spPr>
        <p:txBody>
          <a:bodyPr wrap="square" rtlCol="0">
            <a:spAutoFit/>
          </a:bodyPr>
          <a:lstStyle/>
          <a:p>
            <a:pPr algn="ctr"/>
            <a:r>
              <a:rPr lang="en-GB" sz="2800" b="1" dirty="0">
                <a:solidFill>
                  <a:schemeClr val="bg1"/>
                </a:solidFill>
                <a:latin typeface="Lato" panose="020F0502020204030203" pitchFamily="34" charset="0"/>
              </a:rPr>
              <a:t>03</a:t>
            </a:r>
            <a:endParaRPr lang="id-ID" sz="2800" b="1" dirty="0">
              <a:solidFill>
                <a:schemeClr val="bg1"/>
              </a:solidFill>
              <a:latin typeface="Lato" panose="020F0502020204030203" pitchFamily="34" charset="0"/>
            </a:endParaRPr>
          </a:p>
        </p:txBody>
      </p:sp>
      <p:sp>
        <p:nvSpPr>
          <p:cNvPr id="28" name="TextBox 27">
            <a:extLst>
              <a:ext uri="{FF2B5EF4-FFF2-40B4-BE49-F238E27FC236}">
                <a16:creationId xmlns:a16="http://schemas.microsoft.com/office/drawing/2014/main" id="{560F835F-E94D-4A92-BDFB-994B7737C188}"/>
              </a:ext>
            </a:extLst>
          </p:cNvPr>
          <p:cNvSpPr txBox="1"/>
          <p:nvPr/>
        </p:nvSpPr>
        <p:spPr>
          <a:xfrm>
            <a:off x="8134353" y="5061027"/>
            <a:ext cx="1029812" cy="523220"/>
          </a:xfrm>
          <a:prstGeom prst="rect">
            <a:avLst/>
          </a:prstGeom>
          <a:noFill/>
        </p:spPr>
        <p:txBody>
          <a:bodyPr wrap="square" rtlCol="0">
            <a:spAutoFit/>
          </a:bodyPr>
          <a:lstStyle/>
          <a:p>
            <a:pPr algn="ctr"/>
            <a:r>
              <a:rPr lang="en-GB" sz="2800" b="1" dirty="0">
                <a:solidFill>
                  <a:schemeClr val="bg1"/>
                </a:solidFill>
                <a:latin typeface="Lato" panose="020F0502020204030203" pitchFamily="34" charset="0"/>
              </a:rPr>
              <a:t>04</a:t>
            </a:r>
            <a:endParaRPr lang="id-ID" sz="2800" b="1" dirty="0">
              <a:solidFill>
                <a:schemeClr val="bg1"/>
              </a:solidFill>
              <a:latin typeface="Lato" panose="020F0502020204030203" pitchFamily="34" charset="0"/>
            </a:endParaRPr>
          </a:p>
        </p:txBody>
      </p:sp>
      <p:grpSp>
        <p:nvGrpSpPr>
          <p:cNvPr id="35" name="Group 34">
            <a:extLst>
              <a:ext uri="{FF2B5EF4-FFF2-40B4-BE49-F238E27FC236}">
                <a16:creationId xmlns:a16="http://schemas.microsoft.com/office/drawing/2014/main" id="{0CF4A1B0-64BC-4BDD-9D4B-6FB9B70B770F}"/>
              </a:ext>
            </a:extLst>
          </p:cNvPr>
          <p:cNvGrpSpPr/>
          <p:nvPr/>
        </p:nvGrpSpPr>
        <p:grpSpPr>
          <a:xfrm>
            <a:off x="10478447" y="300774"/>
            <a:ext cx="1220935" cy="218280"/>
            <a:chOff x="5432716" y="5806890"/>
            <a:chExt cx="1220935" cy="218280"/>
          </a:xfrm>
          <a:solidFill>
            <a:srgbClr val="15B2D3"/>
          </a:solidFill>
        </p:grpSpPr>
        <p:sp>
          <p:nvSpPr>
            <p:cNvPr id="36" name="Freeform: Shape 35">
              <a:extLst>
                <a:ext uri="{FF2B5EF4-FFF2-40B4-BE49-F238E27FC236}">
                  <a16:creationId xmlns:a16="http://schemas.microsoft.com/office/drawing/2014/main" id="{C92401AE-06A3-4C74-8C29-58B43179B03E}"/>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56D5698-5A99-4C0E-B03B-F5617471B283}"/>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38" name="Freeform: Shape 37">
              <a:extLst>
                <a:ext uri="{FF2B5EF4-FFF2-40B4-BE49-F238E27FC236}">
                  <a16:creationId xmlns:a16="http://schemas.microsoft.com/office/drawing/2014/main" id="{B1F5C6D4-8674-436E-9E1C-C5B48B0DA23C}"/>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30" name="Graphic 29">
            <a:extLst>
              <a:ext uri="{FF2B5EF4-FFF2-40B4-BE49-F238E27FC236}">
                <a16:creationId xmlns:a16="http://schemas.microsoft.com/office/drawing/2014/main" id="{06DF0820-4D75-4855-A8BE-281CD2FD24B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Tree>
    <p:extLst>
      <p:ext uri="{BB962C8B-B14F-4D97-AF65-F5344CB8AC3E}">
        <p14:creationId xmlns:p14="http://schemas.microsoft.com/office/powerpoint/2010/main" val="40093530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F915D5D-5DBE-41A1-B106-C6B8B885061A}"/>
              </a:ext>
            </a:extLst>
          </p:cNvPr>
          <p:cNvSpPr/>
          <p:nvPr/>
        </p:nvSpPr>
        <p:spPr>
          <a:xfrm rot="18900000">
            <a:off x="6226488" y="2948035"/>
            <a:ext cx="1677664" cy="2024042"/>
          </a:xfrm>
          <a:custGeom>
            <a:avLst/>
            <a:gdLst>
              <a:gd name="connsiteX0" fmla="*/ 781489 w 1660008"/>
              <a:gd name="connsiteY0" fmla="*/ 0 h 2002741"/>
              <a:gd name="connsiteX1" fmla="*/ 592944 w 1660008"/>
              <a:gd name="connsiteY1" fmla="*/ 188526 h 2002741"/>
              <a:gd name="connsiteX2" fmla="*/ 607682 w 1660008"/>
              <a:gd name="connsiteY2" fmla="*/ 261115 h 2002741"/>
              <a:gd name="connsiteX3" fmla="*/ 607682 w 1660008"/>
              <a:gd name="connsiteY3" fmla="*/ 261208 h 2002741"/>
              <a:gd name="connsiteX4" fmla="*/ 608352 w 1660008"/>
              <a:gd name="connsiteY4" fmla="*/ 262719 h 2002741"/>
              <a:gd name="connsiteX5" fmla="*/ 609913 w 1660008"/>
              <a:gd name="connsiteY5" fmla="*/ 266237 h 2002741"/>
              <a:gd name="connsiteX6" fmla="*/ 611533 w 1660008"/>
              <a:gd name="connsiteY6" fmla="*/ 269702 h 2002741"/>
              <a:gd name="connsiteX7" fmla="*/ 613134 w 1660008"/>
              <a:gd name="connsiteY7" fmla="*/ 272963 h 2002741"/>
              <a:gd name="connsiteX8" fmla="*/ 615001 w 1660008"/>
              <a:gd name="connsiteY8" fmla="*/ 276560 h 2002741"/>
              <a:gd name="connsiteX9" fmla="*/ 616685 w 1660008"/>
              <a:gd name="connsiteY9" fmla="*/ 279675 h 2002741"/>
              <a:gd name="connsiteX10" fmla="*/ 618661 w 1660008"/>
              <a:gd name="connsiteY10" fmla="*/ 283134 h 2002741"/>
              <a:gd name="connsiteX11" fmla="*/ 620542 w 1660008"/>
              <a:gd name="connsiteY11" fmla="*/ 286305 h 2002741"/>
              <a:gd name="connsiteX12" fmla="*/ 622645 w 1660008"/>
              <a:gd name="connsiteY12" fmla="*/ 289648 h 2002741"/>
              <a:gd name="connsiteX13" fmla="*/ 624595 w 1660008"/>
              <a:gd name="connsiteY13" fmla="*/ 292668 h 2002741"/>
              <a:gd name="connsiteX14" fmla="*/ 626968 w 1660008"/>
              <a:gd name="connsiteY14" fmla="*/ 296113 h 2002741"/>
              <a:gd name="connsiteX15" fmla="*/ 628941 w 1660008"/>
              <a:gd name="connsiteY15" fmla="*/ 298921 h 2002741"/>
              <a:gd name="connsiteX16" fmla="*/ 631631 w 1660008"/>
              <a:gd name="connsiteY16" fmla="*/ 302499 h 2002741"/>
              <a:gd name="connsiteX17" fmla="*/ 633175 w 1660008"/>
              <a:gd name="connsiteY17" fmla="*/ 304551 h 2002741"/>
              <a:gd name="connsiteX18" fmla="*/ 633199 w 1660008"/>
              <a:gd name="connsiteY18" fmla="*/ 304551 h 2002741"/>
              <a:gd name="connsiteX19" fmla="*/ 638693 w 1660008"/>
              <a:gd name="connsiteY19" fmla="*/ 311260 h 2002741"/>
              <a:gd name="connsiteX20" fmla="*/ 636698 w 1660008"/>
              <a:gd name="connsiteY20" fmla="*/ 338125 h 2002741"/>
              <a:gd name="connsiteX21" fmla="*/ 624265 w 1660008"/>
              <a:gd name="connsiteY21" fmla="*/ 342743 h 2002741"/>
              <a:gd name="connsiteX22" fmla="*/ 607682 w 1660008"/>
              <a:gd name="connsiteY22" fmla="*/ 342743 h 2002741"/>
              <a:gd name="connsiteX23" fmla="*/ 302198 w 1660008"/>
              <a:gd name="connsiteY23" fmla="*/ 342743 h 2002741"/>
              <a:gd name="connsiteX24" fmla="*/ 0 w 1660008"/>
              <a:gd name="connsiteY24" fmla="*/ 644941 h 2002741"/>
              <a:gd name="connsiteX25" fmla="*/ 0 w 1660008"/>
              <a:gd name="connsiteY25" fmla="*/ 929747 h 2002741"/>
              <a:gd name="connsiteX26" fmla="*/ 116072 w 1660008"/>
              <a:gd name="connsiteY26" fmla="*/ 897598 h 2002741"/>
              <a:gd name="connsiteX27" fmla="*/ 342703 w 1660008"/>
              <a:gd name="connsiteY27" fmla="*/ 1124233 h 2002741"/>
              <a:gd name="connsiteX28" fmla="*/ 116072 w 1660008"/>
              <a:gd name="connsiteY28" fmla="*/ 1350864 h 2002741"/>
              <a:gd name="connsiteX29" fmla="*/ 116006 w 1660008"/>
              <a:gd name="connsiteY29" fmla="*/ 1350864 h 2002741"/>
              <a:gd name="connsiteX30" fmla="*/ 0 w 1660008"/>
              <a:gd name="connsiteY30" fmla="*/ 1318606 h 2002741"/>
              <a:gd name="connsiteX31" fmla="*/ 0 w 1660008"/>
              <a:gd name="connsiteY31" fmla="*/ 1700544 h 2002741"/>
              <a:gd name="connsiteX32" fmla="*/ 302198 w 1660008"/>
              <a:gd name="connsiteY32" fmla="*/ 2002742 h 2002741"/>
              <a:gd name="connsiteX33" fmla="*/ 1357811 w 1660008"/>
              <a:gd name="connsiteY33" fmla="*/ 2002742 h 2002741"/>
              <a:gd name="connsiteX34" fmla="*/ 1660008 w 1660008"/>
              <a:gd name="connsiteY34" fmla="*/ 1700544 h 2002741"/>
              <a:gd name="connsiteX35" fmla="*/ 1660008 w 1660008"/>
              <a:gd name="connsiteY35" fmla="*/ 644941 h 2002741"/>
              <a:gd name="connsiteX36" fmla="*/ 1359114 w 1660008"/>
              <a:gd name="connsiteY36" fmla="*/ 342760 h 2002741"/>
              <a:gd name="connsiteX37" fmla="*/ 938915 w 1660008"/>
              <a:gd name="connsiteY37" fmla="*/ 342760 h 2002741"/>
              <a:gd name="connsiteX38" fmla="*/ 919871 w 1660008"/>
              <a:gd name="connsiteY38" fmla="*/ 323706 h 2002741"/>
              <a:gd name="connsiteX39" fmla="*/ 924470 w 1660008"/>
              <a:gd name="connsiteY39" fmla="*/ 311300 h 2002741"/>
              <a:gd name="connsiteX40" fmla="*/ 929971 w 1660008"/>
              <a:gd name="connsiteY40" fmla="*/ 304551 h 2002741"/>
              <a:gd name="connsiteX41" fmla="*/ 930002 w 1660008"/>
              <a:gd name="connsiteY41" fmla="*/ 304551 h 2002741"/>
              <a:gd name="connsiteX42" fmla="*/ 930876 w 1660008"/>
              <a:gd name="connsiteY42" fmla="*/ 303386 h 2002741"/>
              <a:gd name="connsiteX43" fmla="*/ 933883 w 1660008"/>
              <a:gd name="connsiteY43" fmla="*/ 299370 h 2002741"/>
              <a:gd name="connsiteX44" fmla="*/ 935351 w 1660008"/>
              <a:gd name="connsiteY44" fmla="*/ 297334 h 2002741"/>
              <a:gd name="connsiteX45" fmla="*/ 938189 w 1660008"/>
              <a:gd name="connsiteY45" fmla="*/ 293199 h 2002741"/>
              <a:gd name="connsiteX46" fmla="*/ 939460 w 1660008"/>
              <a:gd name="connsiteY46" fmla="*/ 291301 h 2002741"/>
              <a:gd name="connsiteX47" fmla="*/ 943232 w 1660008"/>
              <a:gd name="connsiteY47" fmla="*/ 285289 h 2002741"/>
              <a:gd name="connsiteX48" fmla="*/ 943249 w 1660008"/>
              <a:gd name="connsiteY48" fmla="*/ 285268 h 2002741"/>
              <a:gd name="connsiteX49" fmla="*/ 943853 w 1660008"/>
              <a:gd name="connsiteY49" fmla="*/ 284219 h 2002741"/>
              <a:gd name="connsiteX50" fmla="*/ 946720 w 1660008"/>
              <a:gd name="connsiteY50" fmla="*/ 279190 h 2002741"/>
              <a:gd name="connsiteX51" fmla="*/ 948202 w 1660008"/>
              <a:gd name="connsiteY51" fmla="*/ 276408 h 2002741"/>
              <a:gd name="connsiteX52" fmla="*/ 950044 w 1660008"/>
              <a:gd name="connsiteY52" fmla="*/ 272850 h 2002741"/>
              <a:gd name="connsiteX53" fmla="*/ 951476 w 1660008"/>
              <a:gd name="connsiteY53" fmla="*/ 269923 h 2002741"/>
              <a:gd name="connsiteX54" fmla="*/ 952218 w 1660008"/>
              <a:gd name="connsiteY54" fmla="*/ 268405 h 2002741"/>
              <a:gd name="connsiteX55" fmla="*/ 952218 w 1660008"/>
              <a:gd name="connsiteY55" fmla="*/ 268325 h 2002741"/>
              <a:gd name="connsiteX56" fmla="*/ 970036 w 1660008"/>
              <a:gd name="connsiteY56" fmla="*/ 188529 h 2002741"/>
              <a:gd name="connsiteX57" fmla="*/ 781494 w 1660008"/>
              <a:gd name="connsiteY57" fmla="*/ 0 h 2002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660008" h="2002741">
                <a:moveTo>
                  <a:pt x="781489" y="0"/>
                </a:moveTo>
                <a:cubicBezTo>
                  <a:pt x="677140" y="0"/>
                  <a:pt x="592950" y="84180"/>
                  <a:pt x="592944" y="188526"/>
                </a:cubicBezTo>
                <a:cubicBezTo>
                  <a:pt x="592994" y="213659"/>
                  <a:pt x="598101" y="238300"/>
                  <a:pt x="607682" y="261115"/>
                </a:cubicBezTo>
                <a:lnTo>
                  <a:pt x="607682" y="261208"/>
                </a:lnTo>
                <a:cubicBezTo>
                  <a:pt x="607895" y="261715"/>
                  <a:pt x="608134" y="262213"/>
                  <a:pt x="608352" y="262719"/>
                </a:cubicBezTo>
                <a:cubicBezTo>
                  <a:pt x="608859" y="263897"/>
                  <a:pt x="609381" y="265069"/>
                  <a:pt x="609913" y="266237"/>
                </a:cubicBezTo>
                <a:cubicBezTo>
                  <a:pt x="610441" y="267397"/>
                  <a:pt x="610981" y="268552"/>
                  <a:pt x="611533" y="269702"/>
                </a:cubicBezTo>
                <a:cubicBezTo>
                  <a:pt x="612057" y="270794"/>
                  <a:pt x="612588" y="271881"/>
                  <a:pt x="613134" y="272963"/>
                </a:cubicBezTo>
                <a:cubicBezTo>
                  <a:pt x="613741" y="274169"/>
                  <a:pt x="614368" y="275366"/>
                  <a:pt x="615001" y="276560"/>
                </a:cubicBezTo>
                <a:cubicBezTo>
                  <a:pt x="615555" y="277602"/>
                  <a:pt x="616111" y="278643"/>
                  <a:pt x="616685" y="279675"/>
                </a:cubicBezTo>
                <a:cubicBezTo>
                  <a:pt x="617329" y="280835"/>
                  <a:pt x="617992" y="281986"/>
                  <a:pt x="618661" y="283134"/>
                </a:cubicBezTo>
                <a:cubicBezTo>
                  <a:pt x="619281" y="284195"/>
                  <a:pt x="619902" y="285255"/>
                  <a:pt x="620542" y="286305"/>
                </a:cubicBezTo>
                <a:cubicBezTo>
                  <a:pt x="621227" y="287428"/>
                  <a:pt x="621936" y="288538"/>
                  <a:pt x="622645" y="289648"/>
                </a:cubicBezTo>
                <a:cubicBezTo>
                  <a:pt x="623290" y="290658"/>
                  <a:pt x="623930" y="291669"/>
                  <a:pt x="624595" y="292668"/>
                </a:cubicBezTo>
                <a:cubicBezTo>
                  <a:pt x="625367" y="293827"/>
                  <a:pt x="626169" y="294969"/>
                  <a:pt x="626968" y="296113"/>
                </a:cubicBezTo>
                <a:cubicBezTo>
                  <a:pt x="627623" y="297051"/>
                  <a:pt x="628268" y="297994"/>
                  <a:pt x="628941" y="298921"/>
                </a:cubicBezTo>
                <a:cubicBezTo>
                  <a:pt x="629817" y="300127"/>
                  <a:pt x="630725" y="301312"/>
                  <a:pt x="631631" y="302499"/>
                </a:cubicBezTo>
                <a:cubicBezTo>
                  <a:pt x="632150" y="303180"/>
                  <a:pt x="632646" y="303877"/>
                  <a:pt x="633175" y="304551"/>
                </a:cubicBezTo>
                <a:lnTo>
                  <a:pt x="633199" y="304551"/>
                </a:lnTo>
                <a:cubicBezTo>
                  <a:pt x="634981" y="306822"/>
                  <a:pt x="636801" y="309066"/>
                  <a:pt x="638693" y="311260"/>
                </a:cubicBezTo>
                <a:cubicBezTo>
                  <a:pt x="645561" y="319230"/>
                  <a:pt x="644667" y="331258"/>
                  <a:pt x="636698" y="338125"/>
                </a:cubicBezTo>
                <a:cubicBezTo>
                  <a:pt x="633241" y="341104"/>
                  <a:pt x="628829" y="342743"/>
                  <a:pt x="624265" y="342743"/>
                </a:cubicBezTo>
                <a:lnTo>
                  <a:pt x="607682" y="342743"/>
                </a:lnTo>
                <a:lnTo>
                  <a:pt x="302198" y="342743"/>
                </a:lnTo>
                <a:cubicBezTo>
                  <a:pt x="134781" y="342743"/>
                  <a:pt x="0" y="477524"/>
                  <a:pt x="0" y="644941"/>
                </a:cubicBezTo>
                <a:lnTo>
                  <a:pt x="0" y="929747"/>
                </a:lnTo>
                <a:cubicBezTo>
                  <a:pt x="34895" y="908896"/>
                  <a:pt x="74950" y="897598"/>
                  <a:pt x="116072" y="897598"/>
                </a:cubicBezTo>
                <a:cubicBezTo>
                  <a:pt x="241013" y="897598"/>
                  <a:pt x="342703" y="999292"/>
                  <a:pt x="342703" y="1124233"/>
                </a:cubicBezTo>
                <a:cubicBezTo>
                  <a:pt x="342703" y="1249174"/>
                  <a:pt x="241013" y="1350864"/>
                  <a:pt x="116072" y="1350864"/>
                </a:cubicBezTo>
                <a:cubicBezTo>
                  <a:pt x="116050" y="1350864"/>
                  <a:pt x="116028" y="1350864"/>
                  <a:pt x="116006" y="1350864"/>
                </a:cubicBezTo>
                <a:cubicBezTo>
                  <a:pt x="74896" y="1350788"/>
                  <a:pt x="34862" y="1339485"/>
                  <a:pt x="0" y="1318606"/>
                </a:cubicBezTo>
                <a:lnTo>
                  <a:pt x="0" y="1700544"/>
                </a:lnTo>
                <a:cubicBezTo>
                  <a:pt x="0" y="1867961"/>
                  <a:pt x="134781" y="2002742"/>
                  <a:pt x="302198" y="2002742"/>
                </a:cubicBezTo>
                <a:lnTo>
                  <a:pt x="1357811" y="2002742"/>
                </a:lnTo>
                <a:cubicBezTo>
                  <a:pt x="1525228" y="2002742"/>
                  <a:pt x="1660008" y="1867961"/>
                  <a:pt x="1660008" y="1700544"/>
                </a:cubicBezTo>
                <a:lnTo>
                  <a:pt x="1660008" y="644941"/>
                </a:lnTo>
                <a:cubicBezTo>
                  <a:pt x="1660008" y="477960"/>
                  <a:pt x="1525926" y="343459"/>
                  <a:pt x="1359114" y="342760"/>
                </a:cubicBezTo>
                <a:lnTo>
                  <a:pt x="938915" y="342760"/>
                </a:lnTo>
                <a:cubicBezTo>
                  <a:pt x="928395" y="342757"/>
                  <a:pt x="919869" y="334226"/>
                  <a:pt x="919871" y="323706"/>
                </a:cubicBezTo>
                <a:cubicBezTo>
                  <a:pt x="919873" y="319154"/>
                  <a:pt x="921504" y="314753"/>
                  <a:pt x="924470" y="311300"/>
                </a:cubicBezTo>
                <a:cubicBezTo>
                  <a:pt x="926366" y="309094"/>
                  <a:pt x="928186" y="306834"/>
                  <a:pt x="929971" y="304551"/>
                </a:cubicBezTo>
                <a:lnTo>
                  <a:pt x="930002" y="304551"/>
                </a:lnTo>
                <a:cubicBezTo>
                  <a:pt x="930301" y="304168"/>
                  <a:pt x="930580" y="303771"/>
                  <a:pt x="930876" y="303386"/>
                </a:cubicBezTo>
                <a:cubicBezTo>
                  <a:pt x="931897" y="302060"/>
                  <a:pt x="932899" y="300721"/>
                  <a:pt x="933883" y="299370"/>
                </a:cubicBezTo>
                <a:cubicBezTo>
                  <a:pt x="934376" y="298693"/>
                  <a:pt x="934868" y="298017"/>
                  <a:pt x="935351" y="297334"/>
                </a:cubicBezTo>
                <a:cubicBezTo>
                  <a:pt x="936318" y="295968"/>
                  <a:pt x="937261" y="294588"/>
                  <a:pt x="938189" y="293199"/>
                </a:cubicBezTo>
                <a:cubicBezTo>
                  <a:pt x="938613" y="292566"/>
                  <a:pt x="939044" y="291939"/>
                  <a:pt x="939460" y="291301"/>
                </a:cubicBezTo>
                <a:cubicBezTo>
                  <a:pt x="940752" y="289317"/>
                  <a:pt x="942017" y="287316"/>
                  <a:pt x="943232" y="285289"/>
                </a:cubicBezTo>
                <a:cubicBezTo>
                  <a:pt x="943232" y="285289"/>
                  <a:pt x="943249" y="285272"/>
                  <a:pt x="943249" y="285268"/>
                </a:cubicBezTo>
                <a:cubicBezTo>
                  <a:pt x="943456" y="284922"/>
                  <a:pt x="943647" y="284567"/>
                  <a:pt x="943853" y="284219"/>
                </a:cubicBezTo>
                <a:cubicBezTo>
                  <a:pt x="944834" y="282555"/>
                  <a:pt x="945791" y="280880"/>
                  <a:pt x="946720" y="279190"/>
                </a:cubicBezTo>
                <a:cubicBezTo>
                  <a:pt x="947227" y="278268"/>
                  <a:pt x="947711" y="277337"/>
                  <a:pt x="948202" y="276408"/>
                </a:cubicBezTo>
                <a:cubicBezTo>
                  <a:pt x="948826" y="275227"/>
                  <a:pt x="949446" y="274043"/>
                  <a:pt x="950044" y="272850"/>
                </a:cubicBezTo>
                <a:cubicBezTo>
                  <a:pt x="950531" y="271879"/>
                  <a:pt x="951006" y="270902"/>
                  <a:pt x="951476" y="269923"/>
                </a:cubicBezTo>
                <a:cubicBezTo>
                  <a:pt x="951720" y="269415"/>
                  <a:pt x="951979" y="268915"/>
                  <a:pt x="952218" y="268405"/>
                </a:cubicBezTo>
                <a:lnTo>
                  <a:pt x="952218" y="268325"/>
                </a:lnTo>
                <a:cubicBezTo>
                  <a:pt x="963836" y="243527"/>
                  <a:pt x="970036" y="216324"/>
                  <a:pt x="970036" y="188529"/>
                </a:cubicBezTo>
                <a:cubicBezTo>
                  <a:pt x="970036" y="84182"/>
                  <a:pt x="885843" y="0"/>
                  <a:pt x="781494" y="0"/>
                </a:cubicBezTo>
                <a:close/>
              </a:path>
            </a:pathLst>
          </a:custGeom>
          <a:solidFill>
            <a:srgbClr val="15B2D3"/>
          </a:solidFill>
          <a:ln w="1689" cap="flat">
            <a:noFill/>
            <a:prstDash val="solid"/>
            <a:round/>
          </a:ln>
        </p:spPr>
        <p:txBody>
          <a:bodyPr rtlCol="0" anchor="ctr"/>
          <a:lstStyle/>
          <a:p>
            <a:endParaRPr lang="en-ID"/>
          </a:p>
        </p:txBody>
      </p:sp>
      <p:sp>
        <p:nvSpPr>
          <p:cNvPr id="5" name="Freeform: Shape 4">
            <a:extLst>
              <a:ext uri="{FF2B5EF4-FFF2-40B4-BE49-F238E27FC236}">
                <a16:creationId xmlns:a16="http://schemas.microsoft.com/office/drawing/2014/main" id="{F831E408-C177-4FC8-A347-8047ABEB7142}"/>
              </a:ext>
            </a:extLst>
          </p:cNvPr>
          <p:cNvSpPr/>
          <p:nvPr/>
        </p:nvSpPr>
        <p:spPr>
          <a:xfrm rot="18900000">
            <a:off x="5084658" y="4334799"/>
            <a:ext cx="2024053" cy="1677654"/>
          </a:xfrm>
          <a:custGeom>
            <a:avLst/>
            <a:gdLst>
              <a:gd name="connsiteX0" fmla="*/ 302198 w 2002751"/>
              <a:gd name="connsiteY0" fmla="*/ 0 h 1659998"/>
              <a:gd name="connsiteX1" fmla="*/ 0 w 2002751"/>
              <a:gd name="connsiteY1" fmla="*/ 302198 h 1659998"/>
              <a:gd name="connsiteX2" fmla="*/ 0 w 2002751"/>
              <a:gd name="connsiteY2" fmla="*/ 1357801 h 1659998"/>
              <a:gd name="connsiteX3" fmla="*/ 302198 w 2002751"/>
              <a:gd name="connsiteY3" fmla="*/ 1659998 h 1659998"/>
              <a:gd name="connsiteX4" fmla="*/ 1357797 w 2002751"/>
              <a:gd name="connsiteY4" fmla="*/ 1659998 h 1659998"/>
              <a:gd name="connsiteX5" fmla="*/ 1659992 w 2002751"/>
              <a:gd name="connsiteY5" fmla="*/ 1357801 h 1659998"/>
              <a:gd name="connsiteX6" fmla="*/ 1659992 w 2002751"/>
              <a:gd name="connsiteY6" fmla="*/ 962744 h 1659998"/>
              <a:gd name="connsiteX7" fmla="*/ 1660009 w 2002751"/>
              <a:gd name="connsiteY7" fmla="*/ 962744 h 1659998"/>
              <a:gd name="connsiteX8" fmla="*/ 1660009 w 2002751"/>
              <a:gd name="connsiteY8" fmla="*/ 938710 h 1659998"/>
              <a:gd name="connsiteX9" fmla="*/ 1679062 w 2002751"/>
              <a:gd name="connsiteY9" fmla="*/ 919667 h 1659998"/>
              <a:gd name="connsiteX10" fmla="*/ 1691492 w 2002751"/>
              <a:gd name="connsiteY10" fmla="*/ 924285 h 1659998"/>
              <a:gd name="connsiteX11" fmla="*/ 1698184 w 2002751"/>
              <a:gd name="connsiteY11" fmla="*/ 929760 h 1659998"/>
              <a:gd name="connsiteX12" fmla="*/ 1698184 w 2002751"/>
              <a:gd name="connsiteY12" fmla="*/ 929787 h 1659998"/>
              <a:gd name="connsiteX13" fmla="*/ 1699415 w 2002751"/>
              <a:gd name="connsiteY13" fmla="*/ 930714 h 1659998"/>
              <a:gd name="connsiteX14" fmla="*/ 1703402 w 2002751"/>
              <a:gd name="connsiteY14" fmla="*/ 933711 h 1659998"/>
              <a:gd name="connsiteX15" fmla="*/ 1705587 w 2002751"/>
              <a:gd name="connsiteY15" fmla="*/ 935282 h 1659998"/>
              <a:gd name="connsiteX16" fmla="*/ 1709451 w 2002751"/>
              <a:gd name="connsiteY16" fmla="*/ 937945 h 1659998"/>
              <a:gd name="connsiteX17" fmla="*/ 1711672 w 2002751"/>
              <a:gd name="connsiteY17" fmla="*/ 939430 h 1659998"/>
              <a:gd name="connsiteX18" fmla="*/ 1716044 w 2002751"/>
              <a:gd name="connsiteY18" fmla="*/ 942179 h 1659998"/>
              <a:gd name="connsiteX19" fmla="*/ 1717883 w 2002751"/>
              <a:gd name="connsiteY19" fmla="*/ 943317 h 1659998"/>
              <a:gd name="connsiteX20" fmla="*/ 1723988 w 2002751"/>
              <a:gd name="connsiteY20" fmla="*/ 946815 h 1659998"/>
              <a:gd name="connsiteX21" fmla="*/ 1726282 w 2002751"/>
              <a:gd name="connsiteY21" fmla="*/ 948023 h 1659998"/>
              <a:gd name="connsiteX22" fmla="*/ 1730291 w 2002751"/>
              <a:gd name="connsiteY22" fmla="*/ 950106 h 1659998"/>
              <a:gd name="connsiteX23" fmla="*/ 1733311 w 2002751"/>
              <a:gd name="connsiteY23" fmla="*/ 951568 h 1659998"/>
              <a:gd name="connsiteX24" fmla="*/ 1735436 w 2002751"/>
              <a:gd name="connsiteY24" fmla="*/ 952594 h 1659998"/>
              <a:gd name="connsiteX25" fmla="*/ 1735436 w 2002751"/>
              <a:gd name="connsiteY25" fmla="*/ 952559 h 1659998"/>
              <a:gd name="connsiteX26" fmla="*/ 1814226 w 2002751"/>
              <a:gd name="connsiteY26" fmla="*/ 970033 h 1659998"/>
              <a:gd name="connsiteX27" fmla="*/ 2002752 w 2002751"/>
              <a:gd name="connsiteY27" fmla="*/ 781491 h 1659998"/>
              <a:gd name="connsiteX28" fmla="*/ 1814223 w 2002751"/>
              <a:gd name="connsiteY28" fmla="*/ 592945 h 1659998"/>
              <a:gd name="connsiteX29" fmla="*/ 1720153 w 2002751"/>
              <a:gd name="connsiteY29" fmla="*/ 618214 h 1659998"/>
              <a:gd name="connsiteX30" fmla="*/ 1720098 w 2002751"/>
              <a:gd name="connsiteY30" fmla="*/ 618214 h 1659998"/>
              <a:gd name="connsiteX31" fmla="*/ 1718659 w 2002751"/>
              <a:gd name="connsiteY31" fmla="*/ 619066 h 1659998"/>
              <a:gd name="connsiteX32" fmla="*/ 1716863 w 2002751"/>
              <a:gd name="connsiteY32" fmla="*/ 620128 h 1659998"/>
              <a:gd name="connsiteX33" fmla="*/ 1711646 w 2002751"/>
              <a:gd name="connsiteY33" fmla="*/ 623399 h 1659998"/>
              <a:gd name="connsiteX34" fmla="*/ 1710237 w 2002751"/>
              <a:gd name="connsiteY34" fmla="*/ 624323 h 1659998"/>
              <a:gd name="connsiteX35" fmla="*/ 1704851 w 2002751"/>
              <a:gd name="connsiteY35" fmla="*/ 628019 h 1659998"/>
              <a:gd name="connsiteX36" fmla="*/ 1703848 w 2002751"/>
              <a:gd name="connsiteY36" fmla="*/ 628745 h 1659998"/>
              <a:gd name="connsiteX37" fmla="*/ 1691453 w 2002751"/>
              <a:gd name="connsiteY37" fmla="*/ 638503 h 1659998"/>
              <a:gd name="connsiteX38" fmla="*/ 1664591 w 2002751"/>
              <a:gd name="connsiteY38" fmla="*/ 636465 h 1659998"/>
              <a:gd name="connsiteX39" fmla="*/ 1659993 w 2002751"/>
              <a:gd name="connsiteY39" fmla="*/ 624062 h 1659998"/>
              <a:gd name="connsiteX40" fmla="*/ 1659993 w 2002751"/>
              <a:gd name="connsiteY40" fmla="*/ 618214 h 1659998"/>
              <a:gd name="connsiteX41" fmla="*/ 1659993 w 2002751"/>
              <a:gd name="connsiteY41" fmla="*/ 302199 h 1659998"/>
              <a:gd name="connsiteX42" fmla="*/ 1357798 w 2002751"/>
              <a:gd name="connsiteY42" fmla="*/ 2 h 1659998"/>
              <a:gd name="connsiteX43" fmla="*/ 1073018 w 2002751"/>
              <a:gd name="connsiteY43" fmla="*/ 2 h 1659998"/>
              <a:gd name="connsiteX44" fmla="*/ 1105151 w 2002751"/>
              <a:gd name="connsiteY44" fmla="*/ 116053 h 1659998"/>
              <a:gd name="connsiteX45" fmla="*/ 878519 w 2002751"/>
              <a:gd name="connsiteY45" fmla="*/ 342685 h 1659998"/>
              <a:gd name="connsiteX46" fmla="*/ 651887 w 2002751"/>
              <a:gd name="connsiteY46" fmla="*/ 116053 h 1659998"/>
              <a:gd name="connsiteX47" fmla="*/ 651887 w 2002751"/>
              <a:gd name="connsiteY47" fmla="*/ 115991 h 1659998"/>
              <a:gd name="connsiteX48" fmla="*/ 684136 w 2002751"/>
              <a:gd name="connsiteY48" fmla="*/ 2 h 165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002751" h="1659998">
                <a:moveTo>
                  <a:pt x="302198" y="0"/>
                </a:moveTo>
                <a:cubicBezTo>
                  <a:pt x="134780" y="0"/>
                  <a:pt x="0" y="134780"/>
                  <a:pt x="0" y="302198"/>
                </a:cubicBezTo>
                <a:lnTo>
                  <a:pt x="0" y="1357801"/>
                </a:lnTo>
                <a:cubicBezTo>
                  <a:pt x="0" y="1525217"/>
                  <a:pt x="134780" y="1659998"/>
                  <a:pt x="302198" y="1659998"/>
                </a:cubicBezTo>
                <a:lnTo>
                  <a:pt x="1357797" y="1659998"/>
                </a:lnTo>
                <a:cubicBezTo>
                  <a:pt x="1525215" y="1659998"/>
                  <a:pt x="1659992" y="1525217"/>
                  <a:pt x="1659992" y="1357801"/>
                </a:cubicBezTo>
                <a:lnTo>
                  <a:pt x="1659992" y="962744"/>
                </a:lnTo>
                <a:lnTo>
                  <a:pt x="1660009" y="962744"/>
                </a:lnTo>
                <a:lnTo>
                  <a:pt x="1660009" y="938710"/>
                </a:lnTo>
                <a:cubicBezTo>
                  <a:pt x="1660012" y="928190"/>
                  <a:pt x="1668542" y="919664"/>
                  <a:pt x="1679062" y="919667"/>
                </a:cubicBezTo>
                <a:cubicBezTo>
                  <a:pt x="1683625" y="919668"/>
                  <a:pt x="1688035" y="921307"/>
                  <a:pt x="1691492" y="924285"/>
                </a:cubicBezTo>
                <a:cubicBezTo>
                  <a:pt x="1693680" y="926172"/>
                  <a:pt x="1695921" y="927983"/>
                  <a:pt x="1698184" y="929760"/>
                </a:cubicBezTo>
                <a:lnTo>
                  <a:pt x="1698184" y="929787"/>
                </a:lnTo>
                <a:cubicBezTo>
                  <a:pt x="1698589" y="930105"/>
                  <a:pt x="1699008" y="930400"/>
                  <a:pt x="1699415" y="930714"/>
                </a:cubicBezTo>
                <a:cubicBezTo>
                  <a:pt x="1700733" y="931731"/>
                  <a:pt x="1702061" y="932731"/>
                  <a:pt x="1703402" y="933711"/>
                </a:cubicBezTo>
                <a:cubicBezTo>
                  <a:pt x="1704127" y="934240"/>
                  <a:pt x="1704855" y="934763"/>
                  <a:pt x="1705587" y="935282"/>
                </a:cubicBezTo>
                <a:cubicBezTo>
                  <a:pt x="1706865" y="936187"/>
                  <a:pt x="1708153" y="937073"/>
                  <a:pt x="1709451" y="937945"/>
                </a:cubicBezTo>
                <a:cubicBezTo>
                  <a:pt x="1710190" y="938442"/>
                  <a:pt x="1710926" y="938944"/>
                  <a:pt x="1711672" y="939430"/>
                </a:cubicBezTo>
                <a:cubicBezTo>
                  <a:pt x="1713116" y="940370"/>
                  <a:pt x="1714577" y="941279"/>
                  <a:pt x="1716044" y="942179"/>
                </a:cubicBezTo>
                <a:cubicBezTo>
                  <a:pt x="1716659" y="942556"/>
                  <a:pt x="1717265" y="942948"/>
                  <a:pt x="1717883" y="943317"/>
                </a:cubicBezTo>
                <a:cubicBezTo>
                  <a:pt x="1719897" y="944521"/>
                  <a:pt x="1721933" y="945690"/>
                  <a:pt x="1723988" y="946815"/>
                </a:cubicBezTo>
                <a:cubicBezTo>
                  <a:pt x="1724746" y="947231"/>
                  <a:pt x="1725518" y="947618"/>
                  <a:pt x="1726282" y="948023"/>
                </a:cubicBezTo>
                <a:cubicBezTo>
                  <a:pt x="1727613" y="948729"/>
                  <a:pt x="1728944" y="949432"/>
                  <a:pt x="1730291" y="950106"/>
                </a:cubicBezTo>
                <a:cubicBezTo>
                  <a:pt x="1731292" y="950606"/>
                  <a:pt x="1732302" y="951085"/>
                  <a:pt x="1733311" y="951568"/>
                </a:cubicBezTo>
                <a:cubicBezTo>
                  <a:pt x="1734021" y="951907"/>
                  <a:pt x="1734722" y="952264"/>
                  <a:pt x="1735436" y="952594"/>
                </a:cubicBezTo>
                <a:lnTo>
                  <a:pt x="1735436" y="952559"/>
                </a:lnTo>
                <a:cubicBezTo>
                  <a:pt x="1759954" y="963908"/>
                  <a:pt x="1786797" y="969978"/>
                  <a:pt x="1814226" y="970033"/>
                </a:cubicBezTo>
                <a:cubicBezTo>
                  <a:pt x="1918572" y="970033"/>
                  <a:pt x="2002752" y="885839"/>
                  <a:pt x="2002752" y="781491"/>
                </a:cubicBezTo>
                <a:cubicBezTo>
                  <a:pt x="2002752" y="677142"/>
                  <a:pt x="1918570" y="592945"/>
                  <a:pt x="1814223" y="592945"/>
                </a:cubicBezTo>
                <a:cubicBezTo>
                  <a:pt x="1780984" y="592993"/>
                  <a:pt x="1748588" y="601816"/>
                  <a:pt x="1720153" y="618214"/>
                </a:cubicBezTo>
                <a:lnTo>
                  <a:pt x="1720098" y="618214"/>
                </a:lnTo>
                <a:cubicBezTo>
                  <a:pt x="1719615" y="618493"/>
                  <a:pt x="1719139" y="618783"/>
                  <a:pt x="1718659" y="619066"/>
                </a:cubicBezTo>
                <a:cubicBezTo>
                  <a:pt x="1718059" y="619419"/>
                  <a:pt x="1717459" y="619769"/>
                  <a:pt x="1716863" y="620128"/>
                </a:cubicBezTo>
                <a:cubicBezTo>
                  <a:pt x="1715107" y="621189"/>
                  <a:pt x="1713370" y="622281"/>
                  <a:pt x="1711646" y="623399"/>
                </a:cubicBezTo>
                <a:cubicBezTo>
                  <a:pt x="1711175" y="623705"/>
                  <a:pt x="1710705" y="624013"/>
                  <a:pt x="1710237" y="624323"/>
                </a:cubicBezTo>
                <a:cubicBezTo>
                  <a:pt x="1708422" y="625523"/>
                  <a:pt x="1706626" y="626754"/>
                  <a:pt x="1704851" y="628019"/>
                </a:cubicBezTo>
                <a:cubicBezTo>
                  <a:pt x="1704515" y="628259"/>
                  <a:pt x="1704182" y="628503"/>
                  <a:pt x="1703848" y="628745"/>
                </a:cubicBezTo>
                <a:cubicBezTo>
                  <a:pt x="1699597" y="631816"/>
                  <a:pt x="1695457" y="635062"/>
                  <a:pt x="1691453" y="638503"/>
                </a:cubicBezTo>
                <a:cubicBezTo>
                  <a:pt x="1683472" y="645358"/>
                  <a:pt x="1671446" y="644446"/>
                  <a:pt x="1664591" y="636465"/>
                </a:cubicBezTo>
                <a:cubicBezTo>
                  <a:pt x="1661626" y="633013"/>
                  <a:pt x="1659995" y="628613"/>
                  <a:pt x="1659993" y="624062"/>
                </a:cubicBezTo>
                <a:lnTo>
                  <a:pt x="1659993" y="618214"/>
                </a:lnTo>
                <a:lnTo>
                  <a:pt x="1659993" y="302199"/>
                </a:lnTo>
                <a:cubicBezTo>
                  <a:pt x="1659993" y="134782"/>
                  <a:pt x="1525215" y="2"/>
                  <a:pt x="1357798" y="2"/>
                </a:cubicBezTo>
                <a:lnTo>
                  <a:pt x="1073018" y="2"/>
                </a:lnTo>
                <a:cubicBezTo>
                  <a:pt x="1093860" y="34892"/>
                  <a:pt x="1105125" y="74939"/>
                  <a:pt x="1105151" y="116053"/>
                </a:cubicBezTo>
                <a:cubicBezTo>
                  <a:pt x="1105151" y="240994"/>
                  <a:pt x="1003460" y="342685"/>
                  <a:pt x="878519" y="342685"/>
                </a:cubicBezTo>
                <a:cubicBezTo>
                  <a:pt x="753578" y="342685"/>
                  <a:pt x="651887" y="240994"/>
                  <a:pt x="651887" y="116053"/>
                </a:cubicBezTo>
                <a:cubicBezTo>
                  <a:pt x="651887" y="116032"/>
                  <a:pt x="651887" y="116012"/>
                  <a:pt x="651887" y="115991"/>
                </a:cubicBezTo>
                <a:cubicBezTo>
                  <a:pt x="651964" y="74887"/>
                  <a:pt x="663263" y="34860"/>
                  <a:pt x="684136" y="2"/>
                </a:cubicBezTo>
                <a:close/>
              </a:path>
            </a:pathLst>
          </a:custGeom>
          <a:solidFill>
            <a:srgbClr val="15B2D3"/>
          </a:solidFill>
          <a:ln w="1689" cap="flat">
            <a:noFill/>
            <a:prstDash val="solid"/>
            <a:round/>
          </a:ln>
        </p:spPr>
        <p:txBody>
          <a:bodyPr rtlCol="0" anchor="ctr"/>
          <a:lstStyle/>
          <a:p>
            <a:endParaRPr lang="en-ID"/>
          </a:p>
        </p:txBody>
      </p:sp>
      <p:sp>
        <p:nvSpPr>
          <p:cNvPr id="6" name="Freeform: Shape 5">
            <a:extLst>
              <a:ext uri="{FF2B5EF4-FFF2-40B4-BE49-F238E27FC236}">
                <a16:creationId xmlns:a16="http://schemas.microsoft.com/office/drawing/2014/main" id="{5C7AF062-18E8-4F2D-9ABE-7287689C017B}"/>
              </a:ext>
            </a:extLst>
          </p:cNvPr>
          <p:cNvSpPr/>
          <p:nvPr/>
        </p:nvSpPr>
        <p:spPr>
          <a:xfrm rot="18900000">
            <a:off x="4044281" y="3192968"/>
            <a:ext cx="1677647" cy="2024045"/>
          </a:xfrm>
          <a:custGeom>
            <a:avLst/>
            <a:gdLst>
              <a:gd name="connsiteX0" fmla="*/ 302194 w 1659991"/>
              <a:gd name="connsiteY0" fmla="*/ 0 h 2002744"/>
              <a:gd name="connsiteX1" fmla="*/ 0 w 1659991"/>
              <a:gd name="connsiteY1" fmla="*/ 302194 h 2002744"/>
              <a:gd name="connsiteX2" fmla="*/ 0 w 1659991"/>
              <a:gd name="connsiteY2" fmla="*/ 1357791 h 2002744"/>
              <a:gd name="connsiteX3" fmla="*/ 302194 w 1659991"/>
              <a:gd name="connsiteY3" fmla="*/ 1659985 h 2002744"/>
              <a:gd name="connsiteX4" fmla="*/ 702263 w 1659991"/>
              <a:gd name="connsiteY4" fmla="*/ 1659985 h 2002744"/>
              <a:gd name="connsiteX5" fmla="*/ 702263 w 1659991"/>
              <a:gd name="connsiteY5" fmla="*/ 1660002 h 2002744"/>
              <a:gd name="connsiteX6" fmla="*/ 721299 w 1659991"/>
              <a:gd name="connsiteY6" fmla="*/ 1660002 h 2002744"/>
              <a:gd name="connsiteX7" fmla="*/ 740342 w 1659991"/>
              <a:gd name="connsiteY7" fmla="*/ 1679056 h 2002744"/>
              <a:gd name="connsiteX8" fmla="*/ 735723 w 1659991"/>
              <a:gd name="connsiteY8" fmla="*/ 1691485 h 2002744"/>
              <a:gd name="connsiteX9" fmla="*/ 730235 w 1659991"/>
              <a:gd name="connsiteY9" fmla="*/ 1698194 h 2002744"/>
              <a:gd name="connsiteX10" fmla="*/ 730205 w 1659991"/>
              <a:gd name="connsiteY10" fmla="*/ 1698194 h 2002744"/>
              <a:gd name="connsiteX11" fmla="*/ 729387 w 1659991"/>
              <a:gd name="connsiteY11" fmla="*/ 1699283 h 2002744"/>
              <a:gd name="connsiteX12" fmla="*/ 726493 w 1659991"/>
              <a:gd name="connsiteY12" fmla="*/ 1703128 h 2002744"/>
              <a:gd name="connsiteX13" fmla="*/ 724981 w 1659991"/>
              <a:gd name="connsiteY13" fmla="*/ 1705201 h 2002744"/>
              <a:gd name="connsiteX14" fmla="*/ 721648 w 1659991"/>
              <a:gd name="connsiteY14" fmla="*/ 1710045 h 2002744"/>
              <a:gd name="connsiteX15" fmla="*/ 720262 w 1659991"/>
              <a:gd name="connsiteY15" fmla="*/ 1712164 h 2002744"/>
              <a:gd name="connsiteX16" fmla="*/ 717444 w 1659991"/>
              <a:gd name="connsiteY16" fmla="*/ 1716642 h 2002744"/>
              <a:gd name="connsiteX17" fmla="*/ 715824 w 1659991"/>
              <a:gd name="connsiteY17" fmla="*/ 1719384 h 2002744"/>
              <a:gd name="connsiteX18" fmla="*/ 713926 w 1659991"/>
              <a:gd name="connsiteY18" fmla="*/ 1722698 h 2002744"/>
              <a:gd name="connsiteX19" fmla="*/ 712319 w 1659991"/>
              <a:gd name="connsiteY19" fmla="*/ 1725631 h 2002744"/>
              <a:gd name="connsiteX20" fmla="*/ 710593 w 1659991"/>
              <a:gd name="connsiteY20" fmla="*/ 1728955 h 2002744"/>
              <a:gd name="connsiteX21" fmla="*/ 709114 w 1659991"/>
              <a:gd name="connsiteY21" fmla="*/ 1731865 h 2002744"/>
              <a:gd name="connsiteX22" fmla="*/ 709098 w 1659991"/>
              <a:gd name="connsiteY22" fmla="*/ 1731897 h 2002744"/>
              <a:gd name="connsiteX23" fmla="*/ 689977 w 1659991"/>
              <a:gd name="connsiteY23" fmla="*/ 1814219 h 2002744"/>
              <a:gd name="connsiteX24" fmla="*/ 878519 w 1659991"/>
              <a:gd name="connsiteY24" fmla="*/ 2002744 h 2002744"/>
              <a:gd name="connsiteX25" fmla="*/ 1067061 w 1659991"/>
              <a:gd name="connsiteY25" fmla="*/ 1814215 h 2002744"/>
              <a:gd name="connsiteX26" fmla="*/ 1046795 w 1659991"/>
              <a:gd name="connsiteY26" fmla="*/ 1729366 h 2002744"/>
              <a:gd name="connsiteX27" fmla="*/ 1046795 w 1659991"/>
              <a:gd name="connsiteY27" fmla="*/ 1729297 h 2002744"/>
              <a:gd name="connsiteX28" fmla="*/ 1044412 w 1659991"/>
              <a:gd name="connsiteY28" fmla="*/ 1724756 h 2002744"/>
              <a:gd name="connsiteX29" fmla="*/ 1044158 w 1659991"/>
              <a:gd name="connsiteY29" fmla="*/ 1724274 h 2002744"/>
              <a:gd name="connsiteX30" fmla="*/ 1044154 w 1659991"/>
              <a:gd name="connsiteY30" fmla="*/ 1724274 h 2002744"/>
              <a:gd name="connsiteX31" fmla="*/ 1040689 w 1659991"/>
              <a:gd name="connsiteY31" fmla="*/ 1718209 h 2002744"/>
              <a:gd name="connsiteX32" fmla="*/ 1039742 w 1659991"/>
              <a:gd name="connsiteY32" fmla="*/ 1716638 h 2002744"/>
              <a:gd name="connsiteX33" fmla="*/ 1036772 w 1659991"/>
              <a:gd name="connsiteY33" fmla="*/ 1711899 h 2002744"/>
              <a:gd name="connsiteX34" fmla="*/ 1035874 w 1659991"/>
              <a:gd name="connsiteY34" fmla="*/ 1710506 h 2002744"/>
              <a:gd name="connsiteX35" fmla="*/ 1031861 w 1659991"/>
              <a:gd name="connsiteY35" fmla="*/ 1704662 h 2002744"/>
              <a:gd name="connsiteX36" fmla="*/ 1031310 w 1659991"/>
              <a:gd name="connsiteY36" fmla="*/ 1703909 h 2002744"/>
              <a:gd name="connsiteX37" fmla="*/ 1027561 w 1659991"/>
              <a:gd name="connsiteY37" fmla="*/ 1698903 h 2002744"/>
              <a:gd name="connsiteX38" fmla="*/ 1027033 w 1659991"/>
              <a:gd name="connsiteY38" fmla="*/ 1698200 h 2002744"/>
              <a:gd name="connsiteX39" fmla="*/ 1027010 w 1659991"/>
              <a:gd name="connsiteY39" fmla="*/ 1698200 h 2002744"/>
              <a:gd name="connsiteX40" fmla="*/ 1021502 w 1659991"/>
              <a:gd name="connsiteY40" fmla="*/ 1691451 h 2002744"/>
              <a:gd name="connsiteX41" fmla="*/ 1023541 w 1659991"/>
              <a:gd name="connsiteY41" fmla="*/ 1664590 h 2002744"/>
              <a:gd name="connsiteX42" fmla="*/ 1035947 w 1659991"/>
              <a:gd name="connsiteY42" fmla="*/ 1659991 h 2002744"/>
              <a:gd name="connsiteX43" fmla="*/ 1046794 w 1659991"/>
              <a:gd name="connsiteY43" fmla="*/ 1659991 h 2002744"/>
              <a:gd name="connsiteX44" fmla="*/ 1357797 w 1659991"/>
              <a:gd name="connsiteY44" fmla="*/ 1659991 h 2002744"/>
              <a:gd name="connsiteX45" fmla="*/ 1659991 w 1659991"/>
              <a:gd name="connsiteY45" fmla="*/ 1357797 h 2002744"/>
              <a:gd name="connsiteX46" fmla="*/ 1659991 w 1659991"/>
              <a:gd name="connsiteY46" fmla="*/ 1072898 h 2002744"/>
              <a:gd name="connsiteX47" fmla="*/ 1653394 w 1659991"/>
              <a:gd name="connsiteY47" fmla="*/ 1076700 h 2002744"/>
              <a:gd name="connsiteX48" fmla="*/ 1646685 w 1659991"/>
              <a:gd name="connsiteY48" fmla="*/ 1080274 h 2002744"/>
              <a:gd name="connsiteX49" fmla="*/ 1639887 w 1659991"/>
              <a:gd name="connsiteY49" fmla="*/ 1083607 h 2002744"/>
              <a:gd name="connsiteX50" fmla="*/ 1639864 w 1659991"/>
              <a:gd name="connsiteY50" fmla="*/ 1083624 h 2002744"/>
              <a:gd name="connsiteX51" fmla="*/ 1638547 w 1659991"/>
              <a:gd name="connsiteY51" fmla="*/ 1084215 h 2002744"/>
              <a:gd name="connsiteX52" fmla="*/ 1632940 w 1659991"/>
              <a:gd name="connsiteY52" fmla="*/ 1086736 h 2002744"/>
              <a:gd name="connsiteX53" fmla="*/ 1625921 w 1659991"/>
              <a:gd name="connsiteY53" fmla="*/ 1089617 h 2002744"/>
              <a:gd name="connsiteX54" fmla="*/ 1618809 w 1659991"/>
              <a:gd name="connsiteY54" fmla="*/ 1092261 h 2002744"/>
              <a:gd name="connsiteX55" fmla="*/ 1604394 w 1659991"/>
              <a:gd name="connsiteY55" fmla="*/ 1096811 h 2002744"/>
              <a:gd name="connsiteX56" fmla="*/ 1604338 w 1659991"/>
              <a:gd name="connsiteY56" fmla="*/ 1096828 h 2002744"/>
              <a:gd name="connsiteX57" fmla="*/ 1601583 w 1659991"/>
              <a:gd name="connsiteY57" fmla="*/ 1097548 h 2002744"/>
              <a:gd name="connsiteX58" fmla="*/ 1596989 w 1659991"/>
              <a:gd name="connsiteY58" fmla="*/ 1098746 h 2002744"/>
              <a:gd name="connsiteX59" fmla="*/ 1582132 w 1659991"/>
              <a:gd name="connsiteY59" fmla="*/ 1101838 h 2002744"/>
              <a:gd name="connsiteX60" fmla="*/ 1582095 w 1659991"/>
              <a:gd name="connsiteY60" fmla="*/ 1101838 h 2002744"/>
              <a:gd name="connsiteX61" fmla="*/ 1570661 w 1659991"/>
              <a:gd name="connsiteY61" fmla="*/ 1103485 h 2002744"/>
              <a:gd name="connsiteX62" fmla="*/ 1563027 w 1659991"/>
              <a:gd name="connsiteY62" fmla="*/ 1104277 h 2002744"/>
              <a:gd name="connsiteX63" fmla="*/ 1553064 w 1659991"/>
              <a:gd name="connsiteY63" fmla="*/ 1104930 h 2002744"/>
              <a:gd name="connsiteX64" fmla="*/ 1543999 w 1659991"/>
              <a:gd name="connsiteY64" fmla="*/ 1105148 h 2002744"/>
              <a:gd name="connsiteX65" fmla="*/ 1543933 w 1659991"/>
              <a:gd name="connsiteY65" fmla="*/ 1105148 h 2002744"/>
              <a:gd name="connsiteX66" fmla="*/ 1532293 w 1659991"/>
              <a:gd name="connsiteY66" fmla="*/ 1104851 h 2002744"/>
              <a:gd name="connsiteX67" fmla="*/ 1532290 w 1659991"/>
              <a:gd name="connsiteY67" fmla="*/ 1104851 h 2002744"/>
              <a:gd name="connsiteX68" fmla="*/ 1526525 w 1659991"/>
              <a:gd name="connsiteY68" fmla="*/ 1104485 h 2002744"/>
              <a:gd name="connsiteX69" fmla="*/ 1509470 w 1659991"/>
              <a:gd name="connsiteY69" fmla="*/ 1102531 h 2002744"/>
              <a:gd name="connsiteX70" fmla="*/ 1503876 w 1659991"/>
              <a:gd name="connsiteY70" fmla="*/ 1101600 h 2002744"/>
              <a:gd name="connsiteX71" fmla="*/ 1503873 w 1659991"/>
              <a:gd name="connsiteY71" fmla="*/ 1101600 h 2002744"/>
              <a:gd name="connsiteX72" fmla="*/ 1498325 w 1659991"/>
              <a:gd name="connsiteY72" fmla="*/ 1100534 h 2002744"/>
              <a:gd name="connsiteX73" fmla="*/ 1498322 w 1659991"/>
              <a:gd name="connsiteY73" fmla="*/ 1100534 h 2002744"/>
              <a:gd name="connsiteX74" fmla="*/ 1492824 w 1659991"/>
              <a:gd name="connsiteY74" fmla="*/ 1099333 h 2002744"/>
              <a:gd name="connsiteX75" fmla="*/ 1492820 w 1659991"/>
              <a:gd name="connsiteY75" fmla="*/ 1099333 h 2002744"/>
              <a:gd name="connsiteX76" fmla="*/ 1487369 w 1659991"/>
              <a:gd name="connsiteY76" fmla="*/ 1098000 h 2002744"/>
              <a:gd name="connsiteX77" fmla="*/ 1450760 w 1659991"/>
              <a:gd name="connsiteY77" fmla="*/ 1085093 h 2002744"/>
              <a:gd name="connsiteX78" fmla="*/ 1445777 w 1659991"/>
              <a:gd name="connsiteY78" fmla="*/ 1082760 h 2002744"/>
              <a:gd name="connsiteX79" fmla="*/ 1436006 w 1659991"/>
              <a:gd name="connsiteY79" fmla="*/ 1077750 h 2002744"/>
              <a:gd name="connsiteX80" fmla="*/ 1431227 w 1659991"/>
              <a:gd name="connsiteY80" fmla="*/ 1075074 h 2002744"/>
              <a:gd name="connsiteX81" fmla="*/ 1431224 w 1659991"/>
              <a:gd name="connsiteY81" fmla="*/ 1075074 h 2002744"/>
              <a:gd name="connsiteX82" fmla="*/ 1426518 w 1659991"/>
              <a:gd name="connsiteY82" fmla="*/ 1072285 h 2002744"/>
              <a:gd name="connsiteX83" fmla="*/ 1426514 w 1659991"/>
              <a:gd name="connsiteY83" fmla="*/ 1072285 h 2002744"/>
              <a:gd name="connsiteX84" fmla="*/ 1421881 w 1659991"/>
              <a:gd name="connsiteY84" fmla="*/ 1069388 h 2002744"/>
              <a:gd name="connsiteX85" fmla="*/ 1421878 w 1659991"/>
              <a:gd name="connsiteY85" fmla="*/ 1069388 h 2002744"/>
              <a:gd name="connsiteX86" fmla="*/ 1417320 w 1659991"/>
              <a:gd name="connsiteY86" fmla="*/ 1066385 h 2002744"/>
              <a:gd name="connsiteX87" fmla="*/ 1412835 w 1659991"/>
              <a:gd name="connsiteY87" fmla="*/ 1063273 h 2002744"/>
              <a:gd name="connsiteX88" fmla="*/ 1408433 w 1659991"/>
              <a:gd name="connsiteY88" fmla="*/ 1060058 h 2002744"/>
              <a:gd name="connsiteX89" fmla="*/ 1408430 w 1659991"/>
              <a:gd name="connsiteY89" fmla="*/ 1060058 h 2002744"/>
              <a:gd name="connsiteX90" fmla="*/ 1404110 w 1659991"/>
              <a:gd name="connsiteY90" fmla="*/ 1056742 h 2002744"/>
              <a:gd name="connsiteX91" fmla="*/ 1404106 w 1659991"/>
              <a:gd name="connsiteY91" fmla="*/ 1056742 h 2002744"/>
              <a:gd name="connsiteX92" fmla="*/ 1399869 w 1659991"/>
              <a:gd name="connsiteY92" fmla="*/ 1053323 h 2002744"/>
              <a:gd name="connsiteX93" fmla="*/ 1399866 w 1659991"/>
              <a:gd name="connsiteY93" fmla="*/ 1053323 h 2002744"/>
              <a:gd name="connsiteX94" fmla="*/ 1395711 w 1659991"/>
              <a:gd name="connsiteY94" fmla="*/ 1049808 h 2002744"/>
              <a:gd name="connsiteX95" fmla="*/ 1391638 w 1659991"/>
              <a:gd name="connsiteY95" fmla="*/ 1046195 h 2002744"/>
              <a:gd name="connsiteX96" fmla="*/ 1387659 w 1659991"/>
              <a:gd name="connsiteY96" fmla="*/ 1042485 h 2002744"/>
              <a:gd name="connsiteX97" fmla="*/ 1387655 w 1659991"/>
              <a:gd name="connsiteY97" fmla="*/ 1042485 h 2002744"/>
              <a:gd name="connsiteX98" fmla="*/ 1383764 w 1659991"/>
              <a:gd name="connsiteY98" fmla="*/ 1038684 h 2002744"/>
              <a:gd name="connsiteX99" fmla="*/ 1379963 w 1659991"/>
              <a:gd name="connsiteY99" fmla="*/ 1034793 h 2002744"/>
              <a:gd name="connsiteX100" fmla="*/ 1369125 w 1659991"/>
              <a:gd name="connsiteY100" fmla="*/ 1022582 h 2002744"/>
              <a:gd name="connsiteX101" fmla="*/ 1359175 w 1659991"/>
              <a:gd name="connsiteY101" fmla="*/ 1009613 h 2002744"/>
              <a:gd name="connsiteX102" fmla="*/ 1353060 w 1659991"/>
              <a:gd name="connsiteY102" fmla="*/ 1000567 h 2002744"/>
              <a:gd name="connsiteX103" fmla="*/ 1350163 w 1659991"/>
              <a:gd name="connsiteY103" fmla="*/ 995934 h 2002744"/>
              <a:gd name="connsiteX104" fmla="*/ 1342137 w 1659991"/>
              <a:gd name="connsiteY104" fmla="*/ 981592 h 2002744"/>
              <a:gd name="connsiteX105" fmla="*/ 1337355 w 1659991"/>
              <a:gd name="connsiteY105" fmla="*/ 971688 h 2002744"/>
              <a:gd name="connsiteX106" fmla="*/ 1331078 w 1659991"/>
              <a:gd name="connsiteY106" fmla="*/ 956352 h 2002744"/>
              <a:gd name="connsiteX107" fmla="*/ 1329230 w 1659991"/>
              <a:gd name="connsiteY107" fmla="*/ 951118 h 2002744"/>
              <a:gd name="connsiteX108" fmla="*/ 1323115 w 1659991"/>
              <a:gd name="connsiteY108" fmla="*/ 929631 h 2002744"/>
              <a:gd name="connsiteX109" fmla="*/ 1319125 w 1659991"/>
              <a:gd name="connsiteY109" fmla="*/ 907339 h 2002744"/>
              <a:gd name="connsiteX110" fmla="*/ 1317964 w 1659991"/>
              <a:gd name="connsiteY110" fmla="*/ 895927 h 2002744"/>
              <a:gd name="connsiteX111" fmla="*/ 1317597 w 1659991"/>
              <a:gd name="connsiteY111" fmla="*/ 890162 h 2002744"/>
              <a:gd name="connsiteX112" fmla="*/ 1317300 w 1659991"/>
              <a:gd name="connsiteY112" fmla="*/ 878519 h 2002744"/>
              <a:gd name="connsiteX113" fmla="*/ 1317597 w 1659991"/>
              <a:gd name="connsiteY113" fmla="*/ 866877 h 2002744"/>
              <a:gd name="connsiteX114" fmla="*/ 1317964 w 1659991"/>
              <a:gd name="connsiteY114" fmla="*/ 861111 h 2002744"/>
              <a:gd name="connsiteX115" fmla="*/ 1319125 w 1659991"/>
              <a:gd name="connsiteY115" fmla="*/ 849699 h 2002744"/>
              <a:gd name="connsiteX116" fmla="*/ 1323115 w 1659991"/>
              <a:gd name="connsiteY116" fmla="*/ 827407 h 2002744"/>
              <a:gd name="connsiteX117" fmla="*/ 1328808 w 1659991"/>
              <a:gd name="connsiteY117" fmla="*/ 807217 h 2002744"/>
              <a:gd name="connsiteX118" fmla="*/ 1329230 w 1659991"/>
              <a:gd name="connsiteY118" fmla="*/ 805920 h 2002744"/>
              <a:gd name="connsiteX119" fmla="*/ 1331078 w 1659991"/>
              <a:gd name="connsiteY119" fmla="*/ 800690 h 2002744"/>
              <a:gd name="connsiteX120" fmla="*/ 1337355 w 1659991"/>
              <a:gd name="connsiteY120" fmla="*/ 785351 h 2002744"/>
              <a:gd name="connsiteX121" fmla="*/ 1339688 w 1659991"/>
              <a:gd name="connsiteY121" fmla="*/ 780367 h 2002744"/>
              <a:gd name="connsiteX122" fmla="*/ 1342137 w 1659991"/>
              <a:gd name="connsiteY122" fmla="*/ 775450 h 2002744"/>
              <a:gd name="connsiteX123" fmla="*/ 1350163 w 1659991"/>
              <a:gd name="connsiteY123" fmla="*/ 761108 h 2002744"/>
              <a:gd name="connsiteX124" fmla="*/ 1353060 w 1659991"/>
              <a:gd name="connsiteY124" fmla="*/ 756475 h 2002744"/>
              <a:gd name="connsiteX125" fmla="*/ 1355040 w 1659991"/>
              <a:gd name="connsiteY125" fmla="*/ 753472 h 2002744"/>
              <a:gd name="connsiteX126" fmla="*/ 1356067 w 1659991"/>
              <a:gd name="connsiteY126" fmla="*/ 751914 h 2002744"/>
              <a:gd name="connsiteX127" fmla="*/ 1359175 w 1659991"/>
              <a:gd name="connsiteY127" fmla="*/ 747432 h 2002744"/>
              <a:gd name="connsiteX128" fmla="*/ 1369125 w 1659991"/>
              <a:gd name="connsiteY128" fmla="*/ 734463 h 2002744"/>
              <a:gd name="connsiteX129" fmla="*/ 1372640 w 1659991"/>
              <a:gd name="connsiteY129" fmla="*/ 730308 h 2002744"/>
              <a:gd name="connsiteX130" fmla="*/ 1372643 w 1659991"/>
              <a:gd name="connsiteY130" fmla="*/ 730308 h 2002744"/>
              <a:gd name="connsiteX131" fmla="*/ 1379963 w 1659991"/>
              <a:gd name="connsiteY131" fmla="*/ 722256 h 2002744"/>
              <a:gd name="connsiteX132" fmla="*/ 1383764 w 1659991"/>
              <a:gd name="connsiteY132" fmla="*/ 718365 h 2002744"/>
              <a:gd name="connsiteX133" fmla="*/ 1385735 w 1659991"/>
              <a:gd name="connsiteY133" fmla="*/ 716441 h 2002744"/>
              <a:gd name="connsiteX134" fmla="*/ 1395711 w 1659991"/>
              <a:gd name="connsiteY134" fmla="*/ 707240 h 2002744"/>
              <a:gd name="connsiteX135" fmla="*/ 1399866 w 1659991"/>
              <a:gd name="connsiteY135" fmla="*/ 703726 h 2002744"/>
              <a:gd name="connsiteX136" fmla="*/ 1417320 w 1659991"/>
              <a:gd name="connsiteY136" fmla="*/ 690664 h 2002744"/>
              <a:gd name="connsiteX137" fmla="*/ 1421877 w 1659991"/>
              <a:gd name="connsiteY137" fmla="*/ 687661 h 2002744"/>
              <a:gd name="connsiteX138" fmla="*/ 1437685 w 1659991"/>
              <a:gd name="connsiteY138" fmla="*/ 678414 h 2002744"/>
              <a:gd name="connsiteX139" fmla="*/ 1449173 w 1659991"/>
              <a:gd name="connsiteY139" fmla="*/ 672698 h 2002744"/>
              <a:gd name="connsiteX140" fmla="*/ 1455812 w 1659991"/>
              <a:gd name="connsiteY140" fmla="*/ 669741 h 2002744"/>
              <a:gd name="connsiteX141" fmla="*/ 1492820 w 1659991"/>
              <a:gd name="connsiteY141" fmla="*/ 657716 h 2002744"/>
              <a:gd name="connsiteX142" fmla="*/ 1515112 w 1659991"/>
              <a:gd name="connsiteY142" fmla="*/ 653726 h 2002744"/>
              <a:gd name="connsiteX143" fmla="*/ 1520798 w 1659991"/>
              <a:gd name="connsiteY143" fmla="*/ 653072 h 2002744"/>
              <a:gd name="connsiteX144" fmla="*/ 1538094 w 1659991"/>
              <a:gd name="connsiteY144" fmla="*/ 651973 h 2002744"/>
              <a:gd name="connsiteX145" fmla="*/ 1543932 w 1659991"/>
              <a:gd name="connsiteY145" fmla="*/ 651901 h 2002744"/>
              <a:gd name="connsiteX146" fmla="*/ 1551628 w 1659991"/>
              <a:gd name="connsiteY146" fmla="*/ 652036 h 2002744"/>
              <a:gd name="connsiteX147" fmla="*/ 1551635 w 1659991"/>
              <a:gd name="connsiteY147" fmla="*/ 652036 h 2002744"/>
              <a:gd name="connsiteX148" fmla="*/ 1559294 w 1659991"/>
              <a:gd name="connsiteY148" fmla="*/ 652435 h 2002744"/>
              <a:gd name="connsiteX149" fmla="*/ 1559304 w 1659991"/>
              <a:gd name="connsiteY149" fmla="*/ 652435 h 2002744"/>
              <a:gd name="connsiteX150" fmla="*/ 1561449 w 1659991"/>
              <a:gd name="connsiteY150" fmla="*/ 652620 h 2002744"/>
              <a:gd name="connsiteX151" fmla="*/ 1566934 w 1659991"/>
              <a:gd name="connsiteY151" fmla="*/ 653092 h 2002744"/>
              <a:gd name="connsiteX152" fmla="*/ 1570102 w 1659991"/>
              <a:gd name="connsiteY152" fmla="*/ 653471 h 2002744"/>
              <a:gd name="connsiteX153" fmla="*/ 1582042 w 1659991"/>
              <a:gd name="connsiteY153" fmla="*/ 655168 h 2002744"/>
              <a:gd name="connsiteX154" fmla="*/ 1582065 w 1659991"/>
              <a:gd name="connsiteY154" fmla="*/ 655168 h 2002744"/>
              <a:gd name="connsiteX155" fmla="*/ 1589524 w 1659991"/>
              <a:gd name="connsiteY155" fmla="*/ 656580 h 2002744"/>
              <a:gd name="connsiteX156" fmla="*/ 1596252 w 1659991"/>
              <a:gd name="connsiteY156" fmla="*/ 658091 h 2002744"/>
              <a:gd name="connsiteX157" fmla="*/ 1596942 w 1659991"/>
              <a:gd name="connsiteY157" fmla="*/ 658247 h 2002744"/>
              <a:gd name="connsiteX158" fmla="*/ 1596972 w 1659991"/>
              <a:gd name="connsiteY158" fmla="*/ 658247 h 2002744"/>
              <a:gd name="connsiteX159" fmla="*/ 1604295 w 1659991"/>
              <a:gd name="connsiteY159" fmla="*/ 660151 h 2002744"/>
              <a:gd name="connsiteX160" fmla="*/ 1605196 w 1659991"/>
              <a:gd name="connsiteY160" fmla="*/ 660418 h 2002744"/>
              <a:gd name="connsiteX161" fmla="*/ 1611575 w 1659991"/>
              <a:gd name="connsiteY161" fmla="*/ 662309 h 2002744"/>
              <a:gd name="connsiteX162" fmla="*/ 1611611 w 1659991"/>
              <a:gd name="connsiteY162" fmla="*/ 662330 h 2002744"/>
              <a:gd name="connsiteX163" fmla="*/ 1618779 w 1659991"/>
              <a:gd name="connsiteY163" fmla="*/ 664716 h 2002744"/>
              <a:gd name="connsiteX164" fmla="*/ 1618819 w 1659991"/>
              <a:gd name="connsiteY164" fmla="*/ 664733 h 2002744"/>
              <a:gd name="connsiteX165" fmla="*/ 1625894 w 1659991"/>
              <a:gd name="connsiteY165" fmla="*/ 667356 h 2002744"/>
              <a:gd name="connsiteX166" fmla="*/ 1625937 w 1659991"/>
              <a:gd name="connsiteY166" fmla="*/ 667373 h 2002744"/>
              <a:gd name="connsiteX167" fmla="*/ 1638665 w 1659991"/>
              <a:gd name="connsiteY167" fmla="*/ 672808 h 2002744"/>
              <a:gd name="connsiteX168" fmla="*/ 1639847 w 1659991"/>
              <a:gd name="connsiteY168" fmla="*/ 673336 h 2002744"/>
              <a:gd name="connsiteX169" fmla="*/ 1639896 w 1659991"/>
              <a:gd name="connsiteY169" fmla="*/ 673360 h 2002744"/>
              <a:gd name="connsiteX170" fmla="*/ 1646672 w 1659991"/>
              <a:gd name="connsiteY170" fmla="*/ 676677 h 2002744"/>
              <a:gd name="connsiteX171" fmla="*/ 1646724 w 1659991"/>
              <a:gd name="connsiteY171" fmla="*/ 676704 h 2002744"/>
              <a:gd name="connsiteX172" fmla="*/ 1653390 w 1659991"/>
              <a:gd name="connsiteY172" fmla="*/ 680248 h 2002744"/>
              <a:gd name="connsiteX173" fmla="*/ 1659004 w 1659991"/>
              <a:gd name="connsiteY173" fmla="*/ 683476 h 2002744"/>
              <a:gd name="connsiteX174" fmla="*/ 1659991 w 1659991"/>
              <a:gd name="connsiteY174" fmla="*/ 684043 h 2002744"/>
              <a:gd name="connsiteX175" fmla="*/ 1659991 w 1659991"/>
              <a:gd name="connsiteY175" fmla="*/ 302220 h 2002744"/>
              <a:gd name="connsiteX176" fmla="*/ 1357796 w 1659991"/>
              <a:gd name="connsiteY176" fmla="*/ 26 h 200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1659991" h="2002744">
                <a:moveTo>
                  <a:pt x="302194" y="0"/>
                </a:moveTo>
                <a:cubicBezTo>
                  <a:pt x="134779" y="0"/>
                  <a:pt x="0" y="134778"/>
                  <a:pt x="0" y="302194"/>
                </a:cubicBezTo>
                <a:lnTo>
                  <a:pt x="0" y="1357791"/>
                </a:lnTo>
                <a:cubicBezTo>
                  <a:pt x="0" y="1525207"/>
                  <a:pt x="134779" y="1659985"/>
                  <a:pt x="302194" y="1659985"/>
                </a:cubicBezTo>
                <a:lnTo>
                  <a:pt x="702263" y="1659985"/>
                </a:lnTo>
                <a:lnTo>
                  <a:pt x="702263" y="1660002"/>
                </a:lnTo>
                <a:lnTo>
                  <a:pt x="721299" y="1660002"/>
                </a:lnTo>
                <a:cubicBezTo>
                  <a:pt x="731819" y="1660005"/>
                  <a:pt x="740345" y="1668536"/>
                  <a:pt x="740342" y="1679056"/>
                </a:cubicBezTo>
                <a:cubicBezTo>
                  <a:pt x="740341" y="1683618"/>
                  <a:pt x="738702" y="1688029"/>
                  <a:pt x="735723" y="1691485"/>
                </a:cubicBezTo>
                <a:cubicBezTo>
                  <a:pt x="733832" y="1693679"/>
                  <a:pt x="732016" y="1695925"/>
                  <a:pt x="730235" y="1698194"/>
                </a:cubicBezTo>
                <a:lnTo>
                  <a:pt x="730205" y="1698194"/>
                </a:lnTo>
                <a:cubicBezTo>
                  <a:pt x="729925" y="1698552"/>
                  <a:pt x="729665" y="1698924"/>
                  <a:pt x="729387" y="1699283"/>
                </a:cubicBezTo>
                <a:cubicBezTo>
                  <a:pt x="728405" y="1700554"/>
                  <a:pt x="727440" y="1701835"/>
                  <a:pt x="726493" y="1703128"/>
                </a:cubicBezTo>
                <a:cubicBezTo>
                  <a:pt x="725987" y="1703818"/>
                  <a:pt x="725477" y="1704505"/>
                  <a:pt x="724981" y="1705201"/>
                </a:cubicBezTo>
                <a:cubicBezTo>
                  <a:pt x="723843" y="1706799"/>
                  <a:pt x="722734" y="1708415"/>
                  <a:pt x="721648" y="1710045"/>
                </a:cubicBezTo>
                <a:cubicBezTo>
                  <a:pt x="721180" y="1710748"/>
                  <a:pt x="720721" y="1711455"/>
                  <a:pt x="720262" y="1712164"/>
                </a:cubicBezTo>
                <a:cubicBezTo>
                  <a:pt x="719304" y="1713646"/>
                  <a:pt x="718359" y="1715136"/>
                  <a:pt x="717444" y="1716642"/>
                </a:cubicBezTo>
                <a:cubicBezTo>
                  <a:pt x="716892" y="1717550"/>
                  <a:pt x="716360" y="1718468"/>
                  <a:pt x="715824" y="1719384"/>
                </a:cubicBezTo>
                <a:cubicBezTo>
                  <a:pt x="715181" y="1720483"/>
                  <a:pt x="714546" y="1721587"/>
                  <a:pt x="713926" y="1722698"/>
                </a:cubicBezTo>
                <a:cubicBezTo>
                  <a:pt x="713382" y="1723672"/>
                  <a:pt x="712845" y="1724648"/>
                  <a:pt x="712319" y="1725631"/>
                </a:cubicBezTo>
                <a:cubicBezTo>
                  <a:pt x="711730" y="1726733"/>
                  <a:pt x="711160" y="1727843"/>
                  <a:pt x="710593" y="1728955"/>
                </a:cubicBezTo>
                <a:cubicBezTo>
                  <a:pt x="710098" y="1729924"/>
                  <a:pt x="709592" y="1730888"/>
                  <a:pt x="709114" y="1731865"/>
                </a:cubicBezTo>
                <a:cubicBezTo>
                  <a:pt x="709109" y="1731882"/>
                  <a:pt x="709103" y="1731887"/>
                  <a:pt x="709098" y="1731897"/>
                </a:cubicBezTo>
                <a:cubicBezTo>
                  <a:pt x="696670" y="1757354"/>
                  <a:pt x="690035" y="1785472"/>
                  <a:pt x="689977" y="1814219"/>
                </a:cubicBezTo>
                <a:cubicBezTo>
                  <a:pt x="689984" y="1918564"/>
                  <a:pt x="774170" y="2002744"/>
                  <a:pt x="878519" y="2002744"/>
                </a:cubicBezTo>
                <a:cubicBezTo>
                  <a:pt x="982868" y="2002744"/>
                  <a:pt x="1067054" y="1918563"/>
                  <a:pt x="1067061" y="1814215"/>
                </a:cubicBezTo>
                <a:cubicBezTo>
                  <a:pt x="1067061" y="1784520"/>
                  <a:pt x="1059998" y="1755497"/>
                  <a:pt x="1046795" y="1729366"/>
                </a:cubicBezTo>
                <a:lnTo>
                  <a:pt x="1046795" y="1729297"/>
                </a:lnTo>
                <a:cubicBezTo>
                  <a:pt x="1046023" y="1727772"/>
                  <a:pt x="1045225" y="1726261"/>
                  <a:pt x="1044412" y="1724756"/>
                </a:cubicBezTo>
                <a:cubicBezTo>
                  <a:pt x="1044326" y="1724596"/>
                  <a:pt x="1044245" y="1724434"/>
                  <a:pt x="1044158" y="1724274"/>
                </a:cubicBezTo>
                <a:cubicBezTo>
                  <a:pt x="1044157" y="1724274"/>
                  <a:pt x="1044156" y="1724274"/>
                  <a:pt x="1044154" y="1724274"/>
                </a:cubicBezTo>
                <a:cubicBezTo>
                  <a:pt x="1043043" y="1722231"/>
                  <a:pt x="1041878" y="1720213"/>
                  <a:pt x="1040689" y="1718209"/>
                </a:cubicBezTo>
                <a:cubicBezTo>
                  <a:pt x="1040377" y="1717683"/>
                  <a:pt x="1040059" y="1717161"/>
                  <a:pt x="1039742" y="1716638"/>
                </a:cubicBezTo>
                <a:cubicBezTo>
                  <a:pt x="1038776" y="1715044"/>
                  <a:pt x="1037786" y="1713465"/>
                  <a:pt x="1036772" y="1711899"/>
                </a:cubicBezTo>
                <a:cubicBezTo>
                  <a:pt x="1036472" y="1711435"/>
                  <a:pt x="1036179" y="1710967"/>
                  <a:pt x="1035874" y="1710506"/>
                </a:cubicBezTo>
                <a:cubicBezTo>
                  <a:pt x="1034574" y="1708536"/>
                  <a:pt x="1033238" y="1706586"/>
                  <a:pt x="1031861" y="1704662"/>
                </a:cubicBezTo>
                <a:cubicBezTo>
                  <a:pt x="1031681" y="1704409"/>
                  <a:pt x="1031492" y="1704161"/>
                  <a:pt x="1031310" y="1703909"/>
                </a:cubicBezTo>
                <a:cubicBezTo>
                  <a:pt x="1030090" y="1702222"/>
                  <a:pt x="1028840" y="1700553"/>
                  <a:pt x="1027561" y="1698903"/>
                </a:cubicBezTo>
                <a:cubicBezTo>
                  <a:pt x="1027382" y="1698671"/>
                  <a:pt x="1027214" y="1698431"/>
                  <a:pt x="1027033" y="1698200"/>
                </a:cubicBezTo>
                <a:lnTo>
                  <a:pt x="1027010" y="1698200"/>
                </a:lnTo>
                <a:cubicBezTo>
                  <a:pt x="1025224" y="1695916"/>
                  <a:pt x="1023400" y="1693659"/>
                  <a:pt x="1021502" y="1691451"/>
                </a:cubicBezTo>
                <a:cubicBezTo>
                  <a:pt x="1014648" y="1683471"/>
                  <a:pt x="1015560" y="1671445"/>
                  <a:pt x="1023541" y="1664590"/>
                </a:cubicBezTo>
                <a:cubicBezTo>
                  <a:pt x="1026994" y="1661624"/>
                  <a:pt x="1031395" y="1659993"/>
                  <a:pt x="1035947" y="1659991"/>
                </a:cubicBezTo>
                <a:lnTo>
                  <a:pt x="1046794" y="1659991"/>
                </a:lnTo>
                <a:lnTo>
                  <a:pt x="1357797" y="1659991"/>
                </a:lnTo>
                <a:cubicBezTo>
                  <a:pt x="1525213" y="1659991"/>
                  <a:pt x="1659991" y="1525213"/>
                  <a:pt x="1659991" y="1357797"/>
                </a:cubicBezTo>
                <a:lnTo>
                  <a:pt x="1659991" y="1072898"/>
                </a:lnTo>
                <a:cubicBezTo>
                  <a:pt x="1657812" y="1074203"/>
                  <a:pt x="1655613" y="1075471"/>
                  <a:pt x="1653394" y="1076700"/>
                </a:cubicBezTo>
                <a:cubicBezTo>
                  <a:pt x="1651177" y="1077929"/>
                  <a:pt x="1648940" y="1079121"/>
                  <a:pt x="1646685" y="1080274"/>
                </a:cubicBezTo>
                <a:cubicBezTo>
                  <a:pt x="1644437" y="1081424"/>
                  <a:pt x="1642171" y="1082534"/>
                  <a:pt x="1639887" y="1083607"/>
                </a:cubicBezTo>
                <a:cubicBezTo>
                  <a:pt x="1639879" y="1083607"/>
                  <a:pt x="1639872" y="1083624"/>
                  <a:pt x="1639864" y="1083624"/>
                </a:cubicBezTo>
                <a:cubicBezTo>
                  <a:pt x="1639428" y="1083829"/>
                  <a:pt x="1638984" y="1084013"/>
                  <a:pt x="1638547" y="1084215"/>
                </a:cubicBezTo>
                <a:cubicBezTo>
                  <a:pt x="1636686" y="1085075"/>
                  <a:pt x="1634823" y="1085927"/>
                  <a:pt x="1632940" y="1086736"/>
                </a:cubicBezTo>
                <a:cubicBezTo>
                  <a:pt x="1630616" y="1087735"/>
                  <a:pt x="1628276" y="1088697"/>
                  <a:pt x="1625921" y="1089617"/>
                </a:cubicBezTo>
                <a:cubicBezTo>
                  <a:pt x="1623565" y="1090538"/>
                  <a:pt x="1621194" y="1091419"/>
                  <a:pt x="1618809" y="1092261"/>
                </a:cubicBezTo>
                <a:cubicBezTo>
                  <a:pt x="1614057" y="1093937"/>
                  <a:pt x="1609251" y="1095454"/>
                  <a:pt x="1604394" y="1096811"/>
                </a:cubicBezTo>
                <a:cubicBezTo>
                  <a:pt x="1604375" y="1096811"/>
                  <a:pt x="1604357" y="1096828"/>
                  <a:pt x="1604338" y="1096828"/>
                </a:cubicBezTo>
                <a:cubicBezTo>
                  <a:pt x="1603424" y="1097083"/>
                  <a:pt x="1602500" y="1097304"/>
                  <a:pt x="1601583" y="1097548"/>
                </a:cubicBezTo>
                <a:cubicBezTo>
                  <a:pt x="1600053" y="1097954"/>
                  <a:pt x="1598527" y="1098371"/>
                  <a:pt x="1596989" y="1098746"/>
                </a:cubicBezTo>
                <a:cubicBezTo>
                  <a:pt x="1592078" y="1099940"/>
                  <a:pt x="1587124" y="1100973"/>
                  <a:pt x="1582132" y="1101838"/>
                </a:cubicBezTo>
                <a:lnTo>
                  <a:pt x="1582095" y="1101838"/>
                </a:lnTo>
                <a:cubicBezTo>
                  <a:pt x="1578306" y="1102494"/>
                  <a:pt x="1574489" y="1103022"/>
                  <a:pt x="1570661" y="1103485"/>
                </a:cubicBezTo>
                <a:cubicBezTo>
                  <a:pt x="1568123" y="1103791"/>
                  <a:pt x="1565579" y="1104056"/>
                  <a:pt x="1563027" y="1104277"/>
                </a:cubicBezTo>
                <a:cubicBezTo>
                  <a:pt x="1559717" y="1104563"/>
                  <a:pt x="1556396" y="1104790"/>
                  <a:pt x="1553064" y="1104930"/>
                </a:cubicBezTo>
                <a:cubicBezTo>
                  <a:pt x="1550048" y="1105057"/>
                  <a:pt x="1547028" y="1105142"/>
                  <a:pt x="1543999" y="1105148"/>
                </a:cubicBezTo>
                <a:cubicBezTo>
                  <a:pt x="1543977" y="1105148"/>
                  <a:pt x="1543955" y="1105148"/>
                  <a:pt x="1543933" y="1105148"/>
                </a:cubicBezTo>
                <a:cubicBezTo>
                  <a:pt x="1540030" y="1105148"/>
                  <a:pt x="1536149" y="1105046"/>
                  <a:pt x="1532293" y="1104851"/>
                </a:cubicBezTo>
                <a:lnTo>
                  <a:pt x="1532290" y="1104851"/>
                </a:lnTo>
                <a:cubicBezTo>
                  <a:pt x="1530362" y="1104753"/>
                  <a:pt x="1528440" y="1104631"/>
                  <a:pt x="1526525" y="1104485"/>
                </a:cubicBezTo>
                <a:cubicBezTo>
                  <a:pt x="1520777" y="1104046"/>
                  <a:pt x="1515091" y="1103392"/>
                  <a:pt x="1509470" y="1102531"/>
                </a:cubicBezTo>
                <a:cubicBezTo>
                  <a:pt x="1507597" y="1102244"/>
                  <a:pt x="1505733" y="1101933"/>
                  <a:pt x="1503876" y="1101600"/>
                </a:cubicBezTo>
                <a:cubicBezTo>
                  <a:pt x="1503876" y="1101600"/>
                  <a:pt x="1503873" y="1101600"/>
                  <a:pt x="1503873" y="1101600"/>
                </a:cubicBezTo>
                <a:cubicBezTo>
                  <a:pt x="1502016" y="1101267"/>
                  <a:pt x="1500166" y="1100912"/>
                  <a:pt x="1498325" y="1100534"/>
                </a:cubicBezTo>
                <a:cubicBezTo>
                  <a:pt x="1498325" y="1100534"/>
                  <a:pt x="1498322" y="1100534"/>
                  <a:pt x="1498322" y="1100534"/>
                </a:cubicBezTo>
                <a:cubicBezTo>
                  <a:pt x="1496481" y="1100156"/>
                  <a:pt x="1494649" y="1099755"/>
                  <a:pt x="1492824" y="1099333"/>
                </a:cubicBezTo>
                <a:cubicBezTo>
                  <a:pt x="1492824" y="1099333"/>
                  <a:pt x="1492820" y="1099333"/>
                  <a:pt x="1492820" y="1099333"/>
                </a:cubicBezTo>
                <a:cubicBezTo>
                  <a:pt x="1490995" y="1098910"/>
                  <a:pt x="1489177" y="1098467"/>
                  <a:pt x="1487369" y="1098000"/>
                </a:cubicBezTo>
                <a:cubicBezTo>
                  <a:pt x="1474706" y="1094733"/>
                  <a:pt x="1462470" y="1090397"/>
                  <a:pt x="1450760" y="1085093"/>
                </a:cubicBezTo>
                <a:cubicBezTo>
                  <a:pt x="1449088" y="1084335"/>
                  <a:pt x="1447428" y="1083557"/>
                  <a:pt x="1445777" y="1082760"/>
                </a:cubicBezTo>
                <a:cubicBezTo>
                  <a:pt x="1442475" y="1081166"/>
                  <a:pt x="1439217" y="1079498"/>
                  <a:pt x="1436006" y="1077750"/>
                </a:cubicBezTo>
                <a:cubicBezTo>
                  <a:pt x="1434401" y="1076877"/>
                  <a:pt x="1432808" y="1075984"/>
                  <a:pt x="1431227" y="1075074"/>
                </a:cubicBezTo>
                <a:cubicBezTo>
                  <a:pt x="1431227" y="1075074"/>
                  <a:pt x="1431224" y="1075074"/>
                  <a:pt x="1431224" y="1075074"/>
                </a:cubicBezTo>
                <a:cubicBezTo>
                  <a:pt x="1429643" y="1074163"/>
                  <a:pt x="1428075" y="1073232"/>
                  <a:pt x="1426518" y="1072285"/>
                </a:cubicBezTo>
                <a:cubicBezTo>
                  <a:pt x="1426518" y="1072285"/>
                  <a:pt x="1426514" y="1072285"/>
                  <a:pt x="1426514" y="1072285"/>
                </a:cubicBezTo>
                <a:cubicBezTo>
                  <a:pt x="1424958" y="1071338"/>
                  <a:pt x="1423413" y="1070371"/>
                  <a:pt x="1421881" y="1069388"/>
                </a:cubicBezTo>
                <a:cubicBezTo>
                  <a:pt x="1421881" y="1069388"/>
                  <a:pt x="1421878" y="1069388"/>
                  <a:pt x="1421878" y="1069388"/>
                </a:cubicBezTo>
                <a:cubicBezTo>
                  <a:pt x="1420345" y="1068404"/>
                  <a:pt x="1418828" y="1067404"/>
                  <a:pt x="1417320" y="1066385"/>
                </a:cubicBezTo>
                <a:cubicBezTo>
                  <a:pt x="1415812" y="1065365"/>
                  <a:pt x="1414317" y="1064327"/>
                  <a:pt x="1412835" y="1063273"/>
                </a:cubicBezTo>
                <a:cubicBezTo>
                  <a:pt x="1411355" y="1062219"/>
                  <a:pt x="1409887" y="1061147"/>
                  <a:pt x="1408433" y="1060058"/>
                </a:cubicBezTo>
                <a:cubicBezTo>
                  <a:pt x="1408433" y="1060058"/>
                  <a:pt x="1408430" y="1060058"/>
                  <a:pt x="1408430" y="1060058"/>
                </a:cubicBezTo>
                <a:cubicBezTo>
                  <a:pt x="1406976" y="1058970"/>
                  <a:pt x="1405537" y="1057864"/>
                  <a:pt x="1404110" y="1056742"/>
                </a:cubicBezTo>
                <a:cubicBezTo>
                  <a:pt x="1404110" y="1056742"/>
                  <a:pt x="1404106" y="1056742"/>
                  <a:pt x="1404106" y="1056742"/>
                </a:cubicBezTo>
                <a:cubicBezTo>
                  <a:pt x="1402680" y="1055620"/>
                  <a:pt x="1401268" y="1054478"/>
                  <a:pt x="1399869" y="1053323"/>
                </a:cubicBezTo>
                <a:cubicBezTo>
                  <a:pt x="1399869" y="1053323"/>
                  <a:pt x="1399866" y="1053323"/>
                  <a:pt x="1399866" y="1053323"/>
                </a:cubicBezTo>
                <a:cubicBezTo>
                  <a:pt x="1398466" y="1052167"/>
                  <a:pt x="1397082" y="1050997"/>
                  <a:pt x="1395711" y="1049808"/>
                </a:cubicBezTo>
                <a:cubicBezTo>
                  <a:pt x="1394339" y="1048619"/>
                  <a:pt x="1392981" y="1047415"/>
                  <a:pt x="1391638" y="1046195"/>
                </a:cubicBezTo>
                <a:cubicBezTo>
                  <a:pt x="1390297" y="1044975"/>
                  <a:pt x="1388971" y="1043737"/>
                  <a:pt x="1387659" y="1042485"/>
                </a:cubicBezTo>
                <a:cubicBezTo>
                  <a:pt x="1387659" y="1042485"/>
                  <a:pt x="1387655" y="1042485"/>
                  <a:pt x="1387655" y="1042485"/>
                </a:cubicBezTo>
                <a:cubicBezTo>
                  <a:pt x="1386343" y="1041234"/>
                  <a:pt x="1385047" y="1039966"/>
                  <a:pt x="1383764" y="1038684"/>
                </a:cubicBezTo>
                <a:cubicBezTo>
                  <a:pt x="1382482" y="1037401"/>
                  <a:pt x="1381214" y="1036105"/>
                  <a:pt x="1379963" y="1034793"/>
                </a:cubicBezTo>
                <a:cubicBezTo>
                  <a:pt x="1376207" y="1030855"/>
                  <a:pt x="1372592" y="1026781"/>
                  <a:pt x="1369125" y="1022582"/>
                </a:cubicBezTo>
                <a:cubicBezTo>
                  <a:pt x="1365658" y="1018383"/>
                  <a:pt x="1362338" y="1014057"/>
                  <a:pt x="1359175" y="1009613"/>
                </a:cubicBezTo>
                <a:cubicBezTo>
                  <a:pt x="1357067" y="1006650"/>
                  <a:pt x="1355028" y="1003633"/>
                  <a:pt x="1353060" y="1000567"/>
                </a:cubicBezTo>
                <a:cubicBezTo>
                  <a:pt x="1352076" y="999034"/>
                  <a:pt x="1351110" y="997491"/>
                  <a:pt x="1350163" y="995934"/>
                </a:cubicBezTo>
                <a:cubicBezTo>
                  <a:pt x="1347320" y="991261"/>
                  <a:pt x="1344643" y="986477"/>
                  <a:pt x="1342137" y="981592"/>
                </a:cubicBezTo>
                <a:cubicBezTo>
                  <a:pt x="1340466" y="978335"/>
                  <a:pt x="1338870" y="975032"/>
                  <a:pt x="1337355" y="971688"/>
                </a:cubicBezTo>
                <a:cubicBezTo>
                  <a:pt x="1335083" y="966671"/>
                  <a:pt x="1332987" y="961555"/>
                  <a:pt x="1331078" y="956352"/>
                </a:cubicBezTo>
                <a:cubicBezTo>
                  <a:pt x="1330442" y="954618"/>
                  <a:pt x="1329825" y="952873"/>
                  <a:pt x="1329230" y="951118"/>
                </a:cubicBezTo>
                <a:cubicBezTo>
                  <a:pt x="1326850" y="944102"/>
                  <a:pt x="1324806" y="936935"/>
                  <a:pt x="1323115" y="929631"/>
                </a:cubicBezTo>
                <a:cubicBezTo>
                  <a:pt x="1321424" y="922328"/>
                  <a:pt x="1320088" y="914891"/>
                  <a:pt x="1319125" y="907339"/>
                </a:cubicBezTo>
                <a:cubicBezTo>
                  <a:pt x="1318644" y="903563"/>
                  <a:pt x="1318256" y="899758"/>
                  <a:pt x="1317964" y="895927"/>
                </a:cubicBezTo>
                <a:cubicBezTo>
                  <a:pt x="1317817" y="894012"/>
                  <a:pt x="1317695" y="892090"/>
                  <a:pt x="1317597" y="890162"/>
                </a:cubicBezTo>
                <a:cubicBezTo>
                  <a:pt x="1317401" y="886305"/>
                  <a:pt x="1317300" y="882424"/>
                  <a:pt x="1317300" y="878519"/>
                </a:cubicBezTo>
                <a:cubicBezTo>
                  <a:pt x="1317300" y="874615"/>
                  <a:pt x="1317401" y="870733"/>
                  <a:pt x="1317597" y="866877"/>
                </a:cubicBezTo>
                <a:cubicBezTo>
                  <a:pt x="1317695" y="864948"/>
                  <a:pt x="1317817" y="863027"/>
                  <a:pt x="1317964" y="861111"/>
                </a:cubicBezTo>
                <a:cubicBezTo>
                  <a:pt x="1318256" y="857280"/>
                  <a:pt x="1318644" y="853475"/>
                  <a:pt x="1319125" y="849699"/>
                </a:cubicBezTo>
                <a:cubicBezTo>
                  <a:pt x="1320088" y="842148"/>
                  <a:pt x="1321424" y="834710"/>
                  <a:pt x="1323115" y="827407"/>
                </a:cubicBezTo>
                <a:cubicBezTo>
                  <a:pt x="1324702" y="820552"/>
                  <a:pt x="1326612" y="813821"/>
                  <a:pt x="1328808" y="807217"/>
                </a:cubicBezTo>
                <a:cubicBezTo>
                  <a:pt x="1328951" y="806786"/>
                  <a:pt x="1329084" y="806350"/>
                  <a:pt x="1329230" y="805920"/>
                </a:cubicBezTo>
                <a:cubicBezTo>
                  <a:pt x="1329825" y="804166"/>
                  <a:pt x="1330442" y="802424"/>
                  <a:pt x="1331078" y="800690"/>
                </a:cubicBezTo>
                <a:cubicBezTo>
                  <a:pt x="1332988" y="795486"/>
                  <a:pt x="1335082" y="790369"/>
                  <a:pt x="1337355" y="785351"/>
                </a:cubicBezTo>
                <a:cubicBezTo>
                  <a:pt x="1338112" y="783679"/>
                  <a:pt x="1338892" y="782017"/>
                  <a:pt x="1339688" y="780367"/>
                </a:cubicBezTo>
                <a:cubicBezTo>
                  <a:pt x="1340485" y="778717"/>
                  <a:pt x="1341301" y="777079"/>
                  <a:pt x="1342137" y="775450"/>
                </a:cubicBezTo>
                <a:cubicBezTo>
                  <a:pt x="1344643" y="770565"/>
                  <a:pt x="1347320" y="765781"/>
                  <a:pt x="1350163" y="761108"/>
                </a:cubicBezTo>
                <a:cubicBezTo>
                  <a:pt x="1351110" y="759551"/>
                  <a:pt x="1352077" y="758007"/>
                  <a:pt x="1353060" y="756475"/>
                </a:cubicBezTo>
                <a:cubicBezTo>
                  <a:pt x="1353708" y="755465"/>
                  <a:pt x="1354377" y="754470"/>
                  <a:pt x="1355040" y="753472"/>
                </a:cubicBezTo>
                <a:cubicBezTo>
                  <a:pt x="1355384" y="752954"/>
                  <a:pt x="1355718" y="752429"/>
                  <a:pt x="1356067" y="751914"/>
                </a:cubicBezTo>
                <a:cubicBezTo>
                  <a:pt x="1357086" y="750407"/>
                  <a:pt x="1358121" y="748914"/>
                  <a:pt x="1359175" y="747432"/>
                </a:cubicBezTo>
                <a:cubicBezTo>
                  <a:pt x="1362338" y="742988"/>
                  <a:pt x="1365658" y="738662"/>
                  <a:pt x="1369125" y="734463"/>
                </a:cubicBezTo>
                <a:cubicBezTo>
                  <a:pt x="1370280" y="733064"/>
                  <a:pt x="1371452" y="731678"/>
                  <a:pt x="1372640" y="730308"/>
                </a:cubicBezTo>
                <a:cubicBezTo>
                  <a:pt x="1372640" y="730308"/>
                  <a:pt x="1372643" y="730308"/>
                  <a:pt x="1372643" y="730308"/>
                </a:cubicBezTo>
                <a:cubicBezTo>
                  <a:pt x="1375019" y="727567"/>
                  <a:pt x="1377460" y="724880"/>
                  <a:pt x="1379963" y="722256"/>
                </a:cubicBezTo>
                <a:cubicBezTo>
                  <a:pt x="1381214" y="720944"/>
                  <a:pt x="1382483" y="719647"/>
                  <a:pt x="1383764" y="718365"/>
                </a:cubicBezTo>
                <a:cubicBezTo>
                  <a:pt x="1384414" y="717716"/>
                  <a:pt x="1385078" y="717082"/>
                  <a:pt x="1385735" y="716441"/>
                </a:cubicBezTo>
                <a:cubicBezTo>
                  <a:pt x="1388971" y="713282"/>
                  <a:pt x="1392291" y="710204"/>
                  <a:pt x="1395711" y="707240"/>
                </a:cubicBezTo>
                <a:cubicBezTo>
                  <a:pt x="1397082" y="706053"/>
                  <a:pt x="1398467" y="704881"/>
                  <a:pt x="1399866" y="703726"/>
                </a:cubicBezTo>
                <a:cubicBezTo>
                  <a:pt x="1405465" y="699103"/>
                  <a:pt x="1411290" y="694741"/>
                  <a:pt x="1417320" y="690664"/>
                </a:cubicBezTo>
                <a:cubicBezTo>
                  <a:pt x="1418827" y="689645"/>
                  <a:pt x="1420345" y="688644"/>
                  <a:pt x="1421877" y="687661"/>
                </a:cubicBezTo>
                <a:cubicBezTo>
                  <a:pt x="1427006" y="684369"/>
                  <a:pt x="1432286" y="681292"/>
                  <a:pt x="1437685" y="678414"/>
                </a:cubicBezTo>
                <a:cubicBezTo>
                  <a:pt x="1441453" y="676404"/>
                  <a:pt x="1445282" y="674497"/>
                  <a:pt x="1449173" y="672698"/>
                </a:cubicBezTo>
                <a:cubicBezTo>
                  <a:pt x="1451369" y="671683"/>
                  <a:pt x="1453579" y="670688"/>
                  <a:pt x="1455812" y="669741"/>
                </a:cubicBezTo>
                <a:cubicBezTo>
                  <a:pt x="1467669" y="664716"/>
                  <a:pt x="1480041" y="660674"/>
                  <a:pt x="1492820" y="657716"/>
                </a:cubicBezTo>
                <a:cubicBezTo>
                  <a:pt x="1500123" y="656025"/>
                  <a:pt x="1507560" y="654689"/>
                  <a:pt x="1515112" y="653726"/>
                </a:cubicBezTo>
                <a:cubicBezTo>
                  <a:pt x="1517000" y="653485"/>
                  <a:pt x="1518896" y="653266"/>
                  <a:pt x="1520798" y="653072"/>
                </a:cubicBezTo>
                <a:cubicBezTo>
                  <a:pt x="1526504" y="652491"/>
                  <a:pt x="1532272" y="652122"/>
                  <a:pt x="1538094" y="651973"/>
                </a:cubicBezTo>
                <a:cubicBezTo>
                  <a:pt x="1540035" y="651924"/>
                  <a:pt x="1541980" y="651901"/>
                  <a:pt x="1543932" y="651901"/>
                </a:cubicBezTo>
                <a:cubicBezTo>
                  <a:pt x="1546502" y="651901"/>
                  <a:pt x="1549067" y="651946"/>
                  <a:pt x="1551628" y="652036"/>
                </a:cubicBezTo>
                <a:cubicBezTo>
                  <a:pt x="1551630" y="652036"/>
                  <a:pt x="1551633" y="652036"/>
                  <a:pt x="1551635" y="652036"/>
                </a:cubicBezTo>
                <a:cubicBezTo>
                  <a:pt x="1554193" y="652125"/>
                  <a:pt x="1556747" y="652260"/>
                  <a:pt x="1559294" y="652435"/>
                </a:cubicBezTo>
                <a:cubicBezTo>
                  <a:pt x="1559298" y="652435"/>
                  <a:pt x="1559301" y="652435"/>
                  <a:pt x="1559304" y="652435"/>
                </a:cubicBezTo>
                <a:cubicBezTo>
                  <a:pt x="1560021" y="652484"/>
                  <a:pt x="1560733" y="652564"/>
                  <a:pt x="1561449" y="652620"/>
                </a:cubicBezTo>
                <a:cubicBezTo>
                  <a:pt x="1563280" y="652764"/>
                  <a:pt x="1565110" y="652904"/>
                  <a:pt x="1566934" y="653092"/>
                </a:cubicBezTo>
                <a:cubicBezTo>
                  <a:pt x="1567993" y="653202"/>
                  <a:pt x="1569046" y="653347"/>
                  <a:pt x="1570102" y="653471"/>
                </a:cubicBezTo>
                <a:cubicBezTo>
                  <a:pt x="1574100" y="653941"/>
                  <a:pt x="1578086" y="654487"/>
                  <a:pt x="1582042" y="655168"/>
                </a:cubicBezTo>
                <a:cubicBezTo>
                  <a:pt x="1582051" y="655169"/>
                  <a:pt x="1582057" y="655168"/>
                  <a:pt x="1582065" y="655168"/>
                </a:cubicBezTo>
                <a:cubicBezTo>
                  <a:pt x="1584561" y="655597"/>
                  <a:pt x="1587047" y="656068"/>
                  <a:pt x="1589524" y="656580"/>
                </a:cubicBezTo>
                <a:cubicBezTo>
                  <a:pt x="1591777" y="657046"/>
                  <a:pt x="1594017" y="657557"/>
                  <a:pt x="1596252" y="658091"/>
                </a:cubicBezTo>
                <a:cubicBezTo>
                  <a:pt x="1596482" y="658146"/>
                  <a:pt x="1596713" y="658191"/>
                  <a:pt x="1596942" y="658247"/>
                </a:cubicBezTo>
                <a:lnTo>
                  <a:pt x="1596972" y="658247"/>
                </a:lnTo>
                <a:cubicBezTo>
                  <a:pt x="1599424" y="658841"/>
                  <a:pt x="1601865" y="659476"/>
                  <a:pt x="1604295" y="660151"/>
                </a:cubicBezTo>
                <a:cubicBezTo>
                  <a:pt x="1604597" y="660236"/>
                  <a:pt x="1604894" y="660333"/>
                  <a:pt x="1605196" y="660418"/>
                </a:cubicBezTo>
                <a:cubicBezTo>
                  <a:pt x="1607330" y="661021"/>
                  <a:pt x="1609460" y="661644"/>
                  <a:pt x="1611575" y="662309"/>
                </a:cubicBezTo>
                <a:cubicBezTo>
                  <a:pt x="1611587" y="662309"/>
                  <a:pt x="1611599" y="662309"/>
                  <a:pt x="1611611" y="662330"/>
                </a:cubicBezTo>
                <a:cubicBezTo>
                  <a:pt x="1614013" y="663085"/>
                  <a:pt x="1616404" y="663881"/>
                  <a:pt x="1618779" y="664716"/>
                </a:cubicBezTo>
                <a:cubicBezTo>
                  <a:pt x="1618793" y="664716"/>
                  <a:pt x="1618806" y="664733"/>
                  <a:pt x="1618819" y="664733"/>
                </a:cubicBezTo>
                <a:cubicBezTo>
                  <a:pt x="1621192" y="665567"/>
                  <a:pt x="1623550" y="666443"/>
                  <a:pt x="1625894" y="667356"/>
                </a:cubicBezTo>
                <a:cubicBezTo>
                  <a:pt x="1625908" y="667356"/>
                  <a:pt x="1625923" y="667373"/>
                  <a:pt x="1625937" y="667373"/>
                </a:cubicBezTo>
                <a:cubicBezTo>
                  <a:pt x="1630235" y="669049"/>
                  <a:pt x="1634474" y="670873"/>
                  <a:pt x="1638665" y="672808"/>
                </a:cubicBezTo>
                <a:cubicBezTo>
                  <a:pt x="1639057" y="672989"/>
                  <a:pt x="1639456" y="673153"/>
                  <a:pt x="1639847" y="673336"/>
                </a:cubicBezTo>
                <a:cubicBezTo>
                  <a:pt x="1639864" y="673336"/>
                  <a:pt x="1639880" y="673353"/>
                  <a:pt x="1639896" y="673360"/>
                </a:cubicBezTo>
                <a:cubicBezTo>
                  <a:pt x="1642172" y="674428"/>
                  <a:pt x="1644430" y="675533"/>
                  <a:pt x="1646672" y="676677"/>
                </a:cubicBezTo>
                <a:cubicBezTo>
                  <a:pt x="1646689" y="676694"/>
                  <a:pt x="1646707" y="676694"/>
                  <a:pt x="1646724" y="676704"/>
                </a:cubicBezTo>
                <a:cubicBezTo>
                  <a:pt x="1648964" y="677847"/>
                  <a:pt x="1651188" y="679030"/>
                  <a:pt x="1653390" y="680248"/>
                </a:cubicBezTo>
                <a:cubicBezTo>
                  <a:pt x="1655278" y="681292"/>
                  <a:pt x="1657145" y="682377"/>
                  <a:pt x="1659004" y="683476"/>
                </a:cubicBezTo>
                <a:cubicBezTo>
                  <a:pt x="1659331" y="683669"/>
                  <a:pt x="1659665" y="683848"/>
                  <a:pt x="1659991" y="684043"/>
                </a:cubicBezTo>
                <a:lnTo>
                  <a:pt x="1659991" y="302220"/>
                </a:lnTo>
                <a:cubicBezTo>
                  <a:pt x="1659991" y="134805"/>
                  <a:pt x="1525212" y="26"/>
                  <a:pt x="1357796" y="26"/>
                </a:cubicBezTo>
                <a:close/>
              </a:path>
            </a:pathLst>
          </a:custGeom>
          <a:solidFill>
            <a:srgbClr val="236E96"/>
          </a:solidFill>
          <a:ln w="1689" cap="flat">
            <a:noFill/>
            <a:prstDash val="solid"/>
            <a:round/>
          </a:ln>
        </p:spPr>
        <p:txBody>
          <a:bodyPr rtlCol="0" anchor="ctr"/>
          <a:lstStyle/>
          <a:p>
            <a:endParaRPr lang="en-ID"/>
          </a:p>
        </p:txBody>
      </p:sp>
      <p:sp>
        <p:nvSpPr>
          <p:cNvPr id="7" name="Freeform: Shape 6">
            <a:extLst>
              <a:ext uri="{FF2B5EF4-FFF2-40B4-BE49-F238E27FC236}">
                <a16:creationId xmlns:a16="http://schemas.microsoft.com/office/drawing/2014/main" id="{E24E2117-FB92-4580-BE6E-7CBD92F4429B}"/>
              </a:ext>
            </a:extLst>
          </p:cNvPr>
          <p:cNvSpPr/>
          <p:nvPr/>
        </p:nvSpPr>
        <p:spPr>
          <a:xfrm rot="18900000">
            <a:off x="4839716" y="2152586"/>
            <a:ext cx="2024053" cy="1677657"/>
          </a:xfrm>
          <a:custGeom>
            <a:avLst/>
            <a:gdLst>
              <a:gd name="connsiteX0" fmla="*/ 644941 w 2002751"/>
              <a:gd name="connsiteY0" fmla="*/ 3 h 1660001"/>
              <a:gd name="connsiteX1" fmla="*/ 342759 w 2002751"/>
              <a:gd name="connsiteY1" fmla="*/ 300897 h 1660001"/>
              <a:gd name="connsiteX2" fmla="*/ 342759 w 2002751"/>
              <a:gd name="connsiteY2" fmla="*/ 704936 h 1660001"/>
              <a:gd name="connsiteX3" fmla="*/ 342759 w 2002751"/>
              <a:gd name="connsiteY3" fmla="*/ 721103 h 1660001"/>
              <a:gd name="connsiteX4" fmla="*/ 323706 w 2002751"/>
              <a:gd name="connsiteY4" fmla="*/ 740147 h 1660001"/>
              <a:gd name="connsiteX5" fmla="*/ 311300 w 2002751"/>
              <a:gd name="connsiteY5" fmla="*/ 735548 h 1660001"/>
              <a:gd name="connsiteX6" fmla="*/ 304551 w 2002751"/>
              <a:gd name="connsiteY6" fmla="*/ 730040 h 1660001"/>
              <a:gd name="connsiteX7" fmla="*/ 304551 w 2002751"/>
              <a:gd name="connsiteY7" fmla="*/ 729951 h 1660001"/>
              <a:gd name="connsiteX8" fmla="*/ 292139 w 2002751"/>
              <a:gd name="connsiteY8" fmla="*/ 721037 h 1660001"/>
              <a:gd name="connsiteX9" fmla="*/ 291624 w 2002751"/>
              <a:gd name="connsiteY9" fmla="*/ 720694 h 1660001"/>
              <a:gd name="connsiteX10" fmla="*/ 285430 w 2002751"/>
              <a:gd name="connsiteY10" fmla="*/ 716816 h 1660001"/>
              <a:gd name="connsiteX11" fmla="*/ 284984 w 2002751"/>
              <a:gd name="connsiteY11" fmla="*/ 716549 h 1660001"/>
              <a:gd name="connsiteX12" fmla="*/ 278810 w 2002751"/>
              <a:gd name="connsiteY12" fmla="*/ 713024 h 1660001"/>
              <a:gd name="connsiteX13" fmla="*/ 278048 w 2002751"/>
              <a:gd name="connsiteY13" fmla="*/ 712608 h 1660001"/>
              <a:gd name="connsiteX14" fmla="*/ 271695 w 2002751"/>
              <a:gd name="connsiteY14" fmla="*/ 709328 h 1660001"/>
              <a:gd name="connsiteX15" fmla="*/ 271223 w 2002751"/>
              <a:gd name="connsiteY15" fmla="*/ 709097 h 1660001"/>
              <a:gd name="connsiteX16" fmla="*/ 264679 w 2002751"/>
              <a:gd name="connsiteY16" fmla="*/ 706048 h 1660001"/>
              <a:gd name="connsiteX17" fmla="*/ 264022 w 2002751"/>
              <a:gd name="connsiteY17" fmla="*/ 705764 h 1660001"/>
              <a:gd name="connsiteX18" fmla="*/ 257306 w 2002751"/>
              <a:gd name="connsiteY18" fmla="*/ 702969 h 1660001"/>
              <a:gd name="connsiteX19" fmla="*/ 257240 w 2002751"/>
              <a:gd name="connsiteY19" fmla="*/ 702942 h 1660001"/>
              <a:gd name="connsiteX20" fmla="*/ 257085 w 2002751"/>
              <a:gd name="connsiteY20" fmla="*/ 702886 h 1660001"/>
              <a:gd name="connsiteX21" fmla="*/ 249944 w 2002751"/>
              <a:gd name="connsiteY21" fmla="*/ 700249 h 1660001"/>
              <a:gd name="connsiteX22" fmla="*/ 242842 w 2002751"/>
              <a:gd name="connsiteY22" fmla="*/ 697959 h 1660001"/>
              <a:gd name="connsiteX23" fmla="*/ 242416 w 2002751"/>
              <a:gd name="connsiteY23" fmla="*/ 697827 h 1660001"/>
              <a:gd name="connsiteX24" fmla="*/ 235331 w 2002751"/>
              <a:gd name="connsiteY24" fmla="*/ 695864 h 1660001"/>
              <a:gd name="connsiteX25" fmla="*/ 234875 w 2002751"/>
              <a:gd name="connsiteY25" fmla="*/ 695745 h 1660001"/>
              <a:gd name="connsiteX26" fmla="*/ 227935 w 2002751"/>
              <a:gd name="connsiteY26" fmla="*/ 694125 h 1660001"/>
              <a:gd name="connsiteX27" fmla="*/ 227077 w 2002751"/>
              <a:gd name="connsiteY27" fmla="*/ 693940 h 1660001"/>
              <a:gd name="connsiteX28" fmla="*/ 220246 w 2002751"/>
              <a:gd name="connsiteY28" fmla="*/ 692640 h 1660001"/>
              <a:gd name="connsiteX29" fmla="*/ 219335 w 2002751"/>
              <a:gd name="connsiteY29" fmla="*/ 692488 h 1660001"/>
              <a:gd name="connsiteX30" fmla="*/ 212544 w 2002751"/>
              <a:gd name="connsiteY30" fmla="*/ 691485 h 1660001"/>
              <a:gd name="connsiteX31" fmla="*/ 211422 w 2002751"/>
              <a:gd name="connsiteY31" fmla="*/ 691346 h 1660001"/>
              <a:gd name="connsiteX32" fmla="*/ 204646 w 2002751"/>
              <a:gd name="connsiteY32" fmla="*/ 690630 h 1660001"/>
              <a:gd name="connsiteX33" fmla="*/ 203600 w 2002751"/>
              <a:gd name="connsiteY33" fmla="*/ 690547 h 1660001"/>
              <a:gd name="connsiteX34" fmla="*/ 196564 w 2002751"/>
              <a:gd name="connsiteY34" fmla="*/ 690105 h 1660001"/>
              <a:gd name="connsiteX35" fmla="*/ 196076 w 2002751"/>
              <a:gd name="connsiteY35" fmla="*/ 690088 h 1660001"/>
              <a:gd name="connsiteX36" fmla="*/ 188529 w 2002751"/>
              <a:gd name="connsiteY36" fmla="*/ 689923 h 1660001"/>
              <a:gd name="connsiteX37" fmla="*/ 188529 w 2002751"/>
              <a:gd name="connsiteY37" fmla="*/ 689988 h 1660001"/>
              <a:gd name="connsiteX38" fmla="*/ 178991 w 2002751"/>
              <a:gd name="connsiteY38" fmla="*/ 690226 h 1660001"/>
              <a:gd name="connsiteX39" fmla="*/ 178807 w 2002751"/>
              <a:gd name="connsiteY39" fmla="*/ 690226 h 1660001"/>
              <a:gd name="connsiteX40" fmla="*/ 173995 w 2002751"/>
              <a:gd name="connsiteY40" fmla="*/ 690530 h 1660001"/>
              <a:gd name="connsiteX41" fmla="*/ 164956 w 2002751"/>
              <a:gd name="connsiteY41" fmla="*/ 691437 h 1660001"/>
              <a:gd name="connsiteX42" fmla="*/ 164471 w 2002751"/>
              <a:gd name="connsiteY42" fmla="*/ 691493 h 1660001"/>
              <a:gd name="connsiteX43" fmla="*/ 159765 w 2002751"/>
              <a:gd name="connsiteY43" fmla="*/ 692150 h 1660001"/>
              <a:gd name="connsiteX44" fmla="*/ 145881 w 2002751"/>
              <a:gd name="connsiteY44" fmla="*/ 694800 h 1660001"/>
              <a:gd name="connsiteX45" fmla="*/ 141337 w 2002751"/>
              <a:gd name="connsiteY45" fmla="*/ 695905 h 1660001"/>
              <a:gd name="connsiteX46" fmla="*/ 135516 w 2002751"/>
              <a:gd name="connsiteY46" fmla="*/ 697512 h 1660001"/>
              <a:gd name="connsiteX47" fmla="*/ 127975 w 2002751"/>
              <a:gd name="connsiteY47" fmla="*/ 699869 h 1660001"/>
              <a:gd name="connsiteX48" fmla="*/ 123616 w 2002751"/>
              <a:gd name="connsiteY48" fmla="*/ 701400 h 1660001"/>
              <a:gd name="connsiteX49" fmla="*/ 110844 w 2002751"/>
              <a:gd name="connsiteY49" fmla="*/ 706604 h 1660001"/>
              <a:gd name="connsiteX50" fmla="*/ 102604 w 2002751"/>
              <a:gd name="connsiteY50" fmla="*/ 710568 h 1660001"/>
              <a:gd name="connsiteX51" fmla="*/ 102600 w 2002751"/>
              <a:gd name="connsiteY51" fmla="*/ 710568 h 1660001"/>
              <a:gd name="connsiteX52" fmla="*/ 98564 w 2002751"/>
              <a:gd name="connsiteY52" fmla="*/ 712693 h 1660001"/>
              <a:gd name="connsiteX53" fmla="*/ 88294 w 2002751"/>
              <a:gd name="connsiteY53" fmla="*/ 718706 h 1660001"/>
              <a:gd name="connsiteX54" fmla="*/ 85311 w 2002751"/>
              <a:gd name="connsiteY54" fmla="*/ 720620 h 1660001"/>
              <a:gd name="connsiteX55" fmla="*/ 80820 w 2002751"/>
              <a:gd name="connsiteY55" fmla="*/ 723649 h 1660001"/>
              <a:gd name="connsiteX56" fmla="*/ 79292 w 2002751"/>
              <a:gd name="connsiteY56" fmla="*/ 724705 h 1660001"/>
              <a:gd name="connsiteX57" fmla="*/ 75632 w 2002751"/>
              <a:gd name="connsiteY57" fmla="*/ 727372 h 1660001"/>
              <a:gd name="connsiteX58" fmla="*/ 68514 w 2002751"/>
              <a:gd name="connsiteY58" fmla="*/ 732962 h 1660001"/>
              <a:gd name="connsiteX59" fmla="*/ 65058 w 2002751"/>
              <a:gd name="connsiteY59" fmla="*/ 735883 h 1660001"/>
              <a:gd name="connsiteX60" fmla="*/ 60082 w 2002751"/>
              <a:gd name="connsiteY60" fmla="*/ 740368 h 1660001"/>
              <a:gd name="connsiteX61" fmla="*/ 55135 w 2002751"/>
              <a:gd name="connsiteY61" fmla="*/ 745120 h 1660001"/>
              <a:gd name="connsiteX62" fmla="*/ 42977 w 2002751"/>
              <a:gd name="connsiteY62" fmla="*/ 758498 h 1660001"/>
              <a:gd name="connsiteX63" fmla="*/ 41713 w 2002751"/>
              <a:gd name="connsiteY63" fmla="*/ 760069 h 1660001"/>
              <a:gd name="connsiteX64" fmla="*/ 37387 w 2002751"/>
              <a:gd name="connsiteY64" fmla="*/ 765617 h 1660001"/>
              <a:gd name="connsiteX65" fmla="*/ 34720 w 2002751"/>
              <a:gd name="connsiteY65" fmla="*/ 769277 h 1660001"/>
              <a:gd name="connsiteX66" fmla="*/ 33664 w 2002751"/>
              <a:gd name="connsiteY66" fmla="*/ 770801 h 1660001"/>
              <a:gd name="connsiteX67" fmla="*/ 29645 w 2002751"/>
              <a:gd name="connsiteY67" fmla="*/ 776794 h 1660001"/>
              <a:gd name="connsiteX68" fmla="*/ 24929 w 2002751"/>
              <a:gd name="connsiteY68" fmla="*/ 784569 h 1660001"/>
              <a:gd name="connsiteX69" fmla="*/ 21315 w 2002751"/>
              <a:gd name="connsiteY69" fmla="*/ 791189 h 1660001"/>
              <a:gd name="connsiteX70" fmla="*/ 20583 w 2002751"/>
              <a:gd name="connsiteY70" fmla="*/ 792582 h 1660001"/>
              <a:gd name="connsiteX71" fmla="*/ 16619 w 2002751"/>
              <a:gd name="connsiteY71" fmla="*/ 800822 h 1660001"/>
              <a:gd name="connsiteX72" fmla="*/ 14784 w 2002751"/>
              <a:gd name="connsiteY72" fmla="*/ 805023 h 1660001"/>
              <a:gd name="connsiteX73" fmla="*/ 11415 w 2002751"/>
              <a:gd name="connsiteY73" fmla="*/ 813587 h 1660001"/>
              <a:gd name="connsiteX74" fmla="*/ 9884 w 2002751"/>
              <a:gd name="connsiteY74" fmla="*/ 817943 h 1660001"/>
              <a:gd name="connsiteX75" fmla="*/ 7135 w 2002751"/>
              <a:gd name="connsiteY75" fmla="*/ 826807 h 1660001"/>
              <a:gd name="connsiteX76" fmla="*/ 3822 w 2002751"/>
              <a:gd name="connsiteY76" fmla="*/ 840440 h 1660001"/>
              <a:gd name="connsiteX77" fmla="*/ 970 w 2002751"/>
              <a:gd name="connsiteY77" fmla="*/ 859185 h 1660001"/>
              <a:gd name="connsiteX78" fmla="*/ 548 w 2002751"/>
              <a:gd name="connsiteY78" fmla="*/ 863960 h 1660001"/>
              <a:gd name="connsiteX79" fmla="*/ 0 w 2002751"/>
              <a:gd name="connsiteY79" fmla="*/ 878494 h 1660001"/>
              <a:gd name="connsiteX80" fmla="*/ 63 w 2002751"/>
              <a:gd name="connsiteY80" fmla="*/ 883368 h 1660001"/>
              <a:gd name="connsiteX81" fmla="*/ 1511 w 2002751"/>
              <a:gd name="connsiteY81" fmla="*/ 902545 h 1660001"/>
              <a:gd name="connsiteX82" fmla="*/ 2937 w 2002751"/>
              <a:gd name="connsiteY82" fmla="*/ 911917 h 1660001"/>
              <a:gd name="connsiteX83" fmla="*/ 3821 w 2002751"/>
              <a:gd name="connsiteY83" fmla="*/ 916544 h 1660001"/>
              <a:gd name="connsiteX84" fmla="*/ 7135 w 2002751"/>
              <a:gd name="connsiteY84" fmla="*/ 930177 h 1660001"/>
              <a:gd name="connsiteX85" fmla="*/ 9884 w 2002751"/>
              <a:gd name="connsiteY85" fmla="*/ 939038 h 1660001"/>
              <a:gd name="connsiteX86" fmla="*/ 18553 w 2002751"/>
              <a:gd name="connsiteY86" fmla="*/ 960317 h 1660001"/>
              <a:gd name="connsiteX87" fmla="*/ 22708 w 2002751"/>
              <a:gd name="connsiteY87" fmla="*/ 968445 h 1660001"/>
              <a:gd name="connsiteX88" fmla="*/ 29645 w 2002751"/>
              <a:gd name="connsiteY88" fmla="*/ 980193 h 1660001"/>
              <a:gd name="connsiteX89" fmla="*/ 34720 w 2002751"/>
              <a:gd name="connsiteY89" fmla="*/ 987714 h 1660001"/>
              <a:gd name="connsiteX90" fmla="*/ 37387 w 2002751"/>
              <a:gd name="connsiteY90" fmla="*/ 991377 h 1660001"/>
              <a:gd name="connsiteX91" fmla="*/ 42977 w 2002751"/>
              <a:gd name="connsiteY91" fmla="*/ 998496 h 1660001"/>
              <a:gd name="connsiteX92" fmla="*/ 48898 w 2002751"/>
              <a:gd name="connsiteY92" fmla="*/ 1005333 h 1660001"/>
              <a:gd name="connsiteX93" fmla="*/ 51977 w 2002751"/>
              <a:gd name="connsiteY93" fmla="*/ 1008640 h 1660001"/>
              <a:gd name="connsiteX94" fmla="*/ 58366 w 2002751"/>
              <a:gd name="connsiteY94" fmla="*/ 1015029 h 1660001"/>
              <a:gd name="connsiteX95" fmla="*/ 58369 w 2002751"/>
              <a:gd name="connsiteY95" fmla="*/ 1015029 h 1660001"/>
              <a:gd name="connsiteX96" fmla="*/ 65058 w 2002751"/>
              <a:gd name="connsiteY96" fmla="*/ 1021111 h 1660001"/>
              <a:gd name="connsiteX97" fmla="*/ 68510 w 2002751"/>
              <a:gd name="connsiteY97" fmla="*/ 1024029 h 1660001"/>
              <a:gd name="connsiteX98" fmla="*/ 72038 w 2002751"/>
              <a:gd name="connsiteY98" fmla="*/ 1026867 h 1660001"/>
              <a:gd name="connsiteX99" fmla="*/ 79292 w 2002751"/>
              <a:gd name="connsiteY99" fmla="*/ 1032289 h 1660001"/>
              <a:gd name="connsiteX100" fmla="*/ 90667 w 2002751"/>
              <a:gd name="connsiteY100" fmla="*/ 1039767 h 1660001"/>
              <a:gd name="connsiteX101" fmla="*/ 94584 w 2002751"/>
              <a:gd name="connsiteY101" fmla="*/ 1042080 h 1660001"/>
              <a:gd name="connsiteX102" fmla="*/ 102600 w 2002751"/>
              <a:gd name="connsiteY102" fmla="*/ 1046426 h 1660001"/>
              <a:gd name="connsiteX103" fmla="*/ 115048 w 2002751"/>
              <a:gd name="connsiteY103" fmla="*/ 1052228 h 1660001"/>
              <a:gd name="connsiteX104" fmla="*/ 123612 w 2002751"/>
              <a:gd name="connsiteY104" fmla="*/ 1055598 h 1660001"/>
              <a:gd name="connsiteX105" fmla="*/ 123616 w 2002751"/>
              <a:gd name="connsiteY105" fmla="*/ 1055598 h 1660001"/>
              <a:gd name="connsiteX106" fmla="*/ 127972 w 2002751"/>
              <a:gd name="connsiteY106" fmla="*/ 1057129 h 1660001"/>
              <a:gd name="connsiteX107" fmla="*/ 136836 w 2002751"/>
              <a:gd name="connsiteY107" fmla="*/ 1059878 h 1660001"/>
              <a:gd name="connsiteX108" fmla="*/ 141334 w 2002751"/>
              <a:gd name="connsiteY108" fmla="*/ 1061092 h 1660001"/>
              <a:gd name="connsiteX109" fmla="*/ 141337 w 2002751"/>
              <a:gd name="connsiteY109" fmla="*/ 1061092 h 1660001"/>
              <a:gd name="connsiteX110" fmla="*/ 145878 w 2002751"/>
              <a:gd name="connsiteY110" fmla="*/ 1062198 h 1660001"/>
              <a:gd name="connsiteX111" fmla="*/ 145882 w 2002751"/>
              <a:gd name="connsiteY111" fmla="*/ 1062198 h 1660001"/>
              <a:gd name="connsiteX112" fmla="*/ 150465 w 2002751"/>
              <a:gd name="connsiteY112" fmla="*/ 1063191 h 1660001"/>
              <a:gd name="connsiteX113" fmla="*/ 155095 w 2002751"/>
              <a:gd name="connsiteY113" fmla="*/ 1064075 h 1660001"/>
              <a:gd name="connsiteX114" fmla="*/ 159762 w 2002751"/>
              <a:gd name="connsiteY114" fmla="*/ 1064848 h 1660001"/>
              <a:gd name="connsiteX115" fmla="*/ 159765 w 2002751"/>
              <a:gd name="connsiteY115" fmla="*/ 1064848 h 1660001"/>
              <a:gd name="connsiteX116" fmla="*/ 169213 w 2002751"/>
              <a:gd name="connsiteY116" fmla="*/ 1066042 h 1660001"/>
              <a:gd name="connsiteX117" fmla="*/ 183648 w 2002751"/>
              <a:gd name="connsiteY117" fmla="*/ 1066953 h 1660001"/>
              <a:gd name="connsiteX118" fmla="*/ 188526 w 2002751"/>
              <a:gd name="connsiteY118" fmla="*/ 1067016 h 1660001"/>
              <a:gd name="connsiteX119" fmla="*/ 195895 w 2002751"/>
              <a:gd name="connsiteY119" fmla="*/ 1066844 h 1660001"/>
              <a:gd name="connsiteX120" fmla="*/ 196647 w 2002751"/>
              <a:gd name="connsiteY120" fmla="*/ 1066814 h 1660001"/>
              <a:gd name="connsiteX121" fmla="*/ 203693 w 2002751"/>
              <a:gd name="connsiteY121" fmla="*/ 1066358 h 1660001"/>
              <a:gd name="connsiteX122" fmla="*/ 204601 w 2002751"/>
              <a:gd name="connsiteY122" fmla="*/ 1066286 h 1660001"/>
              <a:gd name="connsiteX123" fmla="*/ 211369 w 2002751"/>
              <a:gd name="connsiteY123" fmla="*/ 1065563 h 1660001"/>
              <a:gd name="connsiteX124" fmla="*/ 212610 w 2002751"/>
              <a:gd name="connsiteY124" fmla="*/ 1065408 h 1660001"/>
              <a:gd name="connsiteX125" fmla="*/ 219286 w 2002751"/>
              <a:gd name="connsiteY125" fmla="*/ 1064411 h 1660001"/>
              <a:gd name="connsiteX126" fmla="*/ 220332 w 2002751"/>
              <a:gd name="connsiteY126" fmla="*/ 1064233 h 1660001"/>
              <a:gd name="connsiteX127" fmla="*/ 227041 w 2002751"/>
              <a:gd name="connsiteY127" fmla="*/ 1062949 h 1660001"/>
              <a:gd name="connsiteX128" fmla="*/ 228038 w 2002751"/>
              <a:gd name="connsiteY128" fmla="*/ 1062731 h 1660001"/>
              <a:gd name="connsiteX129" fmla="*/ 234717 w 2002751"/>
              <a:gd name="connsiteY129" fmla="*/ 1061164 h 1660001"/>
              <a:gd name="connsiteX130" fmla="*/ 235645 w 2002751"/>
              <a:gd name="connsiteY130" fmla="*/ 1060919 h 1660001"/>
              <a:gd name="connsiteX131" fmla="*/ 242450 w 2002751"/>
              <a:gd name="connsiteY131" fmla="*/ 1059019 h 1660001"/>
              <a:gd name="connsiteX132" fmla="*/ 242836 w 2002751"/>
              <a:gd name="connsiteY132" fmla="*/ 1058900 h 1660001"/>
              <a:gd name="connsiteX133" fmla="*/ 249961 w 2002751"/>
              <a:gd name="connsiteY133" fmla="*/ 1056590 h 1660001"/>
              <a:gd name="connsiteX134" fmla="*/ 256818 w 2002751"/>
              <a:gd name="connsiteY134" fmla="*/ 1054049 h 1660001"/>
              <a:gd name="connsiteX135" fmla="*/ 257076 w 2002751"/>
              <a:gd name="connsiteY135" fmla="*/ 1053950 h 1660001"/>
              <a:gd name="connsiteX136" fmla="*/ 257231 w 2002751"/>
              <a:gd name="connsiteY136" fmla="*/ 1053950 h 1660001"/>
              <a:gd name="connsiteX137" fmla="*/ 311260 w 2002751"/>
              <a:gd name="connsiteY137" fmla="*/ 1021325 h 1660001"/>
              <a:gd name="connsiteX138" fmla="*/ 338125 w 2002751"/>
              <a:gd name="connsiteY138" fmla="*/ 1023320 h 1660001"/>
              <a:gd name="connsiteX139" fmla="*/ 342743 w 2002751"/>
              <a:gd name="connsiteY139" fmla="*/ 1035749 h 1660001"/>
              <a:gd name="connsiteX140" fmla="*/ 342743 w 2002751"/>
              <a:gd name="connsiteY140" fmla="*/ 1053950 h 1660001"/>
              <a:gd name="connsiteX141" fmla="*/ 342743 w 2002751"/>
              <a:gd name="connsiteY141" fmla="*/ 1357804 h 1660001"/>
              <a:gd name="connsiteX142" fmla="*/ 644941 w 2002751"/>
              <a:gd name="connsiteY142" fmla="*/ 1660002 h 1660001"/>
              <a:gd name="connsiteX143" fmla="*/ 929846 w 2002751"/>
              <a:gd name="connsiteY143" fmla="*/ 1660002 h 1660001"/>
              <a:gd name="connsiteX144" fmla="*/ 897597 w 2002751"/>
              <a:gd name="connsiteY144" fmla="*/ 1544013 h 1660001"/>
              <a:gd name="connsiteX145" fmla="*/ 897597 w 2002751"/>
              <a:gd name="connsiteY145" fmla="*/ 1543947 h 1660001"/>
              <a:gd name="connsiteX146" fmla="*/ 1124232 w 2002751"/>
              <a:gd name="connsiteY146" fmla="*/ 1317315 h 1660001"/>
              <a:gd name="connsiteX147" fmla="*/ 1350864 w 2002751"/>
              <a:gd name="connsiteY147" fmla="*/ 1543947 h 1660001"/>
              <a:gd name="connsiteX148" fmla="*/ 1318724 w 2002751"/>
              <a:gd name="connsiteY148" fmla="*/ 1660002 h 1660001"/>
              <a:gd name="connsiteX149" fmla="*/ 1700554 w 2002751"/>
              <a:gd name="connsiteY149" fmla="*/ 1660002 h 1660001"/>
              <a:gd name="connsiteX150" fmla="*/ 2002751 w 2002751"/>
              <a:gd name="connsiteY150" fmla="*/ 1357804 h 1660001"/>
              <a:gd name="connsiteX151" fmla="*/ 2002751 w 2002751"/>
              <a:gd name="connsiteY151" fmla="*/ 302198 h 1660001"/>
              <a:gd name="connsiteX152" fmla="*/ 1700554 w 2002751"/>
              <a:gd name="connsiteY152" fmla="*/ 0 h 166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2002751" h="1660001">
                <a:moveTo>
                  <a:pt x="644941" y="3"/>
                </a:moveTo>
                <a:cubicBezTo>
                  <a:pt x="477959" y="3"/>
                  <a:pt x="343459" y="134086"/>
                  <a:pt x="342759" y="300897"/>
                </a:cubicBezTo>
                <a:lnTo>
                  <a:pt x="342759" y="704936"/>
                </a:lnTo>
                <a:lnTo>
                  <a:pt x="342759" y="721103"/>
                </a:lnTo>
                <a:cubicBezTo>
                  <a:pt x="342756" y="731624"/>
                  <a:pt x="334226" y="740150"/>
                  <a:pt x="323706" y="740147"/>
                </a:cubicBezTo>
                <a:cubicBezTo>
                  <a:pt x="319154" y="740145"/>
                  <a:pt x="314753" y="738514"/>
                  <a:pt x="311300" y="735548"/>
                </a:cubicBezTo>
                <a:cubicBezTo>
                  <a:pt x="309092" y="733651"/>
                  <a:pt x="306834" y="731826"/>
                  <a:pt x="304551" y="730040"/>
                </a:cubicBezTo>
                <a:lnTo>
                  <a:pt x="304551" y="729951"/>
                </a:lnTo>
                <a:cubicBezTo>
                  <a:pt x="300526" y="726802"/>
                  <a:pt x="296383" y="723833"/>
                  <a:pt x="292139" y="721037"/>
                </a:cubicBezTo>
                <a:cubicBezTo>
                  <a:pt x="291967" y="720924"/>
                  <a:pt x="291797" y="720807"/>
                  <a:pt x="291624" y="720694"/>
                </a:cubicBezTo>
                <a:cubicBezTo>
                  <a:pt x="289584" y="719359"/>
                  <a:pt x="287516" y="718069"/>
                  <a:pt x="285430" y="716816"/>
                </a:cubicBezTo>
                <a:cubicBezTo>
                  <a:pt x="285281" y="716727"/>
                  <a:pt x="285133" y="716638"/>
                  <a:pt x="284984" y="716549"/>
                </a:cubicBezTo>
                <a:cubicBezTo>
                  <a:pt x="282947" y="715334"/>
                  <a:pt x="280888" y="714160"/>
                  <a:pt x="278810" y="713024"/>
                </a:cubicBezTo>
                <a:cubicBezTo>
                  <a:pt x="278556" y="712886"/>
                  <a:pt x="278302" y="712746"/>
                  <a:pt x="278048" y="712608"/>
                </a:cubicBezTo>
                <a:cubicBezTo>
                  <a:pt x="275950" y="711474"/>
                  <a:pt x="273832" y="710380"/>
                  <a:pt x="271695" y="709328"/>
                </a:cubicBezTo>
                <a:cubicBezTo>
                  <a:pt x="271538" y="709250"/>
                  <a:pt x="271380" y="709174"/>
                  <a:pt x="271223" y="709097"/>
                </a:cubicBezTo>
                <a:cubicBezTo>
                  <a:pt x="269060" y="708039"/>
                  <a:pt x="266879" y="707021"/>
                  <a:pt x="264679" y="706048"/>
                </a:cubicBezTo>
                <a:cubicBezTo>
                  <a:pt x="264461" y="705952"/>
                  <a:pt x="264241" y="705860"/>
                  <a:pt x="264022" y="705764"/>
                </a:cubicBezTo>
                <a:cubicBezTo>
                  <a:pt x="261800" y="704791"/>
                  <a:pt x="259564" y="703855"/>
                  <a:pt x="257306" y="702969"/>
                </a:cubicBezTo>
                <a:cubicBezTo>
                  <a:pt x="257284" y="702952"/>
                  <a:pt x="257262" y="702952"/>
                  <a:pt x="257240" y="702942"/>
                </a:cubicBezTo>
                <a:cubicBezTo>
                  <a:pt x="257189" y="702921"/>
                  <a:pt x="257136" y="702906"/>
                  <a:pt x="257085" y="702886"/>
                </a:cubicBezTo>
                <a:cubicBezTo>
                  <a:pt x="254722" y="701961"/>
                  <a:pt x="252342" y="701078"/>
                  <a:pt x="249944" y="700249"/>
                </a:cubicBezTo>
                <a:cubicBezTo>
                  <a:pt x="247593" y="699437"/>
                  <a:pt x="245224" y="698678"/>
                  <a:pt x="242842" y="697959"/>
                </a:cubicBezTo>
                <a:cubicBezTo>
                  <a:pt x="242700" y="697917"/>
                  <a:pt x="242559" y="697869"/>
                  <a:pt x="242416" y="697827"/>
                </a:cubicBezTo>
                <a:cubicBezTo>
                  <a:pt x="240069" y="697125"/>
                  <a:pt x="237706" y="696474"/>
                  <a:pt x="235331" y="695864"/>
                </a:cubicBezTo>
                <a:cubicBezTo>
                  <a:pt x="235179" y="695825"/>
                  <a:pt x="235028" y="695784"/>
                  <a:pt x="234875" y="695745"/>
                </a:cubicBezTo>
                <a:cubicBezTo>
                  <a:pt x="232574" y="695160"/>
                  <a:pt x="230260" y="694624"/>
                  <a:pt x="227935" y="694125"/>
                </a:cubicBezTo>
                <a:cubicBezTo>
                  <a:pt x="227649" y="694064"/>
                  <a:pt x="227364" y="694000"/>
                  <a:pt x="227077" y="693940"/>
                </a:cubicBezTo>
                <a:cubicBezTo>
                  <a:pt x="224810" y="693465"/>
                  <a:pt x="222533" y="693032"/>
                  <a:pt x="220246" y="692640"/>
                </a:cubicBezTo>
                <a:cubicBezTo>
                  <a:pt x="219943" y="692587"/>
                  <a:pt x="219639" y="692539"/>
                  <a:pt x="219335" y="692488"/>
                </a:cubicBezTo>
                <a:cubicBezTo>
                  <a:pt x="217080" y="692113"/>
                  <a:pt x="214815" y="691778"/>
                  <a:pt x="212544" y="691485"/>
                </a:cubicBezTo>
                <a:cubicBezTo>
                  <a:pt x="212170" y="691436"/>
                  <a:pt x="211796" y="691392"/>
                  <a:pt x="211422" y="691346"/>
                </a:cubicBezTo>
                <a:cubicBezTo>
                  <a:pt x="209170" y="691069"/>
                  <a:pt x="206912" y="690826"/>
                  <a:pt x="204646" y="690630"/>
                </a:cubicBezTo>
                <a:cubicBezTo>
                  <a:pt x="204298" y="690600"/>
                  <a:pt x="203949" y="690576"/>
                  <a:pt x="203600" y="690547"/>
                </a:cubicBezTo>
                <a:cubicBezTo>
                  <a:pt x="201261" y="690358"/>
                  <a:pt x="198916" y="690207"/>
                  <a:pt x="196564" y="690105"/>
                </a:cubicBezTo>
                <a:cubicBezTo>
                  <a:pt x="196402" y="690105"/>
                  <a:pt x="196239" y="690088"/>
                  <a:pt x="196076" y="690088"/>
                </a:cubicBezTo>
                <a:cubicBezTo>
                  <a:pt x="193566" y="689985"/>
                  <a:pt x="191050" y="689924"/>
                  <a:pt x="188529" y="689923"/>
                </a:cubicBezTo>
                <a:lnTo>
                  <a:pt x="188529" y="689988"/>
                </a:lnTo>
                <a:cubicBezTo>
                  <a:pt x="185330" y="689989"/>
                  <a:pt x="182150" y="690070"/>
                  <a:pt x="178991" y="690226"/>
                </a:cubicBezTo>
                <a:lnTo>
                  <a:pt x="178807" y="690226"/>
                </a:lnTo>
                <a:cubicBezTo>
                  <a:pt x="177198" y="690307"/>
                  <a:pt x="175593" y="690408"/>
                  <a:pt x="173995" y="690530"/>
                </a:cubicBezTo>
                <a:cubicBezTo>
                  <a:pt x="170961" y="690760"/>
                  <a:pt x="167948" y="691066"/>
                  <a:pt x="164956" y="691437"/>
                </a:cubicBezTo>
                <a:cubicBezTo>
                  <a:pt x="164795" y="691457"/>
                  <a:pt x="164632" y="691473"/>
                  <a:pt x="164471" y="691493"/>
                </a:cubicBezTo>
                <a:cubicBezTo>
                  <a:pt x="162897" y="691692"/>
                  <a:pt x="161327" y="691912"/>
                  <a:pt x="159765" y="692150"/>
                </a:cubicBezTo>
                <a:cubicBezTo>
                  <a:pt x="155077" y="692864"/>
                  <a:pt x="150447" y="693749"/>
                  <a:pt x="145881" y="694800"/>
                </a:cubicBezTo>
                <a:cubicBezTo>
                  <a:pt x="144359" y="695150"/>
                  <a:pt x="142845" y="695519"/>
                  <a:pt x="141337" y="695905"/>
                </a:cubicBezTo>
                <a:cubicBezTo>
                  <a:pt x="139383" y="696407"/>
                  <a:pt x="137445" y="696951"/>
                  <a:pt x="135516" y="697512"/>
                </a:cubicBezTo>
                <a:cubicBezTo>
                  <a:pt x="132981" y="698251"/>
                  <a:pt x="130464" y="699028"/>
                  <a:pt x="127975" y="699869"/>
                </a:cubicBezTo>
                <a:cubicBezTo>
                  <a:pt x="126514" y="700362"/>
                  <a:pt x="125060" y="700872"/>
                  <a:pt x="123616" y="701400"/>
                </a:cubicBezTo>
                <a:cubicBezTo>
                  <a:pt x="119281" y="702983"/>
                  <a:pt x="115022" y="704719"/>
                  <a:pt x="110844" y="706604"/>
                </a:cubicBezTo>
                <a:cubicBezTo>
                  <a:pt x="108060" y="707860"/>
                  <a:pt x="105313" y="709182"/>
                  <a:pt x="102604" y="710568"/>
                </a:cubicBezTo>
                <a:lnTo>
                  <a:pt x="102600" y="710568"/>
                </a:lnTo>
                <a:cubicBezTo>
                  <a:pt x="101247" y="711260"/>
                  <a:pt x="99899" y="711969"/>
                  <a:pt x="98564" y="712693"/>
                </a:cubicBezTo>
                <a:cubicBezTo>
                  <a:pt x="95070" y="714588"/>
                  <a:pt x="91650" y="716601"/>
                  <a:pt x="88294" y="718706"/>
                </a:cubicBezTo>
                <a:cubicBezTo>
                  <a:pt x="87293" y="719334"/>
                  <a:pt x="86300" y="719973"/>
                  <a:pt x="85311" y="720620"/>
                </a:cubicBezTo>
                <a:cubicBezTo>
                  <a:pt x="83799" y="721609"/>
                  <a:pt x="82301" y="722619"/>
                  <a:pt x="80820" y="723649"/>
                </a:cubicBezTo>
                <a:cubicBezTo>
                  <a:pt x="80312" y="724003"/>
                  <a:pt x="79796" y="724347"/>
                  <a:pt x="79292" y="724705"/>
                </a:cubicBezTo>
                <a:cubicBezTo>
                  <a:pt x="78061" y="725580"/>
                  <a:pt x="76840" y="726468"/>
                  <a:pt x="75632" y="727372"/>
                </a:cubicBezTo>
                <a:cubicBezTo>
                  <a:pt x="73213" y="729179"/>
                  <a:pt x="70840" y="731043"/>
                  <a:pt x="68514" y="732962"/>
                </a:cubicBezTo>
                <a:cubicBezTo>
                  <a:pt x="67350" y="733922"/>
                  <a:pt x="66198" y="734896"/>
                  <a:pt x="65058" y="735883"/>
                </a:cubicBezTo>
                <a:cubicBezTo>
                  <a:pt x="63370" y="737345"/>
                  <a:pt x="61717" y="738847"/>
                  <a:pt x="60082" y="740368"/>
                </a:cubicBezTo>
                <a:cubicBezTo>
                  <a:pt x="58407" y="741925"/>
                  <a:pt x="56752" y="743502"/>
                  <a:pt x="55135" y="745120"/>
                </a:cubicBezTo>
                <a:cubicBezTo>
                  <a:pt x="50874" y="749381"/>
                  <a:pt x="46815" y="753845"/>
                  <a:pt x="42977" y="758498"/>
                </a:cubicBezTo>
                <a:cubicBezTo>
                  <a:pt x="42550" y="759017"/>
                  <a:pt x="42135" y="759546"/>
                  <a:pt x="41713" y="760069"/>
                </a:cubicBezTo>
                <a:cubicBezTo>
                  <a:pt x="40242" y="761893"/>
                  <a:pt x="38791" y="763737"/>
                  <a:pt x="37387" y="765617"/>
                </a:cubicBezTo>
                <a:cubicBezTo>
                  <a:pt x="36483" y="766826"/>
                  <a:pt x="35595" y="768045"/>
                  <a:pt x="34720" y="769277"/>
                </a:cubicBezTo>
                <a:cubicBezTo>
                  <a:pt x="34363" y="769780"/>
                  <a:pt x="34017" y="770294"/>
                  <a:pt x="33664" y="770801"/>
                </a:cubicBezTo>
                <a:cubicBezTo>
                  <a:pt x="32292" y="772774"/>
                  <a:pt x="30943" y="774767"/>
                  <a:pt x="29645" y="776794"/>
                </a:cubicBezTo>
                <a:cubicBezTo>
                  <a:pt x="28012" y="779344"/>
                  <a:pt x="26440" y="781937"/>
                  <a:pt x="24929" y="784569"/>
                </a:cubicBezTo>
                <a:cubicBezTo>
                  <a:pt x="23679" y="786748"/>
                  <a:pt x="22480" y="788957"/>
                  <a:pt x="21315" y="791189"/>
                </a:cubicBezTo>
                <a:cubicBezTo>
                  <a:pt x="21073" y="791654"/>
                  <a:pt x="20822" y="792115"/>
                  <a:pt x="20583" y="792582"/>
                </a:cubicBezTo>
                <a:cubicBezTo>
                  <a:pt x="19198" y="795292"/>
                  <a:pt x="17875" y="798038"/>
                  <a:pt x="16619" y="800822"/>
                </a:cubicBezTo>
                <a:cubicBezTo>
                  <a:pt x="15992" y="802214"/>
                  <a:pt x="15379" y="803614"/>
                  <a:pt x="14784" y="805023"/>
                </a:cubicBezTo>
                <a:cubicBezTo>
                  <a:pt x="13595" y="807843"/>
                  <a:pt x="12470" y="810699"/>
                  <a:pt x="11415" y="813587"/>
                </a:cubicBezTo>
                <a:cubicBezTo>
                  <a:pt x="10888" y="815031"/>
                  <a:pt x="10377" y="816483"/>
                  <a:pt x="9884" y="817943"/>
                </a:cubicBezTo>
                <a:cubicBezTo>
                  <a:pt x="8898" y="820866"/>
                  <a:pt x="7980" y="823822"/>
                  <a:pt x="7135" y="826807"/>
                </a:cubicBezTo>
                <a:cubicBezTo>
                  <a:pt x="5867" y="831285"/>
                  <a:pt x="4761" y="835832"/>
                  <a:pt x="3822" y="840440"/>
                </a:cubicBezTo>
                <a:cubicBezTo>
                  <a:pt x="2569" y="846584"/>
                  <a:pt x="1612" y="852836"/>
                  <a:pt x="970" y="859185"/>
                </a:cubicBezTo>
                <a:cubicBezTo>
                  <a:pt x="810" y="860771"/>
                  <a:pt x="669" y="862362"/>
                  <a:pt x="548" y="863960"/>
                </a:cubicBezTo>
                <a:cubicBezTo>
                  <a:pt x="185" y="868755"/>
                  <a:pt x="0" y="873604"/>
                  <a:pt x="0" y="878494"/>
                </a:cubicBezTo>
                <a:cubicBezTo>
                  <a:pt x="0" y="880124"/>
                  <a:pt x="22" y="881748"/>
                  <a:pt x="63" y="883368"/>
                </a:cubicBezTo>
                <a:cubicBezTo>
                  <a:pt x="226" y="889848"/>
                  <a:pt x="714" y="896245"/>
                  <a:pt x="1511" y="902545"/>
                </a:cubicBezTo>
                <a:cubicBezTo>
                  <a:pt x="1910" y="905694"/>
                  <a:pt x="2386" y="908819"/>
                  <a:pt x="2937" y="911917"/>
                </a:cubicBezTo>
                <a:cubicBezTo>
                  <a:pt x="3213" y="913466"/>
                  <a:pt x="3508" y="915009"/>
                  <a:pt x="3821" y="916544"/>
                </a:cubicBezTo>
                <a:cubicBezTo>
                  <a:pt x="4761" y="921152"/>
                  <a:pt x="5867" y="925699"/>
                  <a:pt x="7135" y="930177"/>
                </a:cubicBezTo>
                <a:cubicBezTo>
                  <a:pt x="7980" y="933162"/>
                  <a:pt x="8898" y="936115"/>
                  <a:pt x="9884" y="939038"/>
                </a:cubicBezTo>
                <a:cubicBezTo>
                  <a:pt x="12349" y="946344"/>
                  <a:pt x="15249" y="953446"/>
                  <a:pt x="18553" y="960317"/>
                </a:cubicBezTo>
                <a:cubicBezTo>
                  <a:pt x="19874" y="963064"/>
                  <a:pt x="21260" y="965774"/>
                  <a:pt x="22708" y="968445"/>
                </a:cubicBezTo>
                <a:cubicBezTo>
                  <a:pt x="24881" y="972452"/>
                  <a:pt x="27197" y="976369"/>
                  <a:pt x="29645" y="980193"/>
                </a:cubicBezTo>
                <a:cubicBezTo>
                  <a:pt x="31277" y="982743"/>
                  <a:pt x="32970" y="985251"/>
                  <a:pt x="34720" y="987714"/>
                </a:cubicBezTo>
                <a:cubicBezTo>
                  <a:pt x="35595" y="988946"/>
                  <a:pt x="36483" y="990168"/>
                  <a:pt x="37387" y="991377"/>
                </a:cubicBezTo>
                <a:cubicBezTo>
                  <a:pt x="39194" y="993796"/>
                  <a:pt x="41058" y="996169"/>
                  <a:pt x="42977" y="998496"/>
                </a:cubicBezTo>
                <a:cubicBezTo>
                  <a:pt x="44896" y="1000822"/>
                  <a:pt x="46871" y="1003103"/>
                  <a:pt x="48898" y="1005333"/>
                </a:cubicBezTo>
                <a:cubicBezTo>
                  <a:pt x="49911" y="1006449"/>
                  <a:pt x="50937" y="1007550"/>
                  <a:pt x="51977" y="1008640"/>
                </a:cubicBezTo>
                <a:cubicBezTo>
                  <a:pt x="54055" y="1010820"/>
                  <a:pt x="56186" y="1012951"/>
                  <a:pt x="58366" y="1015029"/>
                </a:cubicBezTo>
                <a:lnTo>
                  <a:pt x="58369" y="1015029"/>
                </a:lnTo>
                <a:cubicBezTo>
                  <a:pt x="60550" y="1017109"/>
                  <a:pt x="62779" y="1019138"/>
                  <a:pt x="65058" y="1021111"/>
                </a:cubicBezTo>
                <a:cubicBezTo>
                  <a:pt x="66198" y="1022098"/>
                  <a:pt x="67347" y="1023069"/>
                  <a:pt x="68510" y="1024029"/>
                </a:cubicBezTo>
                <a:cubicBezTo>
                  <a:pt x="69674" y="1024989"/>
                  <a:pt x="70851" y="1025934"/>
                  <a:pt x="72038" y="1026867"/>
                </a:cubicBezTo>
                <a:cubicBezTo>
                  <a:pt x="74411" y="1028730"/>
                  <a:pt x="76829" y="1030539"/>
                  <a:pt x="79292" y="1032289"/>
                </a:cubicBezTo>
                <a:cubicBezTo>
                  <a:pt x="82987" y="1034914"/>
                  <a:pt x="86781" y="1037408"/>
                  <a:pt x="90667" y="1039767"/>
                </a:cubicBezTo>
                <a:cubicBezTo>
                  <a:pt x="91963" y="1040553"/>
                  <a:pt x="93269" y="1041325"/>
                  <a:pt x="94584" y="1042080"/>
                </a:cubicBezTo>
                <a:cubicBezTo>
                  <a:pt x="97217" y="1043592"/>
                  <a:pt x="99889" y="1045040"/>
                  <a:pt x="102600" y="1046426"/>
                </a:cubicBezTo>
                <a:cubicBezTo>
                  <a:pt x="106666" y="1048505"/>
                  <a:pt x="110817" y="1050442"/>
                  <a:pt x="115048" y="1052228"/>
                </a:cubicBezTo>
                <a:cubicBezTo>
                  <a:pt x="117868" y="1053418"/>
                  <a:pt x="120724" y="1054542"/>
                  <a:pt x="123612" y="1055598"/>
                </a:cubicBezTo>
                <a:lnTo>
                  <a:pt x="123616" y="1055598"/>
                </a:lnTo>
                <a:cubicBezTo>
                  <a:pt x="125059" y="1056125"/>
                  <a:pt x="126512" y="1056636"/>
                  <a:pt x="127972" y="1057129"/>
                </a:cubicBezTo>
                <a:cubicBezTo>
                  <a:pt x="130895" y="1058115"/>
                  <a:pt x="133850" y="1059032"/>
                  <a:pt x="136836" y="1059878"/>
                </a:cubicBezTo>
                <a:cubicBezTo>
                  <a:pt x="138328" y="1060300"/>
                  <a:pt x="139826" y="1060705"/>
                  <a:pt x="141334" y="1061092"/>
                </a:cubicBezTo>
                <a:lnTo>
                  <a:pt x="141337" y="1061092"/>
                </a:lnTo>
                <a:cubicBezTo>
                  <a:pt x="142844" y="1061479"/>
                  <a:pt x="144357" y="1061848"/>
                  <a:pt x="145878" y="1062198"/>
                </a:cubicBezTo>
                <a:lnTo>
                  <a:pt x="145882" y="1062198"/>
                </a:lnTo>
                <a:cubicBezTo>
                  <a:pt x="147403" y="1062548"/>
                  <a:pt x="148930" y="1062878"/>
                  <a:pt x="150465" y="1063191"/>
                </a:cubicBezTo>
                <a:cubicBezTo>
                  <a:pt x="152003" y="1063505"/>
                  <a:pt x="153545" y="1063799"/>
                  <a:pt x="155095" y="1064075"/>
                </a:cubicBezTo>
                <a:cubicBezTo>
                  <a:pt x="156645" y="1064351"/>
                  <a:pt x="158199" y="1064610"/>
                  <a:pt x="159762" y="1064848"/>
                </a:cubicBezTo>
                <a:lnTo>
                  <a:pt x="159765" y="1064848"/>
                </a:lnTo>
                <a:cubicBezTo>
                  <a:pt x="162890" y="1065324"/>
                  <a:pt x="166039" y="1065721"/>
                  <a:pt x="169213" y="1066042"/>
                </a:cubicBezTo>
                <a:cubicBezTo>
                  <a:pt x="173974" y="1066524"/>
                  <a:pt x="178788" y="1066830"/>
                  <a:pt x="183648" y="1066953"/>
                </a:cubicBezTo>
                <a:cubicBezTo>
                  <a:pt x="185270" y="1066994"/>
                  <a:pt x="186894" y="1067016"/>
                  <a:pt x="188526" y="1067016"/>
                </a:cubicBezTo>
                <a:cubicBezTo>
                  <a:pt x="190988" y="1067016"/>
                  <a:pt x="193443" y="1066945"/>
                  <a:pt x="195895" y="1066844"/>
                </a:cubicBezTo>
                <a:cubicBezTo>
                  <a:pt x="196145" y="1066827"/>
                  <a:pt x="196397" y="1066825"/>
                  <a:pt x="196647" y="1066814"/>
                </a:cubicBezTo>
                <a:cubicBezTo>
                  <a:pt x="199002" y="1066707"/>
                  <a:pt x="201350" y="1066552"/>
                  <a:pt x="203693" y="1066358"/>
                </a:cubicBezTo>
                <a:cubicBezTo>
                  <a:pt x="203995" y="1066333"/>
                  <a:pt x="204298" y="1066313"/>
                  <a:pt x="204601" y="1066286"/>
                </a:cubicBezTo>
                <a:cubicBezTo>
                  <a:pt x="206864" y="1066087"/>
                  <a:pt x="209120" y="1065842"/>
                  <a:pt x="211369" y="1065563"/>
                </a:cubicBezTo>
                <a:cubicBezTo>
                  <a:pt x="211783" y="1065512"/>
                  <a:pt x="212196" y="1065462"/>
                  <a:pt x="212610" y="1065408"/>
                </a:cubicBezTo>
                <a:cubicBezTo>
                  <a:pt x="214843" y="1065115"/>
                  <a:pt x="217069" y="1064782"/>
                  <a:pt x="219286" y="1064411"/>
                </a:cubicBezTo>
                <a:cubicBezTo>
                  <a:pt x="219635" y="1064352"/>
                  <a:pt x="219983" y="1064293"/>
                  <a:pt x="220332" y="1064233"/>
                </a:cubicBezTo>
                <a:cubicBezTo>
                  <a:pt x="222577" y="1063844"/>
                  <a:pt x="224815" y="1063418"/>
                  <a:pt x="227041" y="1062949"/>
                </a:cubicBezTo>
                <a:cubicBezTo>
                  <a:pt x="227374" y="1062878"/>
                  <a:pt x="227705" y="1062804"/>
                  <a:pt x="228038" y="1062731"/>
                </a:cubicBezTo>
                <a:cubicBezTo>
                  <a:pt x="230275" y="1062247"/>
                  <a:pt x="232501" y="1061729"/>
                  <a:pt x="234717" y="1061164"/>
                </a:cubicBezTo>
                <a:cubicBezTo>
                  <a:pt x="235027" y="1061084"/>
                  <a:pt x="235335" y="1061000"/>
                  <a:pt x="235645" y="1060919"/>
                </a:cubicBezTo>
                <a:cubicBezTo>
                  <a:pt x="237924" y="1060326"/>
                  <a:pt x="240196" y="1059696"/>
                  <a:pt x="242450" y="1059019"/>
                </a:cubicBezTo>
                <a:cubicBezTo>
                  <a:pt x="242578" y="1058980"/>
                  <a:pt x="242707" y="1058939"/>
                  <a:pt x="242836" y="1058900"/>
                </a:cubicBezTo>
                <a:cubicBezTo>
                  <a:pt x="245226" y="1058176"/>
                  <a:pt x="247602" y="1057409"/>
                  <a:pt x="249961" y="1056590"/>
                </a:cubicBezTo>
                <a:cubicBezTo>
                  <a:pt x="252264" y="1055791"/>
                  <a:pt x="254548" y="1054937"/>
                  <a:pt x="256818" y="1054049"/>
                </a:cubicBezTo>
                <a:cubicBezTo>
                  <a:pt x="256904" y="1054016"/>
                  <a:pt x="256990" y="1053983"/>
                  <a:pt x="257076" y="1053950"/>
                </a:cubicBezTo>
                <a:lnTo>
                  <a:pt x="257231" y="1053950"/>
                </a:lnTo>
                <a:cubicBezTo>
                  <a:pt x="276793" y="1046245"/>
                  <a:pt x="295083" y="1035272"/>
                  <a:pt x="311260" y="1021325"/>
                </a:cubicBezTo>
                <a:cubicBezTo>
                  <a:pt x="319230" y="1014457"/>
                  <a:pt x="331257" y="1015351"/>
                  <a:pt x="338125" y="1023320"/>
                </a:cubicBezTo>
                <a:cubicBezTo>
                  <a:pt x="341103" y="1026776"/>
                  <a:pt x="342742" y="1031187"/>
                  <a:pt x="342743" y="1035749"/>
                </a:cubicBezTo>
                <a:lnTo>
                  <a:pt x="342743" y="1053950"/>
                </a:lnTo>
                <a:lnTo>
                  <a:pt x="342743" y="1357804"/>
                </a:lnTo>
                <a:cubicBezTo>
                  <a:pt x="342743" y="1525221"/>
                  <a:pt x="477523" y="1660002"/>
                  <a:pt x="644941" y="1660002"/>
                </a:cubicBezTo>
                <a:lnTo>
                  <a:pt x="929846" y="1660002"/>
                </a:lnTo>
                <a:cubicBezTo>
                  <a:pt x="908973" y="1625143"/>
                  <a:pt x="897674" y="1585116"/>
                  <a:pt x="897597" y="1544013"/>
                </a:cubicBezTo>
                <a:cubicBezTo>
                  <a:pt x="897597" y="1543991"/>
                  <a:pt x="897597" y="1543969"/>
                  <a:pt x="897597" y="1543947"/>
                </a:cubicBezTo>
                <a:cubicBezTo>
                  <a:pt x="897597" y="1419006"/>
                  <a:pt x="999291" y="1317315"/>
                  <a:pt x="1124232" y="1317315"/>
                </a:cubicBezTo>
                <a:cubicBezTo>
                  <a:pt x="1249173" y="1317315"/>
                  <a:pt x="1350864" y="1419006"/>
                  <a:pt x="1350864" y="1543947"/>
                </a:cubicBezTo>
                <a:cubicBezTo>
                  <a:pt x="1350837" y="1585063"/>
                  <a:pt x="1339569" y="1625111"/>
                  <a:pt x="1318724" y="1660002"/>
                </a:cubicBezTo>
                <a:lnTo>
                  <a:pt x="1700554" y="1660002"/>
                </a:lnTo>
                <a:cubicBezTo>
                  <a:pt x="1867971" y="1660002"/>
                  <a:pt x="2002751" y="1525221"/>
                  <a:pt x="2002751" y="1357804"/>
                </a:cubicBezTo>
                <a:lnTo>
                  <a:pt x="2002751" y="302198"/>
                </a:lnTo>
                <a:cubicBezTo>
                  <a:pt x="2002751" y="134780"/>
                  <a:pt x="1867971" y="0"/>
                  <a:pt x="1700554" y="0"/>
                </a:cubicBezTo>
                <a:close/>
              </a:path>
            </a:pathLst>
          </a:custGeom>
          <a:solidFill>
            <a:srgbClr val="FFBE42"/>
          </a:solidFill>
          <a:ln w="1689" cap="flat">
            <a:noFill/>
            <a:prstDash val="solid"/>
            <a:round/>
          </a:ln>
        </p:spPr>
        <p:txBody>
          <a:bodyPr rtlCol="0" anchor="ctr"/>
          <a:lstStyle/>
          <a:p>
            <a:endParaRPr lang="en-ID"/>
          </a:p>
        </p:txBody>
      </p:sp>
      <p:sp>
        <p:nvSpPr>
          <p:cNvPr id="12" name="TextBox 11">
            <a:extLst>
              <a:ext uri="{FF2B5EF4-FFF2-40B4-BE49-F238E27FC236}">
                <a16:creationId xmlns:a16="http://schemas.microsoft.com/office/drawing/2014/main" id="{69C18AE1-19D5-4E29-96F8-DCBF9BE574E2}"/>
              </a:ext>
            </a:extLst>
          </p:cNvPr>
          <p:cNvSpPr txBox="1"/>
          <p:nvPr/>
        </p:nvSpPr>
        <p:spPr>
          <a:xfrm>
            <a:off x="3855977" y="770151"/>
            <a:ext cx="4236481" cy="584775"/>
          </a:xfrm>
          <a:prstGeom prst="rect">
            <a:avLst/>
          </a:prstGeom>
          <a:noFill/>
        </p:spPr>
        <p:txBody>
          <a:bodyPr wrap="square" rtlCol="0">
            <a:spAutoFit/>
          </a:bodyPr>
          <a:lstStyle/>
          <a:p>
            <a:pPr algn="ctr"/>
            <a:r>
              <a:rPr lang="en-GB" sz="3200" dirty="0">
                <a:latin typeface="Roboto Black" panose="02000000000000000000" pitchFamily="2" charset="0"/>
                <a:ea typeface="Roboto Black" panose="02000000000000000000" pitchFamily="2" charset="0"/>
                <a:cs typeface="Noto Serif" panose="02020600060500020200" pitchFamily="18" charset="0"/>
              </a:rPr>
              <a:t>Data Infographic</a:t>
            </a:r>
            <a:endParaRPr lang="en-ID" sz="32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15" name="TextBox 14">
            <a:extLst>
              <a:ext uri="{FF2B5EF4-FFF2-40B4-BE49-F238E27FC236}">
                <a16:creationId xmlns:a16="http://schemas.microsoft.com/office/drawing/2014/main" id="{E86DF3C9-0797-48F5-8CB7-3D3050BBE904}"/>
              </a:ext>
            </a:extLst>
          </p:cNvPr>
          <p:cNvSpPr txBox="1"/>
          <p:nvPr/>
        </p:nvSpPr>
        <p:spPr>
          <a:xfrm>
            <a:off x="1051776" y="2519612"/>
            <a:ext cx="2308458"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6" name="TextBox 15">
            <a:extLst>
              <a:ext uri="{FF2B5EF4-FFF2-40B4-BE49-F238E27FC236}">
                <a16:creationId xmlns:a16="http://schemas.microsoft.com/office/drawing/2014/main" id="{2BD1CE30-0E4B-48A1-A301-F4D31698E914}"/>
              </a:ext>
            </a:extLst>
          </p:cNvPr>
          <p:cNvSpPr txBox="1"/>
          <p:nvPr/>
        </p:nvSpPr>
        <p:spPr>
          <a:xfrm>
            <a:off x="1051776" y="2135097"/>
            <a:ext cx="2308458"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cxnSp>
        <p:nvCxnSpPr>
          <p:cNvPr id="17" name="Straight Connector 16">
            <a:extLst>
              <a:ext uri="{FF2B5EF4-FFF2-40B4-BE49-F238E27FC236}">
                <a16:creationId xmlns:a16="http://schemas.microsoft.com/office/drawing/2014/main" id="{9620A63F-4E24-4AB4-BF44-E7431E9A12F4}"/>
              </a:ext>
            </a:extLst>
          </p:cNvPr>
          <p:cNvCxnSpPr>
            <a:cxnSpLocks/>
          </p:cNvCxnSpPr>
          <p:nvPr/>
        </p:nvCxnSpPr>
        <p:spPr>
          <a:xfrm>
            <a:off x="1131804" y="1980947"/>
            <a:ext cx="666040" cy="0"/>
          </a:xfrm>
          <a:prstGeom prst="line">
            <a:avLst/>
          </a:prstGeom>
          <a:ln w="38100">
            <a:solidFill>
              <a:srgbClr val="FFBE42"/>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449A2C6-4443-4144-9FFD-D2720A26976B}"/>
              </a:ext>
            </a:extLst>
          </p:cNvPr>
          <p:cNvSpPr txBox="1"/>
          <p:nvPr/>
        </p:nvSpPr>
        <p:spPr>
          <a:xfrm>
            <a:off x="1051776" y="4883702"/>
            <a:ext cx="2308458"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3" name="TextBox 22">
            <a:extLst>
              <a:ext uri="{FF2B5EF4-FFF2-40B4-BE49-F238E27FC236}">
                <a16:creationId xmlns:a16="http://schemas.microsoft.com/office/drawing/2014/main" id="{787632D9-E04D-435A-8ACB-A431F63A6F8D}"/>
              </a:ext>
            </a:extLst>
          </p:cNvPr>
          <p:cNvSpPr txBox="1"/>
          <p:nvPr/>
        </p:nvSpPr>
        <p:spPr>
          <a:xfrm>
            <a:off x="1051776" y="4499187"/>
            <a:ext cx="2308458"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cxnSp>
        <p:nvCxnSpPr>
          <p:cNvPr id="24" name="Straight Connector 23">
            <a:extLst>
              <a:ext uri="{FF2B5EF4-FFF2-40B4-BE49-F238E27FC236}">
                <a16:creationId xmlns:a16="http://schemas.microsoft.com/office/drawing/2014/main" id="{907B546C-91AE-49AF-9A4F-88A6E95BDA8D}"/>
              </a:ext>
            </a:extLst>
          </p:cNvPr>
          <p:cNvCxnSpPr>
            <a:cxnSpLocks/>
          </p:cNvCxnSpPr>
          <p:nvPr/>
        </p:nvCxnSpPr>
        <p:spPr>
          <a:xfrm>
            <a:off x="1131804" y="4345037"/>
            <a:ext cx="666040" cy="0"/>
          </a:xfrm>
          <a:prstGeom prst="line">
            <a:avLst/>
          </a:prstGeom>
          <a:ln w="38100">
            <a:solidFill>
              <a:srgbClr val="FFBE42"/>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CC808B10-A82C-492F-AE17-9C02AF020C92}"/>
              </a:ext>
            </a:extLst>
          </p:cNvPr>
          <p:cNvSpPr txBox="1"/>
          <p:nvPr/>
        </p:nvSpPr>
        <p:spPr>
          <a:xfrm>
            <a:off x="8918519" y="2519612"/>
            <a:ext cx="2308458"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32" name="TextBox 31">
            <a:extLst>
              <a:ext uri="{FF2B5EF4-FFF2-40B4-BE49-F238E27FC236}">
                <a16:creationId xmlns:a16="http://schemas.microsoft.com/office/drawing/2014/main" id="{FFB1F5FD-C3DA-4246-8565-309B949BABC6}"/>
              </a:ext>
            </a:extLst>
          </p:cNvPr>
          <p:cNvSpPr txBox="1"/>
          <p:nvPr/>
        </p:nvSpPr>
        <p:spPr>
          <a:xfrm>
            <a:off x="8918519" y="2135097"/>
            <a:ext cx="2308458"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cxnSp>
        <p:nvCxnSpPr>
          <p:cNvPr id="33" name="Straight Connector 32">
            <a:extLst>
              <a:ext uri="{FF2B5EF4-FFF2-40B4-BE49-F238E27FC236}">
                <a16:creationId xmlns:a16="http://schemas.microsoft.com/office/drawing/2014/main" id="{65143330-E7D5-4189-A574-C4EF7070CCCC}"/>
              </a:ext>
            </a:extLst>
          </p:cNvPr>
          <p:cNvCxnSpPr>
            <a:cxnSpLocks/>
          </p:cNvCxnSpPr>
          <p:nvPr/>
        </p:nvCxnSpPr>
        <p:spPr>
          <a:xfrm>
            <a:off x="8998547" y="1980947"/>
            <a:ext cx="666040" cy="0"/>
          </a:xfrm>
          <a:prstGeom prst="line">
            <a:avLst/>
          </a:prstGeom>
          <a:ln w="38100">
            <a:solidFill>
              <a:srgbClr val="FFBE42"/>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E03FF3B-397B-4A83-BF18-C8FE49BD0BE1}"/>
              </a:ext>
            </a:extLst>
          </p:cNvPr>
          <p:cNvSpPr txBox="1"/>
          <p:nvPr/>
        </p:nvSpPr>
        <p:spPr>
          <a:xfrm>
            <a:off x="8918519" y="4883702"/>
            <a:ext cx="2308458"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35" name="TextBox 34">
            <a:extLst>
              <a:ext uri="{FF2B5EF4-FFF2-40B4-BE49-F238E27FC236}">
                <a16:creationId xmlns:a16="http://schemas.microsoft.com/office/drawing/2014/main" id="{BB458553-9ED2-4532-9DF0-FA58836B013F}"/>
              </a:ext>
            </a:extLst>
          </p:cNvPr>
          <p:cNvSpPr txBox="1"/>
          <p:nvPr/>
        </p:nvSpPr>
        <p:spPr>
          <a:xfrm>
            <a:off x="8918519" y="4499187"/>
            <a:ext cx="2308458"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cxnSp>
        <p:nvCxnSpPr>
          <p:cNvPr id="36" name="Straight Connector 35">
            <a:extLst>
              <a:ext uri="{FF2B5EF4-FFF2-40B4-BE49-F238E27FC236}">
                <a16:creationId xmlns:a16="http://schemas.microsoft.com/office/drawing/2014/main" id="{003BEB2C-379D-4685-98F4-895F5618E5D4}"/>
              </a:ext>
            </a:extLst>
          </p:cNvPr>
          <p:cNvCxnSpPr>
            <a:cxnSpLocks/>
          </p:cNvCxnSpPr>
          <p:nvPr/>
        </p:nvCxnSpPr>
        <p:spPr>
          <a:xfrm>
            <a:off x="8998547" y="4345037"/>
            <a:ext cx="666040" cy="0"/>
          </a:xfrm>
          <a:prstGeom prst="line">
            <a:avLst/>
          </a:prstGeom>
          <a:ln w="38100">
            <a:solidFill>
              <a:srgbClr val="FFBE42"/>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6FCF62C5-4D7A-42A7-91DA-0234F43380AB}"/>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pic>
        <p:nvPicPr>
          <p:cNvPr id="25" name="Graphic 24">
            <a:extLst>
              <a:ext uri="{FF2B5EF4-FFF2-40B4-BE49-F238E27FC236}">
                <a16:creationId xmlns:a16="http://schemas.microsoft.com/office/drawing/2014/main" id="{1C243574-D129-48A3-86E9-871E066955C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13" name="Freeform: Shape 12">
            <a:extLst>
              <a:ext uri="{FF2B5EF4-FFF2-40B4-BE49-F238E27FC236}">
                <a16:creationId xmlns:a16="http://schemas.microsoft.com/office/drawing/2014/main" id="{E5F2B6E7-03E7-4762-B467-76E08AFD8E41}"/>
              </a:ext>
            </a:extLst>
          </p:cNvPr>
          <p:cNvSpPr/>
          <p:nvPr/>
        </p:nvSpPr>
        <p:spPr>
          <a:xfrm>
            <a:off x="4386274" y="3780515"/>
            <a:ext cx="642368" cy="642366"/>
          </a:xfrm>
          <a:custGeom>
            <a:avLst/>
            <a:gdLst>
              <a:gd name="connsiteX0" fmla="*/ 116463 w 711946"/>
              <a:gd name="connsiteY0" fmla="*/ 1 h 711943"/>
              <a:gd name="connsiteX1" fmla="*/ 103924 w 711946"/>
              <a:gd name="connsiteY1" fmla="*/ 5266 h 711943"/>
              <a:gd name="connsiteX2" fmla="*/ 5270 w 711946"/>
              <a:gd name="connsiteY2" fmla="*/ 103920 h 711943"/>
              <a:gd name="connsiteX3" fmla="*/ 5 w 711946"/>
              <a:gd name="connsiteY3" fmla="*/ 117073 h 711943"/>
              <a:gd name="connsiteX4" fmla="*/ 29194 w 711946"/>
              <a:gd name="connsiteY4" fmla="*/ 228545 h 711943"/>
              <a:gd name="connsiteX5" fmla="*/ 216717 w 711946"/>
              <a:gd name="connsiteY5" fmla="*/ 495227 h 711943"/>
              <a:gd name="connsiteX6" fmla="*/ 483399 w 711946"/>
              <a:gd name="connsiteY6" fmla="*/ 682750 h 711943"/>
              <a:gd name="connsiteX7" fmla="*/ 594871 w 711946"/>
              <a:gd name="connsiteY7" fmla="*/ 711939 h 711943"/>
              <a:gd name="connsiteX8" fmla="*/ 608024 w 711946"/>
              <a:gd name="connsiteY8" fmla="*/ 706674 h 711943"/>
              <a:gd name="connsiteX9" fmla="*/ 706678 w 711946"/>
              <a:gd name="connsiteY9" fmla="*/ 608020 h 711943"/>
              <a:gd name="connsiteX10" fmla="*/ 706678 w 711946"/>
              <a:gd name="connsiteY10" fmla="*/ 582570 h 711943"/>
              <a:gd name="connsiteX11" fmla="*/ 576509 w 711946"/>
              <a:gd name="connsiteY11" fmla="*/ 452383 h 711943"/>
              <a:gd name="connsiteX12" fmla="*/ 551060 w 711946"/>
              <a:gd name="connsiteY12" fmla="*/ 452383 h 711943"/>
              <a:gd name="connsiteX13" fmla="*/ 483138 w 711946"/>
              <a:gd name="connsiteY13" fmla="*/ 520323 h 711943"/>
              <a:gd name="connsiteX14" fmla="*/ 477967 w 711946"/>
              <a:gd name="connsiteY14" fmla="*/ 520044 h 711943"/>
              <a:gd name="connsiteX15" fmla="*/ 440946 w 711946"/>
              <a:gd name="connsiteY15" fmla="*/ 510519 h 711943"/>
              <a:gd name="connsiteX16" fmla="*/ 300061 w 711946"/>
              <a:gd name="connsiteY16" fmla="*/ 411883 h 711943"/>
              <a:gd name="connsiteX17" fmla="*/ 201425 w 711946"/>
              <a:gd name="connsiteY17" fmla="*/ 270998 h 711943"/>
              <a:gd name="connsiteX18" fmla="*/ 191900 w 711946"/>
              <a:gd name="connsiteY18" fmla="*/ 233977 h 711943"/>
              <a:gd name="connsiteX19" fmla="*/ 191621 w 711946"/>
              <a:gd name="connsiteY19" fmla="*/ 228806 h 711943"/>
              <a:gd name="connsiteX20" fmla="*/ 259561 w 711946"/>
              <a:gd name="connsiteY20" fmla="*/ 160884 h 711943"/>
              <a:gd name="connsiteX21" fmla="*/ 259561 w 711946"/>
              <a:gd name="connsiteY21" fmla="*/ 135435 h 711943"/>
              <a:gd name="connsiteX22" fmla="*/ 129374 w 711946"/>
              <a:gd name="connsiteY22" fmla="*/ 5266 h 711943"/>
              <a:gd name="connsiteX23" fmla="*/ 116463 w 711946"/>
              <a:gd name="connsiteY23" fmla="*/ 1 h 711943"/>
              <a:gd name="connsiteX24" fmla="*/ 116649 w 711946"/>
              <a:gd name="connsiteY24" fmla="*/ 43440 h 711943"/>
              <a:gd name="connsiteX25" fmla="*/ 221387 w 711946"/>
              <a:gd name="connsiteY25" fmla="*/ 148159 h 711943"/>
              <a:gd name="connsiteX26" fmla="*/ 160683 w 711946"/>
              <a:gd name="connsiteY26" fmla="*/ 208844 h 711943"/>
              <a:gd name="connsiteX27" fmla="*/ 155493 w 711946"/>
              <a:gd name="connsiteY27" fmla="*/ 219746 h 711943"/>
              <a:gd name="connsiteX28" fmla="*/ 156163 w 711946"/>
              <a:gd name="connsiteY28" fmla="*/ 238256 h 711943"/>
              <a:gd name="connsiteX29" fmla="*/ 167697 w 711946"/>
              <a:gd name="connsiteY29" fmla="*/ 283556 h 711943"/>
              <a:gd name="connsiteX30" fmla="*/ 274611 w 711946"/>
              <a:gd name="connsiteY30" fmla="*/ 437333 h 711943"/>
              <a:gd name="connsiteX31" fmla="*/ 428388 w 711946"/>
              <a:gd name="connsiteY31" fmla="*/ 544247 h 711943"/>
              <a:gd name="connsiteX32" fmla="*/ 473687 w 711946"/>
              <a:gd name="connsiteY32" fmla="*/ 555781 h 711943"/>
              <a:gd name="connsiteX33" fmla="*/ 492198 w 711946"/>
              <a:gd name="connsiteY33" fmla="*/ 556451 h 711943"/>
              <a:gd name="connsiteX34" fmla="*/ 503100 w 711946"/>
              <a:gd name="connsiteY34" fmla="*/ 551260 h 711943"/>
              <a:gd name="connsiteX35" fmla="*/ 563784 w 711946"/>
              <a:gd name="connsiteY35" fmla="*/ 490557 h 711943"/>
              <a:gd name="connsiteX36" fmla="*/ 668503 w 711946"/>
              <a:gd name="connsiteY36" fmla="*/ 595295 h 711943"/>
              <a:gd name="connsiteX37" fmla="*/ 588787 w 711946"/>
              <a:gd name="connsiteY37" fmla="*/ 675011 h 711943"/>
              <a:gd name="connsiteX38" fmla="*/ 497072 w 711946"/>
              <a:gd name="connsiteY38" fmla="*/ 649450 h 711943"/>
              <a:gd name="connsiteX39" fmla="*/ 242167 w 711946"/>
              <a:gd name="connsiteY39" fmla="*/ 469777 h 711943"/>
              <a:gd name="connsiteX40" fmla="*/ 62494 w 711946"/>
              <a:gd name="connsiteY40" fmla="*/ 214871 h 711943"/>
              <a:gd name="connsiteX41" fmla="*/ 36933 w 711946"/>
              <a:gd name="connsiteY41" fmla="*/ 123156 h 711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1946" h="711943">
                <a:moveTo>
                  <a:pt x="116463" y="1"/>
                </a:moveTo>
                <a:cubicBezTo>
                  <a:pt x="111756" y="49"/>
                  <a:pt x="107255" y="1939"/>
                  <a:pt x="103924" y="5266"/>
                </a:cubicBezTo>
                <a:lnTo>
                  <a:pt x="5270" y="103920"/>
                </a:lnTo>
                <a:cubicBezTo>
                  <a:pt x="1791" y="107401"/>
                  <a:pt x="-111" y="112153"/>
                  <a:pt x="5" y="117073"/>
                </a:cubicBezTo>
                <a:cubicBezTo>
                  <a:pt x="5" y="117073"/>
                  <a:pt x="1377" y="160819"/>
                  <a:pt x="29194" y="228545"/>
                </a:cubicBezTo>
                <a:cubicBezTo>
                  <a:pt x="57011" y="296271"/>
                  <a:pt x="111316" y="389825"/>
                  <a:pt x="216717" y="495227"/>
                </a:cubicBezTo>
                <a:cubicBezTo>
                  <a:pt x="322119" y="600628"/>
                  <a:pt x="415673" y="654933"/>
                  <a:pt x="483399" y="682750"/>
                </a:cubicBezTo>
                <a:cubicBezTo>
                  <a:pt x="551125" y="710567"/>
                  <a:pt x="594871" y="711939"/>
                  <a:pt x="594871" y="711939"/>
                </a:cubicBezTo>
                <a:cubicBezTo>
                  <a:pt x="599791" y="712055"/>
                  <a:pt x="604543" y="710153"/>
                  <a:pt x="608024" y="706674"/>
                </a:cubicBezTo>
                <a:lnTo>
                  <a:pt x="706678" y="608020"/>
                </a:lnTo>
                <a:cubicBezTo>
                  <a:pt x="713703" y="600991"/>
                  <a:pt x="713703" y="589599"/>
                  <a:pt x="706678" y="582570"/>
                </a:cubicBezTo>
                <a:lnTo>
                  <a:pt x="576509" y="452383"/>
                </a:lnTo>
                <a:cubicBezTo>
                  <a:pt x="569480" y="445358"/>
                  <a:pt x="558089" y="445358"/>
                  <a:pt x="551060" y="452383"/>
                </a:cubicBezTo>
                <a:lnTo>
                  <a:pt x="483138" y="520323"/>
                </a:lnTo>
                <a:cubicBezTo>
                  <a:pt x="481498" y="520294"/>
                  <a:pt x="481926" y="520517"/>
                  <a:pt x="477967" y="520044"/>
                </a:cubicBezTo>
                <a:cubicBezTo>
                  <a:pt x="469863" y="519074"/>
                  <a:pt x="457355" y="516627"/>
                  <a:pt x="440946" y="510519"/>
                </a:cubicBezTo>
                <a:cubicBezTo>
                  <a:pt x="408126" y="498302"/>
                  <a:pt x="359600" y="471422"/>
                  <a:pt x="300061" y="411883"/>
                </a:cubicBezTo>
                <a:cubicBezTo>
                  <a:pt x="240522" y="352344"/>
                  <a:pt x="213642" y="303818"/>
                  <a:pt x="201425" y="270998"/>
                </a:cubicBezTo>
                <a:cubicBezTo>
                  <a:pt x="195317" y="254589"/>
                  <a:pt x="192870" y="242081"/>
                  <a:pt x="191900" y="233977"/>
                </a:cubicBezTo>
                <a:cubicBezTo>
                  <a:pt x="191426" y="230018"/>
                  <a:pt x="191652" y="230446"/>
                  <a:pt x="191621" y="228806"/>
                </a:cubicBezTo>
                <a:lnTo>
                  <a:pt x="259561" y="160884"/>
                </a:lnTo>
                <a:cubicBezTo>
                  <a:pt x="266586" y="153855"/>
                  <a:pt x="266586" y="142464"/>
                  <a:pt x="259561" y="135435"/>
                </a:cubicBezTo>
                <a:lnTo>
                  <a:pt x="129374" y="5266"/>
                </a:lnTo>
                <a:cubicBezTo>
                  <a:pt x="125952" y="1848"/>
                  <a:pt x="121299" y="-50"/>
                  <a:pt x="116463" y="1"/>
                </a:cubicBezTo>
                <a:close/>
                <a:moveTo>
                  <a:pt x="116649" y="43440"/>
                </a:moveTo>
                <a:lnTo>
                  <a:pt x="221387" y="148159"/>
                </a:lnTo>
                <a:lnTo>
                  <a:pt x="160683" y="208844"/>
                </a:lnTo>
                <a:cubicBezTo>
                  <a:pt x="157750" y="211772"/>
                  <a:pt x="155916" y="215623"/>
                  <a:pt x="155493" y="219746"/>
                </a:cubicBezTo>
                <a:cubicBezTo>
                  <a:pt x="155493" y="219746"/>
                  <a:pt x="154861" y="227379"/>
                  <a:pt x="156163" y="238256"/>
                </a:cubicBezTo>
                <a:cubicBezTo>
                  <a:pt x="157465" y="249133"/>
                  <a:pt x="160595" y="264478"/>
                  <a:pt x="167697" y="283556"/>
                </a:cubicBezTo>
                <a:cubicBezTo>
                  <a:pt x="181900" y="321712"/>
                  <a:pt x="211977" y="374699"/>
                  <a:pt x="274611" y="437333"/>
                </a:cubicBezTo>
                <a:cubicBezTo>
                  <a:pt x="337245" y="499966"/>
                  <a:pt x="390232" y="530043"/>
                  <a:pt x="428388" y="544247"/>
                </a:cubicBezTo>
                <a:cubicBezTo>
                  <a:pt x="447466" y="551349"/>
                  <a:pt x="462811" y="554479"/>
                  <a:pt x="473687" y="555781"/>
                </a:cubicBezTo>
                <a:cubicBezTo>
                  <a:pt x="484564" y="557083"/>
                  <a:pt x="492198" y="556451"/>
                  <a:pt x="492198" y="556451"/>
                </a:cubicBezTo>
                <a:cubicBezTo>
                  <a:pt x="496321" y="556027"/>
                  <a:pt x="500172" y="554194"/>
                  <a:pt x="503100" y="551260"/>
                </a:cubicBezTo>
                <a:lnTo>
                  <a:pt x="563784" y="490557"/>
                </a:lnTo>
                <a:lnTo>
                  <a:pt x="668503" y="595295"/>
                </a:lnTo>
                <a:lnTo>
                  <a:pt x="588787" y="675011"/>
                </a:lnTo>
                <a:cubicBezTo>
                  <a:pt x="580614" y="674493"/>
                  <a:pt x="551779" y="671919"/>
                  <a:pt x="497072" y="649450"/>
                </a:cubicBezTo>
                <a:cubicBezTo>
                  <a:pt x="433781" y="623455"/>
                  <a:pt x="344413" y="572024"/>
                  <a:pt x="242167" y="469777"/>
                </a:cubicBezTo>
                <a:cubicBezTo>
                  <a:pt x="139920" y="367530"/>
                  <a:pt x="88489" y="278162"/>
                  <a:pt x="62494" y="214871"/>
                </a:cubicBezTo>
                <a:cubicBezTo>
                  <a:pt x="40024" y="160165"/>
                  <a:pt x="37451" y="131329"/>
                  <a:pt x="36933" y="123156"/>
                </a:cubicBezTo>
                <a:close/>
              </a:path>
            </a:pathLst>
          </a:custGeom>
          <a:solidFill>
            <a:schemeClr val="bg1"/>
          </a:solidFill>
          <a:ln w="36000" cap="rnd">
            <a:noFill/>
            <a:prstDash val="solid"/>
            <a:round/>
          </a:ln>
        </p:spPr>
        <p:txBody>
          <a:bodyPr rtlCol="0" anchor="ctr"/>
          <a:lstStyle/>
          <a:p>
            <a:endParaRPr lang="en-ID"/>
          </a:p>
        </p:txBody>
      </p:sp>
      <p:sp>
        <p:nvSpPr>
          <p:cNvPr id="14" name="Freeform: Shape 13">
            <a:extLst>
              <a:ext uri="{FF2B5EF4-FFF2-40B4-BE49-F238E27FC236}">
                <a16:creationId xmlns:a16="http://schemas.microsoft.com/office/drawing/2014/main" id="{112B48B4-2AD0-40B1-ADEB-CF2C1477D769}"/>
              </a:ext>
            </a:extLst>
          </p:cNvPr>
          <p:cNvSpPr/>
          <p:nvPr/>
        </p:nvSpPr>
        <p:spPr>
          <a:xfrm>
            <a:off x="5667269" y="2525756"/>
            <a:ext cx="562394" cy="590008"/>
          </a:xfrm>
          <a:custGeom>
            <a:avLst/>
            <a:gdLst>
              <a:gd name="connsiteX0" fmla="*/ 311628 w 623310"/>
              <a:gd name="connsiteY0" fmla="*/ 1 h 653914"/>
              <a:gd name="connsiteX1" fmla="*/ 56945 w 623310"/>
              <a:gd name="connsiteY1" fmla="*/ 254683 h 653914"/>
              <a:gd name="connsiteX2" fmla="*/ 293619 w 623310"/>
              <a:gd name="connsiteY2" fmla="*/ 508640 h 653914"/>
              <a:gd name="connsiteX3" fmla="*/ 293619 w 623310"/>
              <a:gd name="connsiteY3" fmla="*/ 551893 h 653914"/>
              <a:gd name="connsiteX4" fmla="*/ 164809 w 623310"/>
              <a:gd name="connsiteY4" fmla="*/ 551893 h 653914"/>
              <a:gd name="connsiteX5" fmla="*/ 146800 w 623310"/>
              <a:gd name="connsiteY5" fmla="*/ 569883 h 653914"/>
              <a:gd name="connsiteX6" fmla="*/ 164792 w 623310"/>
              <a:gd name="connsiteY6" fmla="*/ 587891 h 653914"/>
              <a:gd name="connsiteX7" fmla="*/ 164809 w 623310"/>
              <a:gd name="connsiteY7" fmla="*/ 587891 h 653914"/>
              <a:gd name="connsiteX8" fmla="*/ 293619 w 623310"/>
              <a:gd name="connsiteY8" fmla="*/ 587891 h 653914"/>
              <a:gd name="connsiteX9" fmla="*/ 293619 w 623310"/>
              <a:gd name="connsiteY9" fmla="*/ 617917 h 653914"/>
              <a:gd name="connsiteX10" fmla="*/ 17990 w 623310"/>
              <a:gd name="connsiteY10" fmla="*/ 617917 h 653914"/>
              <a:gd name="connsiteX11" fmla="*/ 0 w 623310"/>
              <a:gd name="connsiteY11" fmla="*/ 635907 h 653914"/>
              <a:gd name="connsiteX12" fmla="*/ 17990 w 623310"/>
              <a:gd name="connsiteY12" fmla="*/ 653915 h 653914"/>
              <a:gd name="connsiteX13" fmla="*/ 605321 w 623310"/>
              <a:gd name="connsiteY13" fmla="*/ 653915 h 653914"/>
              <a:gd name="connsiteX14" fmla="*/ 623311 w 623310"/>
              <a:gd name="connsiteY14" fmla="*/ 635907 h 653914"/>
              <a:gd name="connsiteX15" fmla="*/ 605321 w 623310"/>
              <a:gd name="connsiteY15" fmla="*/ 617917 h 653914"/>
              <a:gd name="connsiteX16" fmla="*/ 329617 w 623310"/>
              <a:gd name="connsiteY16" fmla="*/ 617917 h 653914"/>
              <a:gd name="connsiteX17" fmla="*/ 329617 w 623310"/>
              <a:gd name="connsiteY17" fmla="*/ 587891 h 653914"/>
              <a:gd name="connsiteX18" fmla="*/ 458428 w 623310"/>
              <a:gd name="connsiteY18" fmla="*/ 587891 h 653914"/>
              <a:gd name="connsiteX19" fmla="*/ 476436 w 623310"/>
              <a:gd name="connsiteY19" fmla="*/ 569899 h 653914"/>
              <a:gd name="connsiteX20" fmla="*/ 476436 w 623310"/>
              <a:gd name="connsiteY20" fmla="*/ 569883 h 653914"/>
              <a:gd name="connsiteX21" fmla="*/ 458428 w 623310"/>
              <a:gd name="connsiteY21" fmla="*/ 551893 h 653914"/>
              <a:gd name="connsiteX22" fmla="*/ 329617 w 623310"/>
              <a:gd name="connsiteY22" fmla="*/ 551893 h 653914"/>
              <a:gd name="connsiteX23" fmla="*/ 329617 w 623310"/>
              <a:gd name="connsiteY23" fmla="*/ 508640 h 653914"/>
              <a:gd name="connsiteX24" fmla="*/ 564952 w 623310"/>
              <a:gd name="connsiteY24" fmla="*/ 261418 h 653914"/>
              <a:gd name="connsiteX25" fmla="*/ 564952 w 623310"/>
              <a:gd name="connsiteY25" fmla="*/ 261361 h 653914"/>
              <a:gd name="connsiteX26" fmla="*/ 566291 w 623310"/>
              <a:gd name="connsiteY26" fmla="*/ 254682 h 653914"/>
              <a:gd name="connsiteX27" fmla="*/ 564877 w 623310"/>
              <a:gd name="connsiteY27" fmla="*/ 247855 h 653914"/>
              <a:gd name="connsiteX28" fmla="*/ 311628 w 623310"/>
              <a:gd name="connsiteY28" fmla="*/ 0 h 653914"/>
              <a:gd name="connsiteX29" fmla="*/ 311628 w 623310"/>
              <a:gd name="connsiteY29" fmla="*/ 35999 h 653914"/>
              <a:gd name="connsiteX30" fmla="*/ 530293 w 623310"/>
              <a:gd name="connsiteY30" fmla="*/ 254683 h 653914"/>
              <a:gd name="connsiteX31" fmla="*/ 311628 w 623310"/>
              <a:gd name="connsiteY31" fmla="*/ 473349 h 653914"/>
              <a:gd name="connsiteX32" fmla="*/ 92943 w 623310"/>
              <a:gd name="connsiteY32" fmla="*/ 254683 h 653914"/>
              <a:gd name="connsiteX33" fmla="*/ 311628 w 623310"/>
              <a:gd name="connsiteY33" fmla="*/ 35999 h 653914"/>
              <a:gd name="connsiteX34" fmla="*/ 311628 w 623310"/>
              <a:gd name="connsiteY34" fmla="*/ 83178 h 653914"/>
              <a:gd name="connsiteX35" fmla="*/ 140122 w 623310"/>
              <a:gd name="connsiteY35" fmla="*/ 254683 h 653914"/>
              <a:gd name="connsiteX36" fmla="*/ 311628 w 623310"/>
              <a:gd name="connsiteY36" fmla="*/ 426171 h 653914"/>
              <a:gd name="connsiteX37" fmla="*/ 481701 w 623310"/>
              <a:gd name="connsiteY37" fmla="*/ 261716 h 653914"/>
              <a:gd name="connsiteX38" fmla="*/ 483115 w 623310"/>
              <a:gd name="connsiteY38" fmla="*/ 254683 h 653914"/>
              <a:gd name="connsiteX39" fmla="*/ 481701 w 623310"/>
              <a:gd name="connsiteY39" fmla="*/ 247782 h 653914"/>
              <a:gd name="connsiteX40" fmla="*/ 311628 w 623310"/>
              <a:gd name="connsiteY40" fmla="*/ 83178 h 653914"/>
              <a:gd name="connsiteX41" fmla="*/ 311628 w 623310"/>
              <a:gd name="connsiteY41" fmla="*/ 119175 h 653914"/>
              <a:gd name="connsiteX42" fmla="*/ 447117 w 623310"/>
              <a:gd name="connsiteY42" fmla="*/ 254683 h 653914"/>
              <a:gd name="connsiteX43" fmla="*/ 311628 w 623310"/>
              <a:gd name="connsiteY43" fmla="*/ 390173 h 653914"/>
              <a:gd name="connsiteX44" fmla="*/ 176119 w 623310"/>
              <a:gd name="connsiteY44" fmla="*/ 254683 h 653914"/>
              <a:gd name="connsiteX45" fmla="*/ 209941 w 623310"/>
              <a:gd name="connsiteY45" fmla="*/ 165163 h 653914"/>
              <a:gd name="connsiteX46" fmla="*/ 197718 w 623310"/>
              <a:gd name="connsiteY46" fmla="*/ 201236 h 653914"/>
              <a:gd name="connsiteX47" fmla="*/ 257826 w 623310"/>
              <a:gd name="connsiteY47" fmla="*/ 261362 h 653914"/>
              <a:gd name="connsiteX48" fmla="*/ 270495 w 623310"/>
              <a:gd name="connsiteY48" fmla="*/ 259651 h 653914"/>
              <a:gd name="connsiteX49" fmla="*/ 263035 w 623310"/>
              <a:gd name="connsiteY49" fmla="*/ 293286 h 653914"/>
              <a:gd name="connsiteX50" fmla="*/ 343960 w 623310"/>
              <a:gd name="connsiteY50" fmla="*/ 374211 h 653914"/>
              <a:gd name="connsiteX51" fmla="*/ 419621 w 623310"/>
              <a:gd name="connsiteY51" fmla="*/ 306011 h 653914"/>
              <a:gd name="connsiteX52" fmla="*/ 424886 w 623310"/>
              <a:gd name="connsiteY52" fmla="*/ 293286 h 653914"/>
              <a:gd name="connsiteX53" fmla="*/ 419621 w 623310"/>
              <a:gd name="connsiteY53" fmla="*/ 280691 h 653914"/>
              <a:gd name="connsiteX54" fmla="*/ 343960 w 623310"/>
              <a:gd name="connsiteY54" fmla="*/ 212342 h 653914"/>
              <a:gd name="connsiteX55" fmla="*/ 310865 w 623310"/>
              <a:gd name="connsiteY55" fmla="*/ 219560 h 653914"/>
              <a:gd name="connsiteX56" fmla="*/ 312669 w 623310"/>
              <a:gd name="connsiteY56" fmla="*/ 213960 h 653914"/>
              <a:gd name="connsiteX57" fmla="*/ 317953 w 623310"/>
              <a:gd name="connsiteY57" fmla="*/ 201236 h 653914"/>
              <a:gd name="connsiteX58" fmla="*/ 312669 w 623310"/>
              <a:gd name="connsiteY58" fmla="*/ 188511 h 653914"/>
              <a:gd name="connsiteX59" fmla="*/ 257826 w 623310"/>
              <a:gd name="connsiteY59" fmla="*/ 141128 h 653914"/>
              <a:gd name="connsiteX60" fmla="*/ 221531 w 623310"/>
              <a:gd name="connsiteY60" fmla="*/ 153517 h 653914"/>
              <a:gd name="connsiteX61" fmla="*/ 311628 w 623310"/>
              <a:gd name="connsiteY61" fmla="*/ 119175 h 653914"/>
              <a:gd name="connsiteX62" fmla="*/ 257826 w 623310"/>
              <a:gd name="connsiteY62" fmla="*/ 177125 h 653914"/>
              <a:gd name="connsiteX63" fmla="*/ 281955 w 623310"/>
              <a:gd name="connsiteY63" fmla="*/ 201236 h 653914"/>
              <a:gd name="connsiteX64" fmla="*/ 257826 w 623310"/>
              <a:gd name="connsiteY64" fmla="*/ 225364 h 653914"/>
              <a:gd name="connsiteX65" fmla="*/ 233716 w 623310"/>
              <a:gd name="connsiteY65" fmla="*/ 201236 h 653914"/>
              <a:gd name="connsiteX66" fmla="*/ 257826 w 623310"/>
              <a:gd name="connsiteY66" fmla="*/ 177125 h 653914"/>
              <a:gd name="connsiteX67" fmla="*/ 343960 w 623310"/>
              <a:gd name="connsiteY67" fmla="*/ 248340 h 653914"/>
              <a:gd name="connsiteX68" fmla="*/ 388888 w 623310"/>
              <a:gd name="connsiteY68" fmla="*/ 293286 h 653914"/>
              <a:gd name="connsiteX69" fmla="*/ 343960 w 623310"/>
              <a:gd name="connsiteY69" fmla="*/ 338213 h 653914"/>
              <a:gd name="connsiteX70" fmla="*/ 299033 w 623310"/>
              <a:gd name="connsiteY70" fmla="*/ 293286 h 653914"/>
              <a:gd name="connsiteX71" fmla="*/ 343960 w 623310"/>
              <a:gd name="connsiteY71" fmla="*/ 248340 h 65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23310" h="653914">
                <a:moveTo>
                  <a:pt x="311628" y="1"/>
                </a:moveTo>
                <a:cubicBezTo>
                  <a:pt x="171197" y="1"/>
                  <a:pt x="56945" y="114253"/>
                  <a:pt x="56945" y="254683"/>
                </a:cubicBezTo>
                <a:cubicBezTo>
                  <a:pt x="56945" y="389056"/>
                  <a:pt x="161565" y="499366"/>
                  <a:pt x="293619" y="508640"/>
                </a:cubicBezTo>
                <a:lnTo>
                  <a:pt x="293619" y="551893"/>
                </a:lnTo>
                <a:lnTo>
                  <a:pt x="164809" y="551893"/>
                </a:lnTo>
                <a:cubicBezTo>
                  <a:pt x="154868" y="551889"/>
                  <a:pt x="146806" y="559943"/>
                  <a:pt x="146800" y="569883"/>
                </a:cubicBezTo>
                <a:cubicBezTo>
                  <a:pt x="146796" y="579824"/>
                  <a:pt x="154851" y="587886"/>
                  <a:pt x="164792" y="587891"/>
                </a:cubicBezTo>
                <a:cubicBezTo>
                  <a:pt x="164798" y="587891"/>
                  <a:pt x="164803" y="587891"/>
                  <a:pt x="164809" y="587891"/>
                </a:cubicBezTo>
                <a:lnTo>
                  <a:pt x="293619" y="587891"/>
                </a:lnTo>
                <a:lnTo>
                  <a:pt x="293619" y="617917"/>
                </a:lnTo>
                <a:lnTo>
                  <a:pt x="17990" y="617917"/>
                </a:lnTo>
                <a:cubicBezTo>
                  <a:pt x="8057" y="617923"/>
                  <a:pt x="6" y="625974"/>
                  <a:pt x="0" y="635907"/>
                </a:cubicBezTo>
                <a:cubicBezTo>
                  <a:pt x="-5" y="645847"/>
                  <a:pt x="8049" y="653909"/>
                  <a:pt x="17990" y="653915"/>
                </a:cubicBezTo>
                <a:lnTo>
                  <a:pt x="605321" y="653915"/>
                </a:lnTo>
                <a:cubicBezTo>
                  <a:pt x="615261" y="653909"/>
                  <a:pt x="623315" y="645847"/>
                  <a:pt x="623311" y="635907"/>
                </a:cubicBezTo>
                <a:cubicBezTo>
                  <a:pt x="623305" y="625974"/>
                  <a:pt x="615254" y="617923"/>
                  <a:pt x="605321" y="617917"/>
                </a:cubicBezTo>
                <a:lnTo>
                  <a:pt x="329617" y="617917"/>
                </a:lnTo>
                <a:lnTo>
                  <a:pt x="329617" y="587891"/>
                </a:lnTo>
                <a:lnTo>
                  <a:pt x="458428" y="587891"/>
                </a:lnTo>
                <a:cubicBezTo>
                  <a:pt x="468369" y="587896"/>
                  <a:pt x="476432" y="579840"/>
                  <a:pt x="476436" y="569899"/>
                </a:cubicBezTo>
                <a:cubicBezTo>
                  <a:pt x="476436" y="569894"/>
                  <a:pt x="476436" y="569888"/>
                  <a:pt x="476436" y="569883"/>
                </a:cubicBezTo>
                <a:cubicBezTo>
                  <a:pt x="476430" y="559942"/>
                  <a:pt x="468368" y="551889"/>
                  <a:pt x="458428" y="551893"/>
                </a:cubicBezTo>
                <a:lnTo>
                  <a:pt x="329617" y="551893"/>
                </a:lnTo>
                <a:lnTo>
                  <a:pt x="329617" y="508640"/>
                </a:lnTo>
                <a:cubicBezTo>
                  <a:pt x="459220" y="499496"/>
                  <a:pt x="561321" y="392536"/>
                  <a:pt x="564952" y="261418"/>
                </a:cubicBezTo>
                <a:cubicBezTo>
                  <a:pt x="564952" y="261399"/>
                  <a:pt x="564951" y="261389"/>
                  <a:pt x="564952" y="261361"/>
                </a:cubicBezTo>
                <a:cubicBezTo>
                  <a:pt x="565819" y="259240"/>
                  <a:pt x="566274" y="256973"/>
                  <a:pt x="566291" y="254682"/>
                </a:cubicBezTo>
                <a:cubicBezTo>
                  <a:pt x="566269" y="252336"/>
                  <a:pt x="565789" y="250017"/>
                  <a:pt x="564877" y="247855"/>
                </a:cubicBezTo>
                <a:cubicBezTo>
                  <a:pt x="561033" y="110758"/>
                  <a:pt x="449637" y="0"/>
                  <a:pt x="311628" y="0"/>
                </a:cubicBezTo>
                <a:close/>
                <a:moveTo>
                  <a:pt x="311628" y="35999"/>
                </a:moveTo>
                <a:cubicBezTo>
                  <a:pt x="432602" y="35999"/>
                  <a:pt x="530293" y="133709"/>
                  <a:pt x="530293" y="254683"/>
                </a:cubicBezTo>
                <a:cubicBezTo>
                  <a:pt x="530293" y="375658"/>
                  <a:pt x="432602" y="473349"/>
                  <a:pt x="311628" y="473349"/>
                </a:cubicBezTo>
                <a:cubicBezTo>
                  <a:pt x="190653" y="473349"/>
                  <a:pt x="92943" y="375658"/>
                  <a:pt x="92943" y="254683"/>
                </a:cubicBezTo>
                <a:cubicBezTo>
                  <a:pt x="92943" y="133709"/>
                  <a:pt x="190653" y="35999"/>
                  <a:pt x="311628" y="35999"/>
                </a:cubicBezTo>
                <a:close/>
                <a:moveTo>
                  <a:pt x="311628" y="83178"/>
                </a:moveTo>
                <a:cubicBezTo>
                  <a:pt x="217123" y="83178"/>
                  <a:pt x="140122" y="160179"/>
                  <a:pt x="140122" y="254683"/>
                </a:cubicBezTo>
                <a:cubicBezTo>
                  <a:pt x="140122" y="349188"/>
                  <a:pt x="217123" y="426171"/>
                  <a:pt x="311628" y="426171"/>
                </a:cubicBezTo>
                <a:cubicBezTo>
                  <a:pt x="403641" y="426170"/>
                  <a:pt x="477789" y="352790"/>
                  <a:pt x="481701" y="261716"/>
                </a:cubicBezTo>
                <a:cubicBezTo>
                  <a:pt x="482639" y="259490"/>
                  <a:pt x="483120" y="257099"/>
                  <a:pt x="483115" y="254683"/>
                </a:cubicBezTo>
                <a:cubicBezTo>
                  <a:pt x="483103" y="252312"/>
                  <a:pt x="482622" y="249967"/>
                  <a:pt x="481701" y="247782"/>
                </a:cubicBezTo>
                <a:cubicBezTo>
                  <a:pt x="477862" y="156641"/>
                  <a:pt x="403688" y="83178"/>
                  <a:pt x="311628" y="83178"/>
                </a:cubicBezTo>
                <a:close/>
                <a:moveTo>
                  <a:pt x="311628" y="119175"/>
                </a:moveTo>
                <a:cubicBezTo>
                  <a:pt x="386676" y="119176"/>
                  <a:pt x="447117" y="179635"/>
                  <a:pt x="447117" y="254683"/>
                </a:cubicBezTo>
                <a:cubicBezTo>
                  <a:pt x="447117" y="329732"/>
                  <a:pt x="386676" y="390173"/>
                  <a:pt x="311628" y="390173"/>
                </a:cubicBezTo>
                <a:cubicBezTo>
                  <a:pt x="236579" y="390173"/>
                  <a:pt x="176119" y="329732"/>
                  <a:pt x="176119" y="254683"/>
                </a:cubicBezTo>
                <a:cubicBezTo>
                  <a:pt x="176119" y="220270"/>
                  <a:pt x="188942" y="189015"/>
                  <a:pt x="209941" y="165163"/>
                </a:cubicBezTo>
                <a:cubicBezTo>
                  <a:pt x="202307" y="175245"/>
                  <a:pt x="197718" y="187727"/>
                  <a:pt x="197718" y="201236"/>
                </a:cubicBezTo>
                <a:cubicBezTo>
                  <a:pt x="197718" y="234232"/>
                  <a:pt x="224829" y="261362"/>
                  <a:pt x="257826" y="261362"/>
                </a:cubicBezTo>
                <a:cubicBezTo>
                  <a:pt x="262280" y="261362"/>
                  <a:pt x="266457" y="260656"/>
                  <a:pt x="270495" y="259651"/>
                </a:cubicBezTo>
                <a:cubicBezTo>
                  <a:pt x="265753" y="269918"/>
                  <a:pt x="263035" y="281295"/>
                  <a:pt x="263035" y="293286"/>
                </a:cubicBezTo>
                <a:cubicBezTo>
                  <a:pt x="263035" y="337764"/>
                  <a:pt x="299482" y="374211"/>
                  <a:pt x="343960" y="374211"/>
                </a:cubicBezTo>
                <a:cubicBezTo>
                  <a:pt x="383490" y="374211"/>
                  <a:pt x="412726" y="343638"/>
                  <a:pt x="419621" y="306011"/>
                </a:cubicBezTo>
                <a:cubicBezTo>
                  <a:pt x="422993" y="302634"/>
                  <a:pt x="424887" y="298058"/>
                  <a:pt x="424886" y="293286"/>
                </a:cubicBezTo>
                <a:cubicBezTo>
                  <a:pt x="424852" y="288559"/>
                  <a:pt x="422961" y="284035"/>
                  <a:pt x="419621" y="280691"/>
                </a:cubicBezTo>
                <a:cubicBezTo>
                  <a:pt x="412774" y="243005"/>
                  <a:pt x="383531" y="212342"/>
                  <a:pt x="343960" y="212342"/>
                </a:cubicBezTo>
                <a:cubicBezTo>
                  <a:pt x="332175" y="212342"/>
                  <a:pt x="320994" y="214971"/>
                  <a:pt x="310865" y="219560"/>
                </a:cubicBezTo>
                <a:cubicBezTo>
                  <a:pt x="311489" y="217701"/>
                  <a:pt x="312192" y="215878"/>
                  <a:pt x="312669" y="213960"/>
                </a:cubicBezTo>
                <a:cubicBezTo>
                  <a:pt x="316048" y="210587"/>
                  <a:pt x="317949" y="206010"/>
                  <a:pt x="317953" y="201236"/>
                </a:cubicBezTo>
                <a:cubicBezTo>
                  <a:pt x="317949" y="196461"/>
                  <a:pt x="316048" y="191884"/>
                  <a:pt x="312669" y="188511"/>
                </a:cubicBezTo>
                <a:cubicBezTo>
                  <a:pt x="306164" y="162354"/>
                  <a:pt x="285881" y="141128"/>
                  <a:pt x="257826" y="141128"/>
                </a:cubicBezTo>
                <a:cubicBezTo>
                  <a:pt x="244218" y="141128"/>
                  <a:pt x="231650" y="145782"/>
                  <a:pt x="221531" y="153517"/>
                </a:cubicBezTo>
                <a:cubicBezTo>
                  <a:pt x="245454" y="132212"/>
                  <a:pt x="276934" y="119175"/>
                  <a:pt x="311628" y="119175"/>
                </a:cubicBezTo>
                <a:close/>
                <a:moveTo>
                  <a:pt x="257826" y="177125"/>
                </a:moveTo>
                <a:cubicBezTo>
                  <a:pt x="271367" y="177125"/>
                  <a:pt x="281955" y="187695"/>
                  <a:pt x="281955" y="201236"/>
                </a:cubicBezTo>
                <a:cubicBezTo>
                  <a:pt x="281955" y="214776"/>
                  <a:pt x="271367" y="225364"/>
                  <a:pt x="257826" y="225364"/>
                </a:cubicBezTo>
                <a:cubicBezTo>
                  <a:pt x="244285" y="225364"/>
                  <a:pt x="233716" y="214777"/>
                  <a:pt x="233716" y="201236"/>
                </a:cubicBezTo>
                <a:cubicBezTo>
                  <a:pt x="233716" y="187695"/>
                  <a:pt x="244285" y="177125"/>
                  <a:pt x="257826" y="177125"/>
                </a:cubicBezTo>
                <a:close/>
                <a:moveTo>
                  <a:pt x="343960" y="248340"/>
                </a:moveTo>
                <a:cubicBezTo>
                  <a:pt x="368983" y="248340"/>
                  <a:pt x="388888" y="268263"/>
                  <a:pt x="388888" y="293286"/>
                </a:cubicBezTo>
                <a:cubicBezTo>
                  <a:pt x="388888" y="318308"/>
                  <a:pt x="368983" y="338213"/>
                  <a:pt x="343960" y="338213"/>
                </a:cubicBezTo>
                <a:cubicBezTo>
                  <a:pt x="318938" y="338213"/>
                  <a:pt x="299033" y="318308"/>
                  <a:pt x="299033" y="293286"/>
                </a:cubicBezTo>
                <a:cubicBezTo>
                  <a:pt x="299033" y="268263"/>
                  <a:pt x="318938" y="248340"/>
                  <a:pt x="343960" y="248340"/>
                </a:cubicBezTo>
                <a:close/>
              </a:path>
            </a:pathLst>
          </a:custGeom>
          <a:solidFill>
            <a:schemeClr val="bg1"/>
          </a:solidFill>
          <a:ln w="36000" cap="rnd">
            <a:noFill/>
            <a:prstDash val="solid"/>
            <a:round/>
          </a:ln>
        </p:spPr>
        <p:txBody>
          <a:bodyPr rtlCol="0" anchor="ctr"/>
          <a:lstStyle/>
          <a:p>
            <a:endParaRPr lang="en-ID"/>
          </a:p>
        </p:txBody>
      </p:sp>
      <p:sp>
        <p:nvSpPr>
          <p:cNvPr id="18" name="Freeform: Shape 17">
            <a:extLst>
              <a:ext uri="{FF2B5EF4-FFF2-40B4-BE49-F238E27FC236}">
                <a16:creationId xmlns:a16="http://schemas.microsoft.com/office/drawing/2014/main" id="{F98EA267-B2CF-4064-B1A1-6A046CD2EC38}"/>
              </a:ext>
            </a:extLst>
          </p:cNvPr>
          <p:cNvSpPr/>
          <p:nvPr/>
        </p:nvSpPr>
        <p:spPr>
          <a:xfrm>
            <a:off x="7045604" y="3711122"/>
            <a:ext cx="440600" cy="708194"/>
          </a:xfrm>
          <a:custGeom>
            <a:avLst/>
            <a:gdLst>
              <a:gd name="connsiteX0" fmla="*/ 18008 w 488323"/>
              <a:gd name="connsiteY0" fmla="*/ 0 h 784901"/>
              <a:gd name="connsiteX1" fmla="*/ 0 w 488323"/>
              <a:gd name="connsiteY1" fmla="*/ 17990 h 784901"/>
              <a:gd name="connsiteX2" fmla="*/ 0 w 488323"/>
              <a:gd name="connsiteY2" fmla="*/ 681744 h 784901"/>
              <a:gd name="connsiteX3" fmla="*/ 0 w 488323"/>
              <a:gd name="connsiteY3" fmla="*/ 766893 h 784901"/>
              <a:gd name="connsiteX4" fmla="*/ 17995 w 488323"/>
              <a:gd name="connsiteY4" fmla="*/ 784901 h 784901"/>
              <a:gd name="connsiteX5" fmla="*/ 18008 w 488323"/>
              <a:gd name="connsiteY5" fmla="*/ 784901 h 784901"/>
              <a:gd name="connsiteX6" fmla="*/ 470315 w 488323"/>
              <a:gd name="connsiteY6" fmla="*/ 784901 h 784901"/>
              <a:gd name="connsiteX7" fmla="*/ 488324 w 488323"/>
              <a:gd name="connsiteY7" fmla="*/ 766906 h 784901"/>
              <a:gd name="connsiteX8" fmla="*/ 488324 w 488323"/>
              <a:gd name="connsiteY8" fmla="*/ 766893 h 784901"/>
              <a:gd name="connsiteX9" fmla="*/ 488324 w 488323"/>
              <a:gd name="connsiteY9" fmla="*/ 681744 h 784901"/>
              <a:gd name="connsiteX10" fmla="*/ 488324 w 488323"/>
              <a:gd name="connsiteY10" fmla="*/ 17990 h 784901"/>
              <a:gd name="connsiteX11" fmla="*/ 470315 w 488323"/>
              <a:gd name="connsiteY11" fmla="*/ 0 h 784901"/>
              <a:gd name="connsiteX12" fmla="*/ 35998 w 488323"/>
              <a:gd name="connsiteY12" fmla="*/ 35998 h 784901"/>
              <a:gd name="connsiteX13" fmla="*/ 452326 w 488323"/>
              <a:gd name="connsiteY13" fmla="*/ 35998 h 784901"/>
              <a:gd name="connsiteX14" fmla="*/ 452326 w 488323"/>
              <a:gd name="connsiteY14" fmla="*/ 663736 h 784901"/>
              <a:gd name="connsiteX15" fmla="*/ 35998 w 488323"/>
              <a:gd name="connsiteY15" fmla="*/ 663736 h 784901"/>
              <a:gd name="connsiteX16" fmla="*/ 162074 w 488323"/>
              <a:gd name="connsiteY16" fmla="*/ 76423 h 784901"/>
              <a:gd name="connsiteX17" fmla="*/ 144066 w 488323"/>
              <a:gd name="connsiteY17" fmla="*/ 94415 h 784901"/>
              <a:gd name="connsiteX18" fmla="*/ 144066 w 488323"/>
              <a:gd name="connsiteY18" fmla="*/ 94431 h 784901"/>
              <a:gd name="connsiteX19" fmla="*/ 162074 w 488323"/>
              <a:gd name="connsiteY19" fmla="*/ 112421 h 784901"/>
              <a:gd name="connsiteX20" fmla="*/ 326250 w 488323"/>
              <a:gd name="connsiteY20" fmla="*/ 112421 h 784901"/>
              <a:gd name="connsiteX21" fmla="*/ 344258 w 488323"/>
              <a:gd name="connsiteY21" fmla="*/ 94431 h 784901"/>
              <a:gd name="connsiteX22" fmla="*/ 326266 w 488323"/>
              <a:gd name="connsiteY22" fmla="*/ 76423 h 784901"/>
              <a:gd name="connsiteX23" fmla="*/ 326250 w 488323"/>
              <a:gd name="connsiteY23" fmla="*/ 76423 h 784901"/>
              <a:gd name="connsiteX24" fmla="*/ 35998 w 488323"/>
              <a:gd name="connsiteY24" fmla="*/ 699753 h 784901"/>
              <a:gd name="connsiteX25" fmla="*/ 452326 w 488323"/>
              <a:gd name="connsiteY25" fmla="*/ 699753 h 784901"/>
              <a:gd name="connsiteX26" fmla="*/ 452326 w 488323"/>
              <a:gd name="connsiteY26" fmla="*/ 748885 h 784901"/>
              <a:gd name="connsiteX27" fmla="*/ 35998 w 488323"/>
              <a:gd name="connsiteY27" fmla="*/ 748885 h 78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88323" h="784901">
                <a:moveTo>
                  <a:pt x="18008" y="0"/>
                </a:moveTo>
                <a:cubicBezTo>
                  <a:pt x="8068" y="-4"/>
                  <a:pt x="7" y="8050"/>
                  <a:pt x="0" y="17990"/>
                </a:cubicBezTo>
                <a:lnTo>
                  <a:pt x="0" y="681744"/>
                </a:lnTo>
                <a:lnTo>
                  <a:pt x="0" y="766893"/>
                </a:lnTo>
                <a:cubicBezTo>
                  <a:pt x="-4" y="776835"/>
                  <a:pt x="8053" y="784897"/>
                  <a:pt x="17995" y="784901"/>
                </a:cubicBezTo>
                <a:cubicBezTo>
                  <a:pt x="18000" y="784901"/>
                  <a:pt x="18004" y="784901"/>
                  <a:pt x="18008" y="784901"/>
                </a:cubicBezTo>
                <a:lnTo>
                  <a:pt x="470315" y="784901"/>
                </a:lnTo>
                <a:cubicBezTo>
                  <a:pt x="480258" y="784905"/>
                  <a:pt x="488320" y="776848"/>
                  <a:pt x="488324" y="766906"/>
                </a:cubicBezTo>
                <a:cubicBezTo>
                  <a:pt x="488324" y="766901"/>
                  <a:pt x="488324" y="766897"/>
                  <a:pt x="488324" y="766893"/>
                </a:cubicBezTo>
                <a:lnTo>
                  <a:pt x="488324" y="681744"/>
                </a:lnTo>
                <a:lnTo>
                  <a:pt x="488324" y="17990"/>
                </a:lnTo>
                <a:cubicBezTo>
                  <a:pt x="488317" y="8050"/>
                  <a:pt x="480255" y="-4"/>
                  <a:pt x="470315" y="0"/>
                </a:cubicBezTo>
                <a:close/>
                <a:moveTo>
                  <a:pt x="35998" y="35998"/>
                </a:moveTo>
                <a:lnTo>
                  <a:pt x="452326" y="35998"/>
                </a:lnTo>
                <a:lnTo>
                  <a:pt x="452326" y="663736"/>
                </a:lnTo>
                <a:lnTo>
                  <a:pt x="35998" y="663736"/>
                </a:lnTo>
                <a:close/>
                <a:moveTo>
                  <a:pt x="162074" y="76423"/>
                </a:moveTo>
                <a:cubicBezTo>
                  <a:pt x="152133" y="76419"/>
                  <a:pt x="144070" y="84474"/>
                  <a:pt x="144066" y="94415"/>
                </a:cubicBezTo>
                <a:cubicBezTo>
                  <a:pt x="144066" y="94420"/>
                  <a:pt x="144066" y="94426"/>
                  <a:pt x="144066" y="94431"/>
                </a:cubicBezTo>
                <a:cubicBezTo>
                  <a:pt x="144071" y="104372"/>
                  <a:pt x="152134" y="112426"/>
                  <a:pt x="162074" y="112421"/>
                </a:cubicBezTo>
                <a:lnTo>
                  <a:pt x="326250" y="112421"/>
                </a:lnTo>
                <a:cubicBezTo>
                  <a:pt x="336190" y="112426"/>
                  <a:pt x="344252" y="104372"/>
                  <a:pt x="344258" y="94431"/>
                </a:cubicBezTo>
                <a:cubicBezTo>
                  <a:pt x="344263" y="84490"/>
                  <a:pt x="336207" y="76428"/>
                  <a:pt x="326266" y="76423"/>
                </a:cubicBezTo>
                <a:cubicBezTo>
                  <a:pt x="326261" y="76423"/>
                  <a:pt x="326255" y="76423"/>
                  <a:pt x="326250" y="76423"/>
                </a:cubicBezTo>
                <a:close/>
                <a:moveTo>
                  <a:pt x="35998" y="699753"/>
                </a:moveTo>
                <a:lnTo>
                  <a:pt x="452326" y="699753"/>
                </a:lnTo>
                <a:lnTo>
                  <a:pt x="452326" y="748885"/>
                </a:lnTo>
                <a:lnTo>
                  <a:pt x="35998" y="748885"/>
                </a:lnTo>
                <a:close/>
              </a:path>
            </a:pathLst>
          </a:custGeom>
          <a:solidFill>
            <a:schemeClr val="bg1"/>
          </a:solidFill>
          <a:ln w="36000" cap="rnd">
            <a:noFill/>
            <a:prstDash val="solid"/>
            <a:round/>
          </a:ln>
        </p:spPr>
        <p:txBody>
          <a:bodyPr rtlCol="0" anchor="ctr"/>
          <a:lstStyle/>
          <a:p>
            <a:endParaRPr lang="en-ID"/>
          </a:p>
        </p:txBody>
      </p:sp>
      <p:sp>
        <p:nvSpPr>
          <p:cNvPr id="19" name="Freeform: Shape 18">
            <a:extLst>
              <a:ext uri="{FF2B5EF4-FFF2-40B4-BE49-F238E27FC236}">
                <a16:creationId xmlns:a16="http://schemas.microsoft.com/office/drawing/2014/main" id="{2C7E34AE-FFA7-4AE0-8066-FD79312CE535}"/>
              </a:ext>
            </a:extLst>
          </p:cNvPr>
          <p:cNvSpPr/>
          <p:nvPr/>
        </p:nvSpPr>
        <p:spPr>
          <a:xfrm>
            <a:off x="5672126" y="4973480"/>
            <a:ext cx="642142" cy="666834"/>
          </a:xfrm>
          <a:custGeom>
            <a:avLst/>
            <a:gdLst>
              <a:gd name="connsiteX0" fmla="*/ 356908 w 711696"/>
              <a:gd name="connsiteY0" fmla="*/ 0 h 739061"/>
              <a:gd name="connsiteX1" fmla="*/ 97389 w 711696"/>
              <a:gd name="connsiteY1" fmla="*/ 103640 h 739061"/>
              <a:gd name="connsiteX2" fmla="*/ 0 w 711696"/>
              <a:gd name="connsiteY2" fmla="*/ 365354 h 739061"/>
              <a:gd name="connsiteX3" fmla="*/ 52667 w 711696"/>
              <a:gd name="connsiteY3" fmla="*/ 598996 h 739061"/>
              <a:gd name="connsiteX4" fmla="*/ 354806 w 711696"/>
              <a:gd name="connsiteY4" fmla="*/ 739062 h 739061"/>
              <a:gd name="connsiteX5" fmla="*/ 372796 w 711696"/>
              <a:gd name="connsiteY5" fmla="*/ 721054 h 739061"/>
              <a:gd name="connsiteX6" fmla="*/ 354806 w 711696"/>
              <a:gd name="connsiteY6" fmla="*/ 703064 h 739061"/>
              <a:gd name="connsiteX7" fmla="*/ 83455 w 711696"/>
              <a:gd name="connsiteY7" fmla="*/ 580300 h 739061"/>
              <a:gd name="connsiteX8" fmla="*/ 35998 w 711696"/>
              <a:gd name="connsiteY8" fmla="*/ 365354 h 739061"/>
              <a:gd name="connsiteX9" fmla="*/ 123397 w 711696"/>
              <a:gd name="connsiteY9" fmla="*/ 128532 h 739061"/>
              <a:gd name="connsiteX10" fmla="*/ 356908 w 711696"/>
              <a:gd name="connsiteY10" fmla="*/ 35998 h 739061"/>
              <a:gd name="connsiteX11" fmla="*/ 605526 w 711696"/>
              <a:gd name="connsiteY11" fmla="*/ 124606 h 739061"/>
              <a:gd name="connsiteX12" fmla="*/ 675698 w 711696"/>
              <a:gd name="connsiteY12" fmla="*/ 342212 h 739061"/>
              <a:gd name="connsiteX13" fmla="*/ 580002 w 711696"/>
              <a:gd name="connsiteY13" fmla="*/ 538181 h 739061"/>
              <a:gd name="connsiteX14" fmla="*/ 501197 w 711696"/>
              <a:gd name="connsiteY14" fmla="*/ 559761 h 739061"/>
              <a:gd name="connsiteX15" fmla="*/ 501197 w 711696"/>
              <a:gd name="connsiteY15" fmla="*/ 243929 h 739061"/>
              <a:gd name="connsiteX16" fmla="*/ 501197 w 711696"/>
              <a:gd name="connsiteY16" fmla="*/ 242441 h 739061"/>
              <a:gd name="connsiteX17" fmla="*/ 501197 w 711696"/>
              <a:gd name="connsiteY17" fmla="*/ 174873 h 739061"/>
              <a:gd name="connsiteX18" fmla="*/ 483205 w 711696"/>
              <a:gd name="connsiteY18" fmla="*/ 156865 h 739061"/>
              <a:gd name="connsiteX19" fmla="*/ 483189 w 711696"/>
              <a:gd name="connsiteY19" fmla="*/ 156865 h 739061"/>
              <a:gd name="connsiteX20" fmla="*/ 465181 w 711696"/>
              <a:gd name="connsiteY20" fmla="*/ 174857 h 739061"/>
              <a:gd name="connsiteX21" fmla="*/ 465181 w 711696"/>
              <a:gd name="connsiteY21" fmla="*/ 174873 h 739061"/>
              <a:gd name="connsiteX22" fmla="*/ 465181 w 711696"/>
              <a:gd name="connsiteY22" fmla="*/ 186203 h 739061"/>
              <a:gd name="connsiteX23" fmla="*/ 354806 w 711696"/>
              <a:gd name="connsiteY23" fmla="*/ 153925 h 739061"/>
              <a:gd name="connsiteX24" fmla="*/ 200806 w 711696"/>
              <a:gd name="connsiteY24" fmla="*/ 239836 h 739061"/>
              <a:gd name="connsiteX25" fmla="*/ 159339 w 711696"/>
              <a:gd name="connsiteY25" fmla="*/ 435657 h 739061"/>
              <a:gd name="connsiteX26" fmla="*/ 266700 w 711696"/>
              <a:gd name="connsiteY26" fmla="*/ 596540 h 739061"/>
              <a:gd name="connsiteX27" fmla="*/ 465181 w 711696"/>
              <a:gd name="connsiteY27" fmla="*/ 573974 h 739061"/>
              <a:gd name="connsiteX28" fmla="*/ 465181 w 711696"/>
              <a:gd name="connsiteY28" fmla="*/ 578755 h 739061"/>
              <a:gd name="connsiteX29" fmla="*/ 482073 w 711696"/>
              <a:gd name="connsiteY29" fmla="*/ 596745 h 739061"/>
              <a:gd name="connsiteX30" fmla="*/ 596894 w 711696"/>
              <a:gd name="connsiteY30" fmla="*/ 569956 h 739061"/>
              <a:gd name="connsiteX31" fmla="*/ 711696 w 711696"/>
              <a:gd name="connsiteY31" fmla="*/ 342212 h 739061"/>
              <a:gd name="connsiteX32" fmla="*/ 632259 w 711696"/>
              <a:gd name="connsiteY32" fmla="*/ 100403 h 739061"/>
              <a:gd name="connsiteX33" fmla="*/ 356908 w 711696"/>
              <a:gd name="connsiteY33" fmla="*/ 0 h 739061"/>
              <a:gd name="connsiteX34" fmla="*/ 354806 w 711696"/>
              <a:gd name="connsiteY34" fmla="*/ 189923 h 739061"/>
              <a:gd name="connsiteX35" fmla="*/ 449368 w 711696"/>
              <a:gd name="connsiteY35" fmla="*/ 220228 h 739061"/>
              <a:gd name="connsiteX36" fmla="*/ 465181 w 711696"/>
              <a:gd name="connsiteY36" fmla="*/ 245045 h 739061"/>
              <a:gd name="connsiteX37" fmla="*/ 465181 w 711696"/>
              <a:gd name="connsiteY37" fmla="*/ 530889 h 739061"/>
              <a:gd name="connsiteX38" fmla="*/ 282513 w 711696"/>
              <a:gd name="connsiteY38" fmla="*/ 564189 h 739061"/>
              <a:gd name="connsiteX39" fmla="*/ 194983 w 711696"/>
              <a:gd name="connsiteY39" fmla="*/ 430802 h 739061"/>
              <a:gd name="connsiteX40" fmla="*/ 230628 w 711696"/>
              <a:gd name="connsiteY40" fmla="*/ 260021 h 739061"/>
              <a:gd name="connsiteX41" fmla="*/ 354806 w 711696"/>
              <a:gd name="connsiteY41" fmla="*/ 189923 h 73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1696" h="739061">
                <a:moveTo>
                  <a:pt x="356908" y="0"/>
                </a:moveTo>
                <a:cubicBezTo>
                  <a:pt x="249922" y="0"/>
                  <a:pt x="159934" y="38351"/>
                  <a:pt x="97389" y="103640"/>
                </a:cubicBezTo>
                <a:cubicBezTo>
                  <a:pt x="34844" y="168929"/>
                  <a:pt x="0" y="260614"/>
                  <a:pt x="0" y="365354"/>
                </a:cubicBezTo>
                <a:cubicBezTo>
                  <a:pt x="0" y="428304"/>
                  <a:pt x="4872" y="520575"/>
                  <a:pt x="52667" y="598996"/>
                </a:cubicBezTo>
                <a:cubicBezTo>
                  <a:pt x="100461" y="677417"/>
                  <a:pt x="192641" y="739062"/>
                  <a:pt x="354806" y="739062"/>
                </a:cubicBezTo>
                <a:cubicBezTo>
                  <a:pt x="364747" y="739056"/>
                  <a:pt x="372800" y="730994"/>
                  <a:pt x="372796" y="721054"/>
                </a:cubicBezTo>
                <a:cubicBezTo>
                  <a:pt x="372790" y="711121"/>
                  <a:pt x="364739" y="703070"/>
                  <a:pt x="354806" y="703064"/>
                </a:cubicBezTo>
                <a:cubicBezTo>
                  <a:pt x="201460" y="703064"/>
                  <a:pt x="125190" y="648777"/>
                  <a:pt x="83455" y="580300"/>
                </a:cubicBezTo>
                <a:cubicBezTo>
                  <a:pt x="41721" y="511822"/>
                  <a:pt x="35998" y="426239"/>
                  <a:pt x="35998" y="365354"/>
                </a:cubicBezTo>
                <a:cubicBezTo>
                  <a:pt x="35998" y="268560"/>
                  <a:pt x="67849" y="186516"/>
                  <a:pt x="123397" y="128532"/>
                </a:cubicBezTo>
                <a:cubicBezTo>
                  <a:pt x="178945" y="70547"/>
                  <a:pt x="258436" y="35998"/>
                  <a:pt x="356908" y="35998"/>
                </a:cubicBezTo>
                <a:cubicBezTo>
                  <a:pt x="478228" y="35998"/>
                  <a:pt x="556420" y="70400"/>
                  <a:pt x="605526" y="124606"/>
                </a:cubicBezTo>
                <a:cubicBezTo>
                  <a:pt x="654632" y="178813"/>
                  <a:pt x="675698" y="254961"/>
                  <a:pt x="675698" y="342212"/>
                </a:cubicBezTo>
                <a:cubicBezTo>
                  <a:pt x="675698" y="461930"/>
                  <a:pt x="627726" y="512849"/>
                  <a:pt x="580002" y="538181"/>
                </a:cubicBezTo>
                <a:cubicBezTo>
                  <a:pt x="545722" y="556376"/>
                  <a:pt x="517864" y="559110"/>
                  <a:pt x="501197" y="559761"/>
                </a:cubicBezTo>
                <a:lnTo>
                  <a:pt x="501197" y="243929"/>
                </a:lnTo>
                <a:cubicBezTo>
                  <a:pt x="501218" y="243433"/>
                  <a:pt x="501218" y="242937"/>
                  <a:pt x="501197" y="242441"/>
                </a:cubicBezTo>
                <a:lnTo>
                  <a:pt x="501197" y="174873"/>
                </a:lnTo>
                <a:cubicBezTo>
                  <a:pt x="501202" y="164932"/>
                  <a:pt x="493147" y="156869"/>
                  <a:pt x="483205" y="156865"/>
                </a:cubicBezTo>
                <a:cubicBezTo>
                  <a:pt x="483200" y="156865"/>
                  <a:pt x="483195" y="156865"/>
                  <a:pt x="483189" y="156865"/>
                </a:cubicBezTo>
                <a:cubicBezTo>
                  <a:pt x="473248" y="156860"/>
                  <a:pt x="465186" y="164915"/>
                  <a:pt x="465181" y="174857"/>
                </a:cubicBezTo>
                <a:cubicBezTo>
                  <a:pt x="465181" y="174862"/>
                  <a:pt x="465181" y="174868"/>
                  <a:pt x="465181" y="174873"/>
                </a:cubicBezTo>
                <a:lnTo>
                  <a:pt x="465181" y="186203"/>
                </a:lnTo>
                <a:cubicBezTo>
                  <a:pt x="442890" y="168540"/>
                  <a:pt x="407638" y="153925"/>
                  <a:pt x="354806" y="153925"/>
                </a:cubicBezTo>
                <a:cubicBezTo>
                  <a:pt x="290939" y="153925"/>
                  <a:pt x="235951" y="187959"/>
                  <a:pt x="200806" y="239836"/>
                </a:cubicBezTo>
                <a:cubicBezTo>
                  <a:pt x="165662" y="291714"/>
                  <a:pt x="149341" y="361438"/>
                  <a:pt x="159339" y="435657"/>
                </a:cubicBezTo>
                <a:cubicBezTo>
                  <a:pt x="168546" y="504004"/>
                  <a:pt x="206457" y="567032"/>
                  <a:pt x="266700" y="596540"/>
                </a:cubicBezTo>
                <a:cubicBezTo>
                  <a:pt x="320191" y="622741"/>
                  <a:pt x="389841" y="619955"/>
                  <a:pt x="465181" y="573974"/>
                </a:cubicBezTo>
                <a:lnTo>
                  <a:pt x="465181" y="578755"/>
                </a:lnTo>
                <a:cubicBezTo>
                  <a:pt x="465169" y="588275"/>
                  <a:pt x="472571" y="596158"/>
                  <a:pt x="482073" y="596745"/>
                </a:cubicBezTo>
                <a:cubicBezTo>
                  <a:pt x="482073" y="596745"/>
                  <a:pt x="539366" y="600491"/>
                  <a:pt x="596894" y="569956"/>
                </a:cubicBezTo>
                <a:cubicBezTo>
                  <a:pt x="654421" y="539420"/>
                  <a:pt x="711696" y="472052"/>
                  <a:pt x="711696" y="342212"/>
                </a:cubicBezTo>
                <a:cubicBezTo>
                  <a:pt x="711696" y="249154"/>
                  <a:pt x="689171" y="163227"/>
                  <a:pt x="632259" y="100403"/>
                </a:cubicBezTo>
                <a:cubicBezTo>
                  <a:pt x="575347" y="37580"/>
                  <a:pt x="485148" y="0"/>
                  <a:pt x="356908" y="0"/>
                </a:cubicBezTo>
                <a:close/>
                <a:moveTo>
                  <a:pt x="354806" y="189923"/>
                </a:moveTo>
                <a:cubicBezTo>
                  <a:pt x="408649" y="189923"/>
                  <a:pt x="435091" y="205866"/>
                  <a:pt x="449368" y="220228"/>
                </a:cubicBezTo>
                <a:cubicBezTo>
                  <a:pt x="461233" y="232164"/>
                  <a:pt x="464400" y="241936"/>
                  <a:pt x="465181" y="245045"/>
                </a:cubicBezTo>
                <a:lnTo>
                  <a:pt x="465181" y="530889"/>
                </a:lnTo>
                <a:cubicBezTo>
                  <a:pt x="389586" y="584604"/>
                  <a:pt x="328253" y="586593"/>
                  <a:pt x="282513" y="564189"/>
                </a:cubicBezTo>
                <a:cubicBezTo>
                  <a:pt x="235309" y="541068"/>
                  <a:pt x="202825" y="489015"/>
                  <a:pt x="194983" y="430802"/>
                </a:cubicBezTo>
                <a:cubicBezTo>
                  <a:pt x="186081" y="364718"/>
                  <a:pt x="201010" y="303741"/>
                  <a:pt x="230628" y="260021"/>
                </a:cubicBezTo>
                <a:cubicBezTo>
                  <a:pt x="260245" y="216302"/>
                  <a:pt x="303557" y="189923"/>
                  <a:pt x="354806" y="189923"/>
                </a:cubicBezTo>
                <a:close/>
              </a:path>
            </a:pathLst>
          </a:custGeom>
          <a:solidFill>
            <a:schemeClr val="bg1"/>
          </a:solidFill>
          <a:ln w="36000" cap="rnd">
            <a:noFill/>
            <a:prstDash val="solid"/>
            <a:round/>
          </a:ln>
        </p:spPr>
        <p:txBody>
          <a:bodyPr rtlCol="0" anchor="ctr"/>
          <a:lstStyle/>
          <a:p>
            <a:endParaRPr lang="en-ID"/>
          </a:p>
        </p:txBody>
      </p:sp>
    </p:spTree>
    <p:extLst>
      <p:ext uri="{BB962C8B-B14F-4D97-AF65-F5344CB8AC3E}">
        <p14:creationId xmlns:p14="http://schemas.microsoft.com/office/powerpoint/2010/main" val="2020261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51344E2F-B376-4ED3-BCBC-146ECFC576DE}"/>
              </a:ext>
            </a:extLst>
          </p:cNvPr>
          <p:cNvSpPr/>
          <p:nvPr/>
        </p:nvSpPr>
        <p:spPr>
          <a:xfrm>
            <a:off x="8502874" y="1974102"/>
            <a:ext cx="1626227" cy="1626228"/>
          </a:xfrm>
          <a:custGeom>
            <a:avLst/>
            <a:gdLst>
              <a:gd name="connsiteX0" fmla="*/ 1626228 w 1626227"/>
              <a:gd name="connsiteY0" fmla="*/ 813114 h 1626228"/>
              <a:gd name="connsiteX1" fmla="*/ 813114 w 1626227"/>
              <a:gd name="connsiteY1" fmla="*/ 0 h 1626228"/>
              <a:gd name="connsiteX2" fmla="*/ 0 w 1626227"/>
              <a:gd name="connsiteY2" fmla="*/ 813114 h 1626228"/>
              <a:gd name="connsiteX3" fmla="*/ 813114 w 1626227"/>
              <a:gd name="connsiteY3" fmla="*/ 1626228 h 1626228"/>
              <a:gd name="connsiteX4" fmla="*/ 1626228 w 1626227"/>
              <a:gd name="connsiteY4" fmla="*/ 813114 h 1626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27" h="1626228">
                <a:moveTo>
                  <a:pt x="1626228" y="813114"/>
                </a:moveTo>
                <a:cubicBezTo>
                  <a:pt x="1626228" y="364044"/>
                  <a:pt x="1262185" y="0"/>
                  <a:pt x="813114" y="0"/>
                </a:cubicBezTo>
                <a:cubicBezTo>
                  <a:pt x="364044" y="0"/>
                  <a:pt x="0" y="364044"/>
                  <a:pt x="0" y="813114"/>
                </a:cubicBezTo>
                <a:cubicBezTo>
                  <a:pt x="0" y="1262185"/>
                  <a:pt x="364044" y="1626228"/>
                  <a:pt x="813114" y="1626228"/>
                </a:cubicBezTo>
                <a:cubicBezTo>
                  <a:pt x="1262184" y="1626228"/>
                  <a:pt x="1626228" y="1262185"/>
                  <a:pt x="1626228" y="813114"/>
                </a:cubicBezTo>
                <a:close/>
              </a:path>
            </a:pathLst>
          </a:custGeom>
          <a:solidFill>
            <a:srgbClr val="FFFFFF"/>
          </a:solidFill>
          <a:ln w="4448" cap="flat">
            <a:noFill/>
            <a:prstDash val="solid"/>
            <a:round/>
          </a:ln>
        </p:spPr>
        <p:txBody>
          <a:bodyPr rtlCol="0" anchor="ctr"/>
          <a:lstStyle/>
          <a:p>
            <a:endParaRPr lang="en-ID"/>
          </a:p>
        </p:txBody>
      </p:sp>
      <p:sp>
        <p:nvSpPr>
          <p:cNvPr id="5" name="Freeform: Shape 4">
            <a:extLst>
              <a:ext uri="{FF2B5EF4-FFF2-40B4-BE49-F238E27FC236}">
                <a16:creationId xmlns:a16="http://schemas.microsoft.com/office/drawing/2014/main" id="{88A9429C-F60E-4FA8-A996-996FC315E5BE}"/>
              </a:ext>
            </a:extLst>
          </p:cNvPr>
          <p:cNvSpPr/>
          <p:nvPr/>
        </p:nvSpPr>
        <p:spPr>
          <a:xfrm>
            <a:off x="5691723" y="1381642"/>
            <a:ext cx="2811148" cy="1405570"/>
          </a:xfrm>
          <a:custGeom>
            <a:avLst/>
            <a:gdLst>
              <a:gd name="connsiteX0" fmla="*/ 1405579 w 2811148"/>
              <a:gd name="connsiteY0" fmla="*/ 0 h 1405570"/>
              <a:gd name="connsiteX1" fmla="*/ 0 w 2811148"/>
              <a:gd name="connsiteY1" fmla="*/ 1405571 h 1405570"/>
              <a:gd name="connsiteX2" fmla="*/ 592459 w 2811148"/>
              <a:gd name="connsiteY2" fmla="*/ 1405571 h 1405570"/>
              <a:gd name="connsiteX3" fmla="*/ 1405577 w 2811148"/>
              <a:gd name="connsiteY3" fmla="*/ 592460 h 1405570"/>
              <a:gd name="connsiteX4" fmla="*/ 2218687 w 2811148"/>
              <a:gd name="connsiteY4" fmla="*/ 1405571 h 1405570"/>
              <a:gd name="connsiteX5" fmla="*/ 2811149 w 2811148"/>
              <a:gd name="connsiteY5" fmla="*/ 1405571 h 1405570"/>
              <a:gd name="connsiteX6" fmla="*/ 1405579 w 2811148"/>
              <a:gd name="connsiteY6" fmla="*/ 0 h 1405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1148" h="1405570">
                <a:moveTo>
                  <a:pt x="1405579" y="0"/>
                </a:moveTo>
                <a:cubicBezTo>
                  <a:pt x="629301" y="-2"/>
                  <a:pt x="2" y="629293"/>
                  <a:pt x="0" y="1405571"/>
                </a:cubicBezTo>
                <a:lnTo>
                  <a:pt x="592459" y="1405571"/>
                </a:lnTo>
                <a:cubicBezTo>
                  <a:pt x="592461" y="956500"/>
                  <a:pt x="956506" y="592458"/>
                  <a:pt x="1405577" y="592460"/>
                </a:cubicBezTo>
                <a:cubicBezTo>
                  <a:pt x="1854645" y="592461"/>
                  <a:pt x="2218686" y="956503"/>
                  <a:pt x="2218687" y="1405571"/>
                </a:cubicBezTo>
                <a:lnTo>
                  <a:pt x="2811149" y="1405571"/>
                </a:lnTo>
                <a:cubicBezTo>
                  <a:pt x="2811147" y="629297"/>
                  <a:pt x="2181853" y="3"/>
                  <a:pt x="1405579" y="0"/>
                </a:cubicBezTo>
                <a:close/>
              </a:path>
            </a:pathLst>
          </a:custGeom>
          <a:solidFill>
            <a:schemeClr val="bg1">
              <a:lumMod val="85000"/>
            </a:schemeClr>
          </a:solidFill>
          <a:ln w="4448" cap="flat">
            <a:noFill/>
            <a:prstDash val="solid"/>
            <a:round/>
          </a:ln>
        </p:spPr>
        <p:txBody>
          <a:bodyPr rtlCol="0" anchor="ctr"/>
          <a:lstStyle/>
          <a:p>
            <a:endParaRPr lang="en-ID"/>
          </a:p>
        </p:txBody>
      </p:sp>
      <p:sp>
        <p:nvSpPr>
          <p:cNvPr id="6" name="Freeform: Shape 5">
            <a:extLst>
              <a:ext uri="{FF2B5EF4-FFF2-40B4-BE49-F238E27FC236}">
                <a16:creationId xmlns:a16="http://schemas.microsoft.com/office/drawing/2014/main" id="{38C50BEC-C8E9-4188-BCA5-69D10A19EF71}"/>
              </a:ext>
            </a:extLst>
          </p:cNvPr>
          <p:cNvSpPr/>
          <p:nvPr/>
        </p:nvSpPr>
        <p:spPr>
          <a:xfrm>
            <a:off x="1254344" y="1381642"/>
            <a:ext cx="2811148" cy="1405570"/>
          </a:xfrm>
          <a:custGeom>
            <a:avLst/>
            <a:gdLst>
              <a:gd name="connsiteX0" fmla="*/ 1405579 w 2811148"/>
              <a:gd name="connsiteY0" fmla="*/ 0 h 1405570"/>
              <a:gd name="connsiteX1" fmla="*/ 0 w 2811148"/>
              <a:gd name="connsiteY1" fmla="*/ 1405571 h 1405570"/>
              <a:gd name="connsiteX2" fmla="*/ 592459 w 2811148"/>
              <a:gd name="connsiteY2" fmla="*/ 1405571 h 1405570"/>
              <a:gd name="connsiteX3" fmla="*/ 1405577 w 2811148"/>
              <a:gd name="connsiteY3" fmla="*/ 592460 h 1405570"/>
              <a:gd name="connsiteX4" fmla="*/ 2218687 w 2811148"/>
              <a:gd name="connsiteY4" fmla="*/ 1405571 h 1405570"/>
              <a:gd name="connsiteX5" fmla="*/ 2811149 w 2811148"/>
              <a:gd name="connsiteY5" fmla="*/ 1405571 h 1405570"/>
              <a:gd name="connsiteX6" fmla="*/ 1405579 w 2811148"/>
              <a:gd name="connsiteY6" fmla="*/ 0 h 1405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1148" h="1405570">
                <a:moveTo>
                  <a:pt x="1405579" y="0"/>
                </a:moveTo>
                <a:cubicBezTo>
                  <a:pt x="629301" y="-2"/>
                  <a:pt x="2" y="629293"/>
                  <a:pt x="0" y="1405571"/>
                </a:cubicBezTo>
                <a:lnTo>
                  <a:pt x="592459" y="1405571"/>
                </a:lnTo>
                <a:cubicBezTo>
                  <a:pt x="592461" y="956500"/>
                  <a:pt x="956506" y="592458"/>
                  <a:pt x="1405577" y="592460"/>
                </a:cubicBezTo>
                <a:cubicBezTo>
                  <a:pt x="1854645" y="592461"/>
                  <a:pt x="2218686" y="956503"/>
                  <a:pt x="2218687" y="1405571"/>
                </a:cubicBezTo>
                <a:lnTo>
                  <a:pt x="2811149" y="1405571"/>
                </a:lnTo>
                <a:cubicBezTo>
                  <a:pt x="2811147" y="629296"/>
                  <a:pt x="2181853" y="2"/>
                  <a:pt x="1405579" y="0"/>
                </a:cubicBezTo>
                <a:close/>
              </a:path>
            </a:pathLst>
          </a:custGeom>
          <a:solidFill>
            <a:schemeClr val="bg1">
              <a:lumMod val="85000"/>
            </a:schemeClr>
          </a:solidFill>
          <a:ln w="4448" cap="flat">
            <a:noFill/>
            <a:prstDash val="solid"/>
            <a:round/>
          </a:ln>
        </p:spPr>
        <p:txBody>
          <a:bodyPr rtlCol="0" anchor="ctr"/>
          <a:lstStyle/>
          <a:p>
            <a:endParaRPr lang="en-ID"/>
          </a:p>
        </p:txBody>
      </p:sp>
      <p:sp>
        <p:nvSpPr>
          <p:cNvPr id="7" name="Freeform: Shape 6">
            <a:extLst>
              <a:ext uri="{FF2B5EF4-FFF2-40B4-BE49-F238E27FC236}">
                <a16:creationId xmlns:a16="http://schemas.microsoft.com/office/drawing/2014/main" id="{F068B6D4-053C-4211-913E-423B77C21054}"/>
              </a:ext>
            </a:extLst>
          </p:cNvPr>
          <p:cNvSpPr/>
          <p:nvPr/>
        </p:nvSpPr>
        <p:spPr>
          <a:xfrm>
            <a:off x="3473034" y="2787222"/>
            <a:ext cx="2811148" cy="1405570"/>
          </a:xfrm>
          <a:custGeom>
            <a:avLst/>
            <a:gdLst>
              <a:gd name="connsiteX0" fmla="*/ 1405579 w 2811148"/>
              <a:gd name="connsiteY0" fmla="*/ 1405571 h 1405570"/>
              <a:gd name="connsiteX1" fmla="*/ 0 w 2811148"/>
              <a:gd name="connsiteY1" fmla="*/ 0 h 1405570"/>
              <a:gd name="connsiteX2" fmla="*/ 592459 w 2811148"/>
              <a:gd name="connsiteY2" fmla="*/ 0 h 1405570"/>
              <a:gd name="connsiteX3" fmla="*/ 1405577 w 2811148"/>
              <a:gd name="connsiteY3" fmla="*/ 813111 h 1405570"/>
              <a:gd name="connsiteX4" fmla="*/ 2218687 w 2811148"/>
              <a:gd name="connsiteY4" fmla="*/ 0 h 1405570"/>
              <a:gd name="connsiteX5" fmla="*/ 2811149 w 2811148"/>
              <a:gd name="connsiteY5" fmla="*/ 0 h 1405570"/>
              <a:gd name="connsiteX6" fmla="*/ 1405579 w 2811148"/>
              <a:gd name="connsiteY6" fmla="*/ 1405571 h 1405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1148" h="1405570">
                <a:moveTo>
                  <a:pt x="1405579" y="1405571"/>
                </a:moveTo>
                <a:cubicBezTo>
                  <a:pt x="629301" y="1405573"/>
                  <a:pt x="2" y="776278"/>
                  <a:pt x="0" y="0"/>
                </a:cubicBezTo>
                <a:lnTo>
                  <a:pt x="592459" y="0"/>
                </a:lnTo>
                <a:cubicBezTo>
                  <a:pt x="592461" y="449071"/>
                  <a:pt x="956506" y="813113"/>
                  <a:pt x="1405577" y="813111"/>
                </a:cubicBezTo>
                <a:cubicBezTo>
                  <a:pt x="1854645" y="813109"/>
                  <a:pt x="2218686" y="449068"/>
                  <a:pt x="2218687" y="0"/>
                </a:cubicBezTo>
                <a:lnTo>
                  <a:pt x="2811149" y="0"/>
                </a:lnTo>
                <a:cubicBezTo>
                  <a:pt x="2811147" y="776274"/>
                  <a:pt x="2181853" y="1405568"/>
                  <a:pt x="1405579" y="1405571"/>
                </a:cubicBezTo>
                <a:close/>
              </a:path>
            </a:pathLst>
          </a:custGeom>
          <a:solidFill>
            <a:srgbClr val="FFBE42"/>
          </a:solidFill>
          <a:ln w="4448" cap="flat">
            <a:noFill/>
            <a:prstDash val="solid"/>
            <a:round/>
          </a:ln>
        </p:spPr>
        <p:txBody>
          <a:bodyPr rtlCol="0" anchor="ctr"/>
          <a:lstStyle/>
          <a:p>
            <a:endParaRPr lang="en-ID" dirty="0"/>
          </a:p>
        </p:txBody>
      </p:sp>
      <p:sp>
        <p:nvSpPr>
          <p:cNvPr id="8" name="Freeform: Shape 7">
            <a:extLst>
              <a:ext uri="{FF2B5EF4-FFF2-40B4-BE49-F238E27FC236}">
                <a16:creationId xmlns:a16="http://schemas.microsoft.com/office/drawing/2014/main" id="{9D065962-C883-43C8-95F9-D412BEE44905}"/>
              </a:ext>
            </a:extLst>
          </p:cNvPr>
          <p:cNvSpPr/>
          <p:nvPr/>
        </p:nvSpPr>
        <p:spPr>
          <a:xfrm>
            <a:off x="1846806" y="1974104"/>
            <a:ext cx="1626228" cy="1626228"/>
          </a:xfrm>
          <a:custGeom>
            <a:avLst/>
            <a:gdLst>
              <a:gd name="connsiteX0" fmla="*/ 1626228 w 1626228"/>
              <a:gd name="connsiteY0" fmla="*/ 813114 h 1626228"/>
              <a:gd name="connsiteX1" fmla="*/ 813114 w 1626228"/>
              <a:gd name="connsiteY1" fmla="*/ 1626228 h 1626228"/>
              <a:gd name="connsiteX2" fmla="*/ 0 w 1626228"/>
              <a:gd name="connsiteY2" fmla="*/ 813114 h 1626228"/>
              <a:gd name="connsiteX3" fmla="*/ 813114 w 1626228"/>
              <a:gd name="connsiteY3" fmla="*/ 0 h 1626228"/>
              <a:gd name="connsiteX4" fmla="*/ 1626228 w 1626228"/>
              <a:gd name="connsiteY4" fmla="*/ 813114 h 1626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28" h="1626228">
                <a:moveTo>
                  <a:pt x="1626228" y="813114"/>
                </a:moveTo>
                <a:cubicBezTo>
                  <a:pt x="1626228" y="1262184"/>
                  <a:pt x="1262184" y="1626228"/>
                  <a:pt x="813114" y="1626228"/>
                </a:cubicBezTo>
                <a:cubicBezTo>
                  <a:pt x="364043" y="1626228"/>
                  <a:pt x="0" y="1262185"/>
                  <a:pt x="0" y="813114"/>
                </a:cubicBezTo>
                <a:cubicBezTo>
                  <a:pt x="0" y="364044"/>
                  <a:pt x="364044" y="0"/>
                  <a:pt x="813114" y="0"/>
                </a:cubicBezTo>
                <a:cubicBezTo>
                  <a:pt x="1262184" y="0"/>
                  <a:pt x="1626228" y="364043"/>
                  <a:pt x="1626228" y="813114"/>
                </a:cubicBezTo>
                <a:close/>
              </a:path>
            </a:pathLst>
          </a:custGeom>
          <a:solidFill>
            <a:srgbClr val="FFFFFF"/>
          </a:solidFill>
          <a:ln w="4448" cap="flat">
            <a:noFill/>
            <a:prstDash val="solid"/>
            <a:round/>
          </a:ln>
        </p:spPr>
        <p:txBody>
          <a:bodyPr rtlCol="0" anchor="ctr"/>
          <a:lstStyle/>
          <a:p>
            <a:endParaRPr lang="en-ID"/>
          </a:p>
        </p:txBody>
      </p:sp>
      <p:sp>
        <p:nvSpPr>
          <p:cNvPr id="9" name="Freeform: Shape 8">
            <a:extLst>
              <a:ext uri="{FF2B5EF4-FFF2-40B4-BE49-F238E27FC236}">
                <a16:creationId xmlns:a16="http://schemas.microsoft.com/office/drawing/2014/main" id="{7AE4838A-AF9C-4192-87CB-8A4CEF3AE21C}"/>
              </a:ext>
            </a:extLst>
          </p:cNvPr>
          <p:cNvSpPr/>
          <p:nvPr/>
        </p:nvSpPr>
        <p:spPr>
          <a:xfrm>
            <a:off x="4065496" y="1974102"/>
            <a:ext cx="1626227" cy="1626228"/>
          </a:xfrm>
          <a:custGeom>
            <a:avLst/>
            <a:gdLst>
              <a:gd name="connsiteX0" fmla="*/ 1626228 w 1626227"/>
              <a:gd name="connsiteY0" fmla="*/ 813114 h 1626228"/>
              <a:gd name="connsiteX1" fmla="*/ 813114 w 1626227"/>
              <a:gd name="connsiteY1" fmla="*/ 0 h 1626228"/>
              <a:gd name="connsiteX2" fmla="*/ 0 w 1626227"/>
              <a:gd name="connsiteY2" fmla="*/ 813114 h 1626228"/>
              <a:gd name="connsiteX3" fmla="*/ 813114 w 1626227"/>
              <a:gd name="connsiteY3" fmla="*/ 1626228 h 1626228"/>
              <a:gd name="connsiteX4" fmla="*/ 1626228 w 1626227"/>
              <a:gd name="connsiteY4" fmla="*/ 813114 h 1626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27" h="1626228">
                <a:moveTo>
                  <a:pt x="1626228" y="813114"/>
                </a:moveTo>
                <a:cubicBezTo>
                  <a:pt x="1626228" y="364044"/>
                  <a:pt x="1262184" y="0"/>
                  <a:pt x="813114" y="0"/>
                </a:cubicBezTo>
                <a:cubicBezTo>
                  <a:pt x="364043" y="0"/>
                  <a:pt x="0" y="364044"/>
                  <a:pt x="0" y="813114"/>
                </a:cubicBezTo>
                <a:cubicBezTo>
                  <a:pt x="0" y="1262185"/>
                  <a:pt x="364044" y="1626228"/>
                  <a:pt x="813114" y="1626228"/>
                </a:cubicBezTo>
                <a:cubicBezTo>
                  <a:pt x="1262184" y="1626228"/>
                  <a:pt x="1626228" y="1262185"/>
                  <a:pt x="1626228" y="813114"/>
                </a:cubicBezTo>
                <a:close/>
              </a:path>
            </a:pathLst>
          </a:custGeom>
          <a:solidFill>
            <a:srgbClr val="FFFFFF"/>
          </a:solidFill>
          <a:ln w="4448" cap="flat">
            <a:noFill/>
            <a:prstDash val="solid"/>
            <a:round/>
          </a:ln>
        </p:spPr>
        <p:txBody>
          <a:bodyPr rtlCol="0" anchor="ctr"/>
          <a:lstStyle/>
          <a:p>
            <a:endParaRPr lang="en-ID"/>
          </a:p>
        </p:txBody>
      </p:sp>
      <p:sp>
        <p:nvSpPr>
          <p:cNvPr id="10" name="Freeform: Shape 9">
            <a:extLst>
              <a:ext uri="{FF2B5EF4-FFF2-40B4-BE49-F238E27FC236}">
                <a16:creationId xmlns:a16="http://schemas.microsoft.com/office/drawing/2014/main" id="{301D1DF4-C208-4A28-B4EA-8DF28AB01254}"/>
              </a:ext>
            </a:extLst>
          </p:cNvPr>
          <p:cNvSpPr/>
          <p:nvPr/>
        </p:nvSpPr>
        <p:spPr>
          <a:xfrm>
            <a:off x="7910413" y="2787222"/>
            <a:ext cx="2811148" cy="1405570"/>
          </a:xfrm>
          <a:custGeom>
            <a:avLst/>
            <a:gdLst>
              <a:gd name="connsiteX0" fmla="*/ 1405579 w 2811148"/>
              <a:gd name="connsiteY0" fmla="*/ 1405571 h 1405570"/>
              <a:gd name="connsiteX1" fmla="*/ 0 w 2811148"/>
              <a:gd name="connsiteY1" fmla="*/ 0 h 1405570"/>
              <a:gd name="connsiteX2" fmla="*/ 592459 w 2811148"/>
              <a:gd name="connsiteY2" fmla="*/ 0 h 1405570"/>
              <a:gd name="connsiteX3" fmla="*/ 1405577 w 2811148"/>
              <a:gd name="connsiteY3" fmla="*/ 813111 h 1405570"/>
              <a:gd name="connsiteX4" fmla="*/ 2218687 w 2811148"/>
              <a:gd name="connsiteY4" fmla="*/ 0 h 1405570"/>
              <a:gd name="connsiteX5" fmla="*/ 2811149 w 2811148"/>
              <a:gd name="connsiteY5" fmla="*/ 0 h 1405570"/>
              <a:gd name="connsiteX6" fmla="*/ 1405579 w 2811148"/>
              <a:gd name="connsiteY6" fmla="*/ 1405571 h 1405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1148" h="1405570">
                <a:moveTo>
                  <a:pt x="1405579" y="1405571"/>
                </a:moveTo>
                <a:cubicBezTo>
                  <a:pt x="629301" y="1405573"/>
                  <a:pt x="2" y="776278"/>
                  <a:pt x="0" y="0"/>
                </a:cubicBezTo>
                <a:lnTo>
                  <a:pt x="592459" y="0"/>
                </a:lnTo>
                <a:cubicBezTo>
                  <a:pt x="592461" y="449071"/>
                  <a:pt x="956506" y="813113"/>
                  <a:pt x="1405577" y="813111"/>
                </a:cubicBezTo>
                <a:cubicBezTo>
                  <a:pt x="1854645" y="813109"/>
                  <a:pt x="2218686" y="449068"/>
                  <a:pt x="2218687" y="0"/>
                </a:cubicBezTo>
                <a:lnTo>
                  <a:pt x="2811149" y="0"/>
                </a:lnTo>
                <a:cubicBezTo>
                  <a:pt x="2811147" y="776274"/>
                  <a:pt x="2181853" y="1405568"/>
                  <a:pt x="1405579" y="1405571"/>
                </a:cubicBezTo>
                <a:close/>
              </a:path>
            </a:pathLst>
          </a:custGeom>
          <a:solidFill>
            <a:srgbClr val="FFBE42"/>
          </a:solidFill>
          <a:ln w="4448" cap="flat">
            <a:noFill/>
            <a:prstDash val="solid"/>
            <a:round/>
          </a:ln>
        </p:spPr>
        <p:txBody>
          <a:bodyPr rtlCol="0" anchor="ctr"/>
          <a:lstStyle/>
          <a:p>
            <a:endParaRPr lang="en-ID"/>
          </a:p>
        </p:txBody>
      </p:sp>
      <p:sp>
        <p:nvSpPr>
          <p:cNvPr id="11" name="Freeform: Shape 10">
            <a:extLst>
              <a:ext uri="{FF2B5EF4-FFF2-40B4-BE49-F238E27FC236}">
                <a16:creationId xmlns:a16="http://schemas.microsoft.com/office/drawing/2014/main" id="{2337FF11-CA78-4568-BD83-9554B23FDA91}"/>
              </a:ext>
            </a:extLst>
          </p:cNvPr>
          <p:cNvSpPr/>
          <p:nvPr/>
        </p:nvSpPr>
        <p:spPr>
          <a:xfrm>
            <a:off x="6284184" y="1974104"/>
            <a:ext cx="1626227" cy="1626228"/>
          </a:xfrm>
          <a:custGeom>
            <a:avLst/>
            <a:gdLst>
              <a:gd name="connsiteX0" fmla="*/ 1626228 w 1626227"/>
              <a:gd name="connsiteY0" fmla="*/ 813114 h 1626228"/>
              <a:gd name="connsiteX1" fmla="*/ 813114 w 1626227"/>
              <a:gd name="connsiteY1" fmla="*/ 1626228 h 1626228"/>
              <a:gd name="connsiteX2" fmla="*/ 0 w 1626227"/>
              <a:gd name="connsiteY2" fmla="*/ 813114 h 1626228"/>
              <a:gd name="connsiteX3" fmla="*/ 813114 w 1626227"/>
              <a:gd name="connsiteY3" fmla="*/ 0 h 1626228"/>
              <a:gd name="connsiteX4" fmla="*/ 1626228 w 1626227"/>
              <a:gd name="connsiteY4" fmla="*/ 813114 h 1626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27" h="1626228">
                <a:moveTo>
                  <a:pt x="1626228" y="813114"/>
                </a:moveTo>
                <a:cubicBezTo>
                  <a:pt x="1626228" y="1262185"/>
                  <a:pt x="1262184" y="1626228"/>
                  <a:pt x="813114" y="1626228"/>
                </a:cubicBezTo>
                <a:cubicBezTo>
                  <a:pt x="364044" y="1626228"/>
                  <a:pt x="0" y="1262185"/>
                  <a:pt x="0" y="813114"/>
                </a:cubicBezTo>
                <a:cubicBezTo>
                  <a:pt x="0" y="364044"/>
                  <a:pt x="364044" y="0"/>
                  <a:pt x="813114" y="0"/>
                </a:cubicBezTo>
                <a:cubicBezTo>
                  <a:pt x="1262184" y="0"/>
                  <a:pt x="1626228" y="364044"/>
                  <a:pt x="1626228" y="813114"/>
                </a:cubicBezTo>
                <a:close/>
              </a:path>
            </a:pathLst>
          </a:custGeom>
          <a:solidFill>
            <a:srgbClr val="FFFFFF"/>
          </a:solidFill>
          <a:ln w="4448" cap="flat">
            <a:noFill/>
            <a:prstDash val="solid"/>
            <a:round/>
          </a:ln>
        </p:spPr>
        <p:txBody>
          <a:bodyPr rtlCol="0" anchor="ctr"/>
          <a:lstStyle/>
          <a:p>
            <a:endParaRPr lang="en-ID"/>
          </a:p>
        </p:txBody>
      </p:sp>
      <p:sp>
        <p:nvSpPr>
          <p:cNvPr id="12" name="Freeform: Shape 11">
            <a:extLst>
              <a:ext uri="{FF2B5EF4-FFF2-40B4-BE49-F238E27FC236}">
                <a16:creationId xmlns:a16="http://schemas.microsoft.com/office/drawing/2014/main" id="{88167527-012A-4D5A-B2CE-E480F94FB2D2}"/>
              </a:ext>
            </a:extLst>
          </p:cNvPr>
          <p:cNvSpPr/>
          <p:nvPr/>
        </p:nvSpPr>
        <p:spPr>
          <a:xfrm>
            <a:off x="7910414" y="1381635"/>
            <a:ext cx="3027243" cy="1919744"/>
          </a:xfrm>
          <a:custGeom>
            <a:avLst/>
            <a:gdLst>
              <a:gd name="connsiteX0" fmla="*/ 1405579 w 3027243"/>
              <a:gd name="connsiteY0" fmla="*/ 8 h 1919744"/>
              <a:gd name="connsiteX1" fmla="*/ 0 w 3027243"/>
              <a:gd name="connsiteY1" fmla="*/ 1405579 h 1919744"/>
              <a:gd name="connsiteX2" fmla="*/ 592459 w 3027243"/>
              <a:gd name="connsiteY2" fmla="*/ 1405579 h 1919744"/>
              <a:gd name="connsiteX3" fmla="*/ 1405577 w 3027243"/>
              <a:gd name="connsiteY3" fmla="*/ 592468 h 1919744"/>
              <a:gd name="connsiteX4" fmla="*/ 2218687 w 3027243"/>
              <a:gd name="connsiteY4" fmla="*/ 1405579 h 1919744"/>
              <a:gd name="connsiteX5" fmla="*/ 1998906 w 3027243"/>
              <a:gd name="connsiteY5" fmla="*/ 1405579 h 1919744"/>
              <a:gd name="connsiteX6" fmla="*/ 2513070 w 3027243"/>
              <a:gd name="connsiteY6" fmla="*/ 1919744 h 1919744"/>
              <a:gd name="connsiteX7" fmla="*/ 3027244 w 3027243"/>
              <a:gd name="connsiteY7" fmla="*/ 1405571 h 1919744"/>
              <a:gd name="connsiteX8" fmla="*/ 2811150 w 3027243"/>
              <a:gd name="connsiteY8" fmla="*/ 1405571 h 1919744"/>
              <a:gd name="connsiteX9" fmla="*/ 1405579 w 3027243"/>
              <a:gd name="connsiteY9" fmla="*/ 0 h 191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7243" h="1919744">
                <a:moveTo>
                  <a:pt x="1405579" y="8"/>
                </a:moveTo>
                <a:cubicBezTo>
                  <a:pt x="629301" y="6"/>
                  <a:pt x="2" y="629302"/>
                  <a:pt x="0" y="1405579"/>
                </a:cubicBezTo>
                <a:lnTo>
                  <a:pt x="592459" y="1405579"/>
                </a:lnTo>
                <a:cubicBezTo>
                  <a:pt x="592461" y="956509"/>
                  <a:pt x="956506" y="592466"/>
                  <a:pt x="1405577" y="592468"/>
                </a:cubicBezTo>
                <a:cubicBezTo>
                  <a:pt x="1854645" y="592470"/>
                  <a:pt x="2218686" y="956511"/>
                  <a:pt x="2218687" y="1405579"/>
                </a:cubicBezTo>
                <a:lnTo>
                  <a:pt x="1998906" y="1405579"/>
                </a:lnTo>
                <a:lnTo>
                  <a:pt x="2513070" y="1919744"/>
                </a:lnTo>
                <a:lnTo>
                  <a:pt x="3027244" y="1405571"/>
                </a:lnTo>
                <a:lnTo>
                  <a:pt x="2811150" y="1405571"/>
                </a:lnTo>
                <a:cubicBezTo>
                  <a:pt x="2811147" y="629296"/>
                  <a:pt x="2181853" y="2"/>
                  <a:pt x="1405579" y="0"/>
                </a:cubicBezTo>
                <a:close/>
              </a:path>
            </a:pathLst>
          </a:custGeom>
          <a:solidFill>
            <a:srgbClr val="15B2D3"/>
          </a:solidFill>
          <a:ln w="4448" cap="flat">
            <a:noFill/>
            <a:prstDash val="solid"/>
            <a:round/>
          </a:ln>
        </p:spPr>
        <p:txBody>
          <a:bodyPr rtlCol="0" anchor="ctr"/>
          <a:lstStyle/>
          <a:p>
            <a:endParaRPr lang="en-ID"/>
          </a:p>
        </p:txBody>
      </p:sp>
      <p:sp>
        <p:nvSpPr>
          <p:cNvPr id="13" name="Freeform: Shape 12">
            <a:extLst>
              <a:ext uri="{FF2B5EF4-FFF2-40B4-BE49-F238E27FC236}">
                <a16:creationId xmlns:a16="http://schemas.microsoft.com/office/drawing/2014/main" id="{B2A92E53-B3A1-4244-BF6D-2AFA947D6BC7}"/>
              </a:ext>
            </a:extLst>
          </p:cNvPr>
          <p:cNvSpPr/>
          <p:nvPr/>
        </p:nvSpPr>
        <p:spPr>
          <a:xfrm>
            <a:off x="5691724" y="2273040"/>
            <a:ext cx="3027244" cy="1919744"/>
          </a:xfrm>
          <a:custGeom>
            <a:avLst/>
            <a:gdLst>
              <a:gd name="connsiteX0" fmla="*/ 2513071 w 3027244"/>
              <a:gd name="connsiteY0" fmla="*/ 0 h 1919744"/>
              <a:gd name="connsiteX1" fmla="*/ 1998906 w 3027244"/>
              <a:gd name="connsiteY1" fmla="*/ 514174 h 1919744"/>
              <a:gd name="connsiteX2" fmla="*/ 2218690 w 3027244"/>
              <a:gd name="connsiteY2" fmla="*/ 514174 h 1919744"/>
              <a:gd name="connsiteX3" fmla="*/ 1405579 w 3027244"/>
              <a:gd name="connsiteY3" fmla="*/ 1327285 h 1919744"/>
              <a:gd name="connsiteX4" fmla="*/ 592459 w 3027244"/>
              <a:gd name="connsiteY4" fmla="*/ 514176 h 1919744"/>
              <a:gd name="connsiteX5" fmla="*/ 0 w 3027244"/>
              <a:gd name="connsiteY5" fmla="*/ 514174 h 1919744"/>
              <a:gd name="connsiteX6" fmla="*/ 1405579 w 3027244"/>
              <a:gd name="connsiteY6" fmla="*/ 1919745 h 1919744"/>
              <a:gd name="connsiteX7" fmla="*/ 2811149 w 3027244"/>
              <a:gd name="connsiteY7" fmla="*/ 514174 h 1919744"/>
              <a:gd name="connsiteX8" fmla="*/ 3027244 w 3027244"/>
              <a:gd name="connsiteY8" fmla="*/ 514174 h 191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27244" h="1919744">
                <a:moveTo>
                  <a:pt x="2513071" y="0"/>
                </a:moveTo>
                <a:lnTo>
                  <a:pt x="1998906" y="514174"/>
                </a:lnTo>
                <a:lnTo>
                  <a:pt x="2218690" y="514174"/>
                </a:lnTo>
                <a:cubicBezTo>
                  <a:pt x="2218688" y="963242"/>
                  <a:pt x="1854647" y="1327283"/>
                  <a:pt x="1405579" y="1327285"/>
                </a:cubicBezTo>
                <a:cubicBezTo>
                  <a:pt x="956508" y="1327288"/>
                  <a:pt x="592463" y="963246"/>
                  <a:pt x="592459" y="514176"/>
                </a:cubicBezTo>
                <a:lnTo>
                  <a:pt x="0" y="514174"/>
                </a:lnTo>
                <a:cubicBezTo>
                  <a:pt x="2" y="1290451"/>
                  <a:pt x="629301" y="1919747"/>
                  <a:pt x="1405579" y="1919745"/>
                </a:cubicBezTo>
                <a:cubicBezTo>
                  <a:pt x="2181853" y="1919742"/>
                  <a:pt x="2811147" y="1290448"/>
                  <a:pt x="2811149" y="514174"/>
                </a:cubicBezTo>
                <a:lnTo>
                  <a:pt x="3027244" y="514174"/>
                </a:lnTo>
                <a:close/>
              </a:path>
            </a:pathLst>
          </a:custGeom>
          <a:solidFill>
            <a:srgbClr val="236E96"/>
          </a:solidFill>
          <a:ln w="4448" cap="flat">
            <a:noFill/>
            <a:prstDash val="solid"/>
            <a:round/>
          </a:ln>
        </p:spPr>
        <p:txBody>
          <a:bodyPr rtlCol="0" anchor="ctr"/>
          <a:lstStyle/>
          <a:p>
            <a:endParaRPr lang="en-ID"/>
          </a:p>
        </p:txBody>
      </p:sp>
      <p:sp>
        <p:nvSpPr>
          <p:cNvPr id="14" name="Freeform: Shape 13">
            <a:extLst>
              <a:ext uri="{FF2B5EF4-FFF2-40B4-BE49-F238E27FC236}">
                <a16:creationId xmlns:a16="http://schemas.microsoft.com/office/drawing/2014/main" id="{9065F8F7-407F-4FE4-971F-24115E606EAE}"/>
              </a:ext>
            </a:extLst>
          </p:cNvPr>
          <p:cNvSpPr/>
          <p:nvPr/>
        </p:nvSpPr>
        <p:spPr>
          <a:xfrm>
            <a:off x="3473035" y="1381635"/>
            <a:ext cx="3027244" cy="1919744"/>
          </a:xfrm>
          <a:custGeom>
            <a:avLst/>
            <a:gdLst>
              <a:gd name="connsiteX0" fmla="*/ 1405579 w 3027244"/>
              <a:gd name="connsiteY0" fmla="*/ 8 h 1919744"/>
              <a:gd name="connsiteX1" fmla="*/ 0 w 3027244"/>
              <a:gd name="connsiteY1" fmla="*/ 1405579 h 1919744"/>
              <a:gd name="connsiteX2" fmla="*/ 592460 w 3027244"/>
              <a:gd name="connsiteY2" fmla="*/ 1405579 h 1919744"/>
              <a:gd name="connsiteX3" fmla="*/ 1405577 w 3027244"/>
              <a:gd name="connsiteY3" fmla="*/ 592468 h 1919744"/>
              <a:gd name="connsiteX4" fmla="*/ 2218688 w 3027244"/>
              <a:gd name="connsiteY4" fmla="*/ 1405579 h 1919744"/>
              <a:gd name="connsiteX5" fmla="*/ 1998906 w 3027244"/>
              <a:gd name="connsiteY5" fmla="*/ 1405579 h 1919744"/>
              <a:gd name="connsiteX6" fmla="*/ 2513071 w 3027244"/>
              <a:gd name="connsiteY6" fmla="*/ 1919744 h 1919744"/>
              <a:gd name="connsiteX7" fmla="*/ 3027244 w 3027244"/>
              <a:gd name="connsiteY7" fmla="*/ 1405571 h 1919744"/>
              <a:gd name="connsiteX8" fmla="*/ 2811149 w 3027244"/>
              <a:gd name="connsiteY8" fmla="*/ 1405571 h 1919744"/>
              <a:gd name="connsiteX9" fmla="*/ 1405579 w 3027244"/>
              <a:gd name="connsiteY9" fmla="*/ 0 h 191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7244" h="1919744">
                <a:moveTo>
                  <a:pt x="1405579" y="8"/>
                </a:moveTo>
                <a:cubicBezTo>
                  <a:pt x="629301" y="6"/>
                  <a:pt x="2" y="629302"/>
                  <a:pt x="0" y="1405579"/>
                </a:cubicBezTo>
                <a:lnTo>
                  <a:pt x="592460" y="1405579"/>
                </a:lnTo>
                <a:cubicBezTo>
                  <a:pt x="592462" y="956509"/>
                  <a:pt x="956506" y="592466"/>
                  <a:pt x="1405577" y="592468"/>
                </a:cubicBezTo>
                <a:cubicBezTo>
                  <a:pt x="1854645" y="592470"/>
                  <a:pt x="2218686" y="956511"/>
                  <a:pt x="2218688" y="1405579"/>
                </a:cubicBezTo>
                <a:lnTo>
                  <a:pt x="1998906" y="1405579"/>
                </a:lnTo>
                <a:lnTo>
                  <a:pt x="2513071" y="1919744"/>
                </a:lnTo>
                <a:lnTo>
                  <a:pt x="3027244" y="1405571"/>
                </a:lnTo>
                <a:lnTo>
                  <a:pt x="2811149" y="1405571"/>
                </a:lnTo>
                <a:cubicBezTo>
                  <a:pt x="2811147" y="629296"/>
                  <a:pt x="2181853" y="2"/>
                  <a:pt x="1405579" y="0"/>
                </a:cubicBezTo>
                <a:close/>
              </a:path>
            </a:pathLst>
          </a:custGeom>
          <a:solidFill>
            <a:srgbClr val="15B2D3"/>
          </a:solidFill>
          <a:ln w="4448" cap="flat">
            <a:noFill/>
            <a:prstDash val="solid"/>
            <a:round/>
          </a:ln>
        </p:spPr>
        <p:txBody>
          <a:bodyPr rtlCol="0" anchor="ctr"/>
          <a:lstStyle/>
          <a:p>
            <a:endParaRPr lang="en-ID"/>
          </a:p>
        </p:txBody>
      </p:sp>
      <p:sp>
        <p:nvSpPr>
          <p:cNvPr id="15" name="Freeform: Shape 14">
            <a:extLst>
              <a:ext uri="{FF2B5EF4-FFF2-40B4-BE49-F238E27FC236}">
                <a16:creationId xmlns:a16="http://schemas.microsoft.com/office/drawing/2014/main" id="{255FFD5D-39A1-452B-8435-D13CF19CBFEF}"/>
              </a:ext>
            </a:extLst>
          </p:cNvPr>
          <p:cNvSpPr/>
          <p:nvPr/>
        </p:nvSpPr>
        <p:spPr>
          <a:xfrm>
            <a:off x="1254345" y="2273040"/>
            <a:ext cx="3027244" cy="1919744"/>
          </a:xfrm>
          <a:custGeom>
            <a:avLst/>
            <a:gdLst>
              <a:gd name="connsiteX0" fmla="*/ 2513071 w 3027244"/>
              <a:gd name="connsiteY0" fmla="*/ 0 h 1919744"/>
              <a:gd name="connsiteX1" fmla="*/ 1998906 w 3027244"/>
              <a:gd name="connsiteY1" fmla="*/ 514174 h 1919744"/>
              <a:gd name="connsiteX2" fmla="*/ 2218690 w 3027244"/>
              <a:gd name="connsiteY2" fmla="*/ 514174 h 1919744"/>
              <a:gd name="connsiteX3" fmla="*/ 1405579 w 3027244"/>
              <a:gd name="connsiteY3" fmla="*/ 1327285 h 1919744"/>
              <a:gd name="connsiteX4" fmla="*/ 592460 w 3027244"/>
              <a:gd name="connsiteY4" fmla="*/ 514176 h 1919744"/>
              <a:gd name="connsiteX5" fmla="*/ 0 w 3027244"/>
              <a:gd name="connsiteY5" fmla="*/ 514174 h 1919744"/>
              <a:gd name="connsiteX6" fmla="*/ 1405579 w 3027244"/>
              <a:gd name="connsiteY6" fmla="*/ 1919745 h 1919744"/>
              <a:gd name="connsiteX7" fmla="*/ 2811149 w 3027244"/>
              <a:gd name="connsiteY7" fmla="*/ 514174 h 1919744"/>
              <a:gd name="connsiteX8" fmla="*/ 3027245 w 3027244"/>
              <a:gd name="connsiteY8" fmla="*/ 514174 h 191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27244" h="1919744">
                <a:moveTo>
                  <a:pt x="2513071" y="0"/>
                </a:moveTo>
                <a:lnTo>
                  <a:pt x="1998906" y="514174"/>
                </a:lnTo>
                <a:lnTo>
                  <a:pt x="2218690" y="514174"/>
                </a:lnTo>
                <a:cubicBezTo>
                  <a:pt x="2218688" y="963242"/>
                  <a:pt x="1854647" y="1327283"/>
                  <a:pt x="1405579" y="1327285"/>
                </a:cubicBezTo>
                <a:cubicBezTo>
                  <a:pt x="956508" y="1327288"/>
                  <a:pt x="592463" y="963246"/>
                  <a:pt x="592460" y="514176"/>
                </a:cubicBezTo>
                <a:lnTo>
                  <a:pt x="0" y="514174"/>
                </a:lnTo>
                <a:cubicBezTo>
                  <a:pt x="2" y="1290452"/>
                  <a:pt x="629301" y="1919747"/>
                  <a:pt x="1405579" y="1919745"/>
                </a:cubicBezTo>
                <a:cubicBezTo>
                  <a:pt x="2181853" y="1919742"/>
                  <a:pt x="2811147" y="1290448"/>
                  <a:pt x="2811149" y="514174"/>
                </a:cubicBezTo>
                <a:lnTo>
                  <a:pt x="3027245" y="514174"/>
                </a:lnTo>
                <a:close/>
              </a:path>
            </a:pathLst>
          </a:custGeom>
          <a:solidFill>
            <a:srgbClr val="236E96"/>
          </a:solidFill>
          <a:ln w="4448" cap="flat">
            <a:noFill/>
            <a:prstDash val="solid"/>
            <a:round/>
          </a:ln>
        </p:spPr>
        <p:txBody>
          <a:bodyPr rtlCol="0" anchor="ctr"/>
          <a:lstStyle/>
          <a:p>
            <a:endParaRPr lang="en-ID"/>
          </a:p>
        </p:txBody>
      </p:sp>
      <p:sp>
        <p:nvSpPr>
          <p:cNvPr id="16" name="TextBox 15">
            <a:extLst>
              <a:ext uri="{FF2B5EF4-FFF2-40B4-BE49-F238E27FC236}">
                <a16:creationId xmlns:a16="http://schemas.microsoft.com/office/drawing/2014/main" id="{05303547-CB65-408C-9FC8-C803D4FA0D21}"/>
              </a:ext>
            </a:extLst>
          </p:cNvPr>
          <p:cNvSpPr txBox="1"/>
          <p:nvPr/>
        </p:nvSpPr>
        <p:spPr>
          <a:xfrm>
            <a:off x="2145014" y="2433269"/>
            <a:ext cx="1029812" cy="707886"/>
          </a:xfrm>
          <a:prstGeom prst="rect">
            <a:avLst/>
          </a:prstGeom>
          <a:noFill/>
        </p:spPr>
        <p:txBody>
          <a:bodyPr wrap="square" rtlCol="0">
            <a:spAutoFit/>
          </a:bodyPr>
          <a:lstStyle/>
          <a:p>
            <a:pPr algn="ctr"/>
            <a:r>
              <a:rPr lang="en-GB" sz="4000" b="1" dirty="0">
                <a:solidFill>
                  <a:srgbClr val="15B2D3"/>
                </a:solidFill>
                <a:latin typeface="Montserrat" panose="00000500000000000000" pitchFamily="2" charset="0"/>
              </a:rPr>
              <a:t>01</a:t>
            </a:r>
            <a:endParaRPr lang="id-ID" sz="4000" b="1" dirty="0">
              <a:solidFill>
                <a:srgbClr val="15B2D3"/>
              </a:solidFill>
              <a:latin typeface="Montserrat" panose="00000500000000000000" pitchFamily="2" charset="0"/>
            </a:endParaRPr>
          </a:p>
        </p:txBody>
      </p:sp>
      <p:sp>
        <p:nvSpPr>
          <p:cNvPr id="17" name="TextBox 16">
            <a:extLst>
              <a:ext uri="{FF2B5EF4-FFF2-40B4-BE49-F238E27FC236}">
                <a16:creationId xmlns:a16="http://schemas.microsoft.com/office/drawing/2014/main" id="{9AC6E986-98BC-41D0-B838-3D5A38048B02}"/>
              </a:ext>
            </a:extLst>
          </p:cNvPr>
          <p:cNvSpPr txBox="1"/>
          <p:nvPr/>
        </p:nvSpPr>
        <p:spPr>
          <a:xfrm>
            <a:off x="4359143" y="2433269"/>
            <a:ext cx="1029812" cy="707886"/>
          </a:xfrm>
          <a:prstGeom prst="rect">
            <a:avLst/>
          </a:prstGeom>
          <a:noFill/>
        </p:spPr>
        <p:txBody>
          <a:bodyPr wrap="square" rtlCol="0">
            <a:spAutoFit/>
          </a:bodyPr>
          <a:lstStyle/>
          <a:p>
            <a:pPr algn="ctr"/>
            <a:r>
              <a:rPr lang="en-GB" sz="4000" b="1" dirty="0">
                <a:solidFill>
                  <a:srgbClr val="236E96"/>
                </a:solidFill>
                <a:latin typeface="Montserrat" panose="00000500000000000000" pitchFamily="2" charset="0"/>
              </a:rPr>
              <a:t>02</a:t>
            </a:r>
            <a:endParaRPr lang="id-ID" sz="4000" b="1" dirty="0">
              <a:solidFill>
                <a:srgbClr val="236E96"/>
              </a:solidFill>
              <a:latin typeface="Montserrat" panose="00000500000000000000" pitchFamily="2" charset="0"/>
            </a:endParaRPr>
          </a:p>
        </p:txBody>
      </p:sp>
      <p:sp>
        <p:nvSpPr>
          <p:cNvPr id="18" name="TextBox 17">
            <a:extLst>
              <a:ext uri="{FF2B5EF4-FFF2-40B4-BE49-F238E27FC236}">
                <a16:creationId xmlns:a16="http://schemas.microsoft.com/office/drawing/2014/main" id="{3B107574-71FF-4C3D-981D-53E19F1C9315}"/>
              </a:ext>
            </a:extLst>
          </p:cNvPr>
          <p:cNvSpPr txBox="1"/>
          <p:nvPr/>
        </p:nvSpPr>
        <p:spPr>
          <a:xfrm>
            <a:off x="6584371" y="2433269"/>
            <a:ext cx="1029812" cy="707886"/>
          </a:xfrm>
          <a:prstGeom prst="rect">
            <a:avLst/>
          </a:prstGeom>
          <a:noFill/>
        </p:spPr>
        <p:txBody>
          <a:bodyPr wrap="square" rtlCol="0">
            <a:spAutoFit/>
          </a:bodyPr>
          <a:lstStyle/>
          <a:p>
            <a:pPr algn="ctr"/>
            <a:r>
              <a:rPr lang="en-GB" sz="4000" b="1" dirty="0">
                <a:solidFill>
                  <a:srgbClr val="15B2D3"/>
                </a:solidFill>
                <a:latin typeface="Montserrat" panose="00000500000000000000" pitchFamily="2" charset="0"/>
              </a:rPr>
              <a:t>03</a:t>
            </a:r>
            <a:endParaRPr lang="id-ID" sz="4000" b="1" dirty="0">
              <a:solidFill>
                <a:srgbClr val="15B2D3"/>
              </a:solidFill>
              <a:latin typeface="Montserrat" panose="00000500000000000000" pitchFamily="2" charset="0"/>
            </a:endParaRPr>
          </a:p>
        </p:txBody>
      </p:sp>
      <p:sp>
        <p:nvSpPr>
          <p:cNvPr id="19" name="TextBox 18">
            <a:extLst>
              <a:ext uri="{FF2B5EF4-FFF2-40B4-BE49-F238E27FC236}">
                <a16:creationId xmlns:a16="http://schemas.microsoft.com/office/drawing/2014/main" id="{7157064F-4E0E-45CB-9CB0-DF90763A52E8}"/>
              </a:ext>
            </a:extLst>
          </p:cNvPr>
          <p:cNvSpPr txBox="1"/>
          <p:nvPr/>
        </p:nvSpPr>
        <p:spPr>
          <a:xfrm>
            <a:off x="8805640" y="2433269"/>
            <a:ext cx="1029812" cy="707886"/>
          </a:xfrm>
          <a:prstGeom prst="rect">
            <a:avLst/>
          </a:prstGeom>
          <a:noFill/>
        </p:spPr>
        <p:txBody>
          <a:bodyPr wrap="square" rtlCol="0">
            <a:spAutoFit/>
          </a:bodyPr>
          <a:lstStyle/>
          <a:p>
            <a:pPr algn="ctr"/>
            <a:r>
              <a:rPr lang="en-GB" sz="4000" b="1" dirty="0">
                <a:solidFill>
                  <a:srgbClr val="236E96"/>
                </a:solidFill>
                <a:latin typeface="Montserrat" panose="00000500000000000000" pitchFamily="2" charset="0"/>
              </a:rPr>
              <a:t>04</a:t>
            </a:r>
            <a:endParaRPr lang="id-ID" sz="4000" b="1" dirty="0">
              <a:solidFill>
                <a:srgbClr val="236E96"/>
              </a:solidFill>
              <a:latin typeface="Montserrat" panose="00000500000000000000" pitchFamily="2" charset="0"/>
            </a:endParaRPr>
          </a:p>
        </p:txBody>
      </p:sp>
      <p:sp>
        <p:nvSpPr>
          <p:cNvPr id="21" name="TextBox 20">
            <a:extLst>
              <a:ext uri="{FF2B5EF4-FFF2-40B4-BE49-F238E27FC236}">
                <a16:creationId xmlns:a16="http://schemas.microsoft.com/office/drawing/2014/main" id="{F5F34039-E548-42F4-A3AF-AAB485AFF373}"/>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22" name="TextBox 21">
            <a:extLst>
              <a:ext uri="{FF2B5EF4-FFF2-40B4-BE49-F238E27FC236}">
                <a16:creationId xmlns:a16="http://schemas.microsoft.com/office/drawing/2014/main" id="{D9315393-A33F-4688-BAA4-7CD60CA7A35F}"/>
              </a:ext>
            </a:extLst>
          </p:cNvPr>
          <p:cNvSpPr txBox="1"/>
          <p:nvPr/>
        </p:nvSpPr>
        <p:spPr>
          <a:xfrm>
            <a:off x="1239317" y="5036466"/>
            <a:ext cx="2068671" cy="82067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3" name="TextBox 22">
            <a:extLst>
              <a:ext uri="{FF2B5EF4-FFF2-40B4-BE49-F238E27FC236}">
                <a16:creationId xmlns:a16="http://schemas.microsoft.com/office/drawing/2014/main" id="{AA728380-EDC0-477A-9793-4536FFBCC260}"/>
              </a:ext>
            </a:extLst>
          </p:cNvPr>
          <p:cNvSpPr txBox="1"/>
          <p:nvPr/>
        </p:nvSpPr>
        <p:spPr>
          <a:xfrm>
            <a:off x="1239317" y="4651951"/>
            <a:ext cx="2068671"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26" name="TextBox 25">
            <a:extLst>
              <a:ext uri="{FF2B5EF4-FFF2-40B4-BE49-F238E27FC236}">
                <a16:creationId xmlns:a16="http://schemas.microsoft.com/office/drawing/2014/main" id="{914151B0-A986-4A9C-BC7F-677D42EAA26E}"/>
              </a:ext>
            </a:extLst>
          </p:cNvPr>
          <p:cNvSpPr txBox="1"/>
          <p:nvPr/>
        </p:nvSpPr>
        <p:spPr>
          <a:xfrm>
            <a:off x="3658440" y="5036466"/>
            <a:ext cx="2068671" cy="82067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7" name="TextBox 26">
            <a:extLst>
              <a:ext uri="{FF2B5EF4-FFF2-40B4-BE49-F238E27FC236}">
                <a16:creationId xmlns:a16="http://schemas.microsoft.com/office/drawing/2014/main" id="{B0F8D325-72EA-4160-B465-DB45372DCC94}"/>
              </a:ext>
            </a:extLst>
          </p:cNvPr>
          <p:cNvSpPr txBox="1"/>
          <p:nvPr/>
        </p:nvSpPr>
        <p:spPr>
          <a:xfrm>
            <a:off x="3658440" y="4651951"/>
            <a:ext cx="2068671"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28" name="TextBox 27">
            <a:extLst>
              <a:ext uri="{FF2B5EF4-FFF2-40B4-BE49-F238E27FC236}">
                <a16:creationId xmlns:a16="http://schemas.microsoft.com/office/drawing/2014/main" id="{802B80FF-06E3-4109-AFEA-A342DB537166}"/>
              </a:ext>
            </a:extLst>
          </p:cNvPr>
          <p:cNvSpPr txBox="1"/>
          <p:nvPr/>
        </p:nvSpPr>
        <p:spPr>
          <a:xfrm>
            <a:off x="6121990" y="5036466"/>
            <a:ext cx="2068671" cy="82067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9" name="TextBox 28">
            <a:extLst>
              <a:ext uri="{FF2B5EF4-FFF2-40B4-BE49-F238E27FC236}">
                <a16:creationId xmlns:a16="http://schemas.microsoft.com/office/drawing/2014/main" id="{E2F3B4BA-2993-461E-B453-7A6CF7850657}"/>
              </a:ext>
            </a:extLst>
          </p:cNvPr>
          <p:cNvSpPr txBox="1"/>
          <p:nvPr/>
        </p:nvSpPr>
        <p:spPr>
          <a:xfrm>
            <a:off x="6121990" y="4651951"/>
            <a:ext cx="2068671"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30" name="TextBox 29">
            <a:extLst>
              <a:ext uri="{FF2B5EF4-FFF2-40B4-BE49-F238E27FC236}">
                <a16:creationId xmlns:a16="http://schemas.microsoft.com/office/drawing/2014/main" id="{F6757E16-AF24-485D-9BE8-EE7AE0CE8024}"/>
              </a:ext>
            </a:extLst>
          </p:cNvPr>
          <p:cNvSpPr txBox="1"/>
          <p:nvPr/>
        </p:nvSpPr>
        <p:spPr>
          <a:xfrm>
            <a:off x="8541113" y="5036466"/>
            <a:ext cx="2068671" cy="82067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31" name="TextBox 30">
            <a:extLst>
              <a:ext uri="{FF2B5EF4-FFF2-40B4-BE49-F238E27FC236}">
                <a16:creationId xmlns:a16="http://schemas.microsoft.com/office/drawing/2014/main" id="{0253AECB-BE52-4AD2-9232-63D6E2156335}"/>
              </a:ext>
            </a:extLst>
          </p:cNvPr>
          <p:cNvSpPr txBox="1"/>
          <p:nvPr/>
        </p:nvSpPr>
        <p:spPr>
          <a:xfrm>
            <a:off x="8541113" y="4651951"/>
            <a:ext cx="2068671" cy="369332"/>
          </a:xfrm>
          <a:prstGeom prst="rect">
            <a:avLst/>
          </a:prstGeom>
          <a:noFill/>
        </p:spPr>
        <p:txBody>
          <a:bodyPr wrap="square" rtlCol="0">
            <a:spAutoFit/>
          </a:bodyPr>
          <a:lstStyle/>
          <a:p>
            <a:pPr algn="ctr"/>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grpSp>
        <p:nvGrpSpPr>
          <p:cNvPr id="36" name="Group 35">
            <a:extLst>
              <a:ext uri="{FF2B5EF4-FFF2-40B4-BE49-F238E27FC236}">
                <a16:creationId xmlns:a16="http://schemas.microsoft.com/office/drawing/2014/main" id="{C80C7D87-3158-4A34-9419-9215DC1F7B3C}"/>
              </a:ext>
            </a:extLst>
          </p:cNvPr>
          <p:cNvGrpSpPr/>
          <p:nvPr/>
        </p:nvGrpSpPr>
        <p:grpSpPr>
          <a:xfrm>
            <a:off x="11470247" y="3068428"/>
            <a:ext cx="135165" cy="721142"/>
            <a:chOff x="11694109" y="372628"/>
            <a:chExt cx="168467" cy="898815"/>
          </a:xfrm>
          <a:solidFill>
            <a:srgbClr val="15B2D3"/>
          </a:solidFill>
        </p:grpSpPr>
        <p:sp>
          <p:nvSpPr>
            <p:cNvPr id="37" name="L-Shape 36">
              <a:extLst>
                <a:ext uri="{FF2B5EF4-FFF2-40B4-BE49-F238E27FC236}">
                  <a16:creationId xmlns:a16="http://schemas.microsoft.com/office/drawing/2014/main" id="{FC16ADA7-5BA0-478D-B0E3-F31CC06004A6}"/>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L-Shape 37">
              <a:extLst>
                <a:ext uri="{FF2B5EF4-FFF2-40B4-BE49-F238E27FC236}">
                  <a16:creationId xmlns:a16="http://schemas.microsoft.com/office/drawing/2014/main" id="{41403484-8FAB-4C68-98AD-5F7F93F4A1C3}"/>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39" name="Rectangle 38">
            <a:extLst>
              <a:ext uri="{FF2B5EF4-FFF2-40B4-BE49-F238E27FC236}">
                <a16:creationId xmlns:a16="http://schemas.microsoft.com/office/drawing/2014/main" id="{22FE3717-697E-45D2-BF3F-ABCD23B37BA9}"/>
              </a:ext>
            </a:extLst>
          </p:cNvPr>
          <p:cNvSpPr/>
          <p:nvPr/>
        </p:nvSpPr>
        <p:spPr>
          <a:xfrm>
            <a:off x="10319657" y="1"/>
            <a:ext cx="1872343" cy="502194"/>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C1315CB5-C7F3-4073-8101-014C924A336B}"/>
              </a:ext>
            </a:extLst>
          </p:cNvPr>
          <p:cNvGrpSpPr/>
          <p:nvPr/>
        </p:nvGrpSpPr>
        <p:grpSpPr>
          <a:xfrm>
            <a:off x="10645361" y="141958"/>
            <a:ext cx="1220935" cy="218280"/>
            <a:chOff x="5432716" y="5806890"/>
            <a:chExt cx="1220935" cy="218280"/>
          </a:xfrm>
          <a:solidFill>
            <a:schemeClr val="bg1"/>
          </a:solidFill>
        </p:grpSpPr>
        <p:sp>
          <p:nvSpPr>
            <p:cNvPr id="41" name="Freeform: Shape 40">
              <a:extLst>
                <a:ext uri="{FF2B5EF4-FFF2-40B4-BE49-F238E27FC236}">
                  <a16:creationId xmlns:a16="http://schemas.microsoft.com/office/drawing/2014/main" id="{EA2EBF05-4A34-4C3F-96B6-ABAFA048CEF2}"/>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DEA1AB3-7D6B-4500-895B-9C94BA26BA8F}"/>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43" name="Freeform: Shape 42">
              <a:extLst>
                <a:ext uri="{FF2B5EF4-FFF2-40B4-BE49-F238E27FC236}">
                  <a16:creationId xmlns:a16="http://schemas.microsoft.com/office/drawing/2014/main" id="{F9A6CF50-CE8E-4898-BF07-6011BD1E0B40}"/>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44" name="Graphic 43">
            <a:extLst>
              <a:ext uri="{FF2B5EF4-FFF2-40B4-BE49-F238E27FC236}">
                <a16:creationId xmlns:a16="http://schemas.microsoft.com/office/drawing/2014/main" id="{F8510485-3C36-4E6C-A64C-485AE1BA88C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Tree>
    <p:extLst>
      <p:ext uri="{BB962C8B-B14F-4D97-AF65-F5344CB8AC3E}">
        <p14:creationId xmlns:p14="http://schemas.microsoft.com/office/powerpoint/2010/main" val="42859545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763CA4C-1502-40BB-A0BB-3410555D0F1D}"/>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C8863425-81D9-4067-91B6-1BF3CB6F40C6}"/>
              </a:ext>
            </a:extLst>
          </p:cNvPr>
          <p:cNvSpPr>
            <a:spLocks noGrp="1"/>
          </p:cNvSpPr>
          <p:nvPr>
            <p:ph type="pic" sz="quarter" idx="14"/>
          </p:nvPr>
        </p:nvSpPr>
        <p:spPr/>
      </p:sp>
      <p:sp>
        <p:nvSpPr>
          <p:cNvPr id="6" name="Freeform: Shape 5">
            <a:extLst>
              <a:ext uri="{FF2B5EF4-FFF2-40B4-BE49-F238E27FC236}">
                <a16:creationId xmlns:a16="http://schemas.microsoft.com/office/drawing/2014/main" id="{4A12F9A7-88B8-4451-AF4D-FBB4E95FFD04}"/>
              </a:ext>
            </a:extLst>
          </p:cNvPr>
          <p:cNvSpPr/>
          <p:nvPr/>
        </p:nvSpPr>
        <p:spPr>
          <a:xfrm>
            <a:off x="864378" y="3511016"/>
            <a:ext cx="1102480" cy="1439537"/>
          </a:xfrm>
          <a:custGeom>
            <a:avLst/>
            <a:gdLst>
              <a:gd name="connsiteX0" fmla="*/ 1102481 w 1102480"/>
              <a:gd name="connsiteY0" fmla="*/ 1075432 h 1439537"/>
              <a:gd name="connsiteX1" fmla="*/ 0 w 1102480"/>
              <a:gd name="connsiteY1" fmla="*/ 1439537 h 1439537"/>
              <a:gd name="connsiteX2" fmla="*/ 0 w 1102480"/>
              <a:gd name="connsiteY2" fmla="*/ 0 h 1439537"/>
              <a:gd name="connsiteX3" fmla="*/ 1102481 w 1102480"/>
              <a:gd name="connsiteY3" fmla="*/ 0 h 1439537"/>
            </a:gdLst>
            <a:ahLst/>
            <a:cxnLst>
              <a:cxn ang="0">
                <a:pos x="connsiteX0" y="connsiteY0"/>
              </a:cxn>
              <a:cxn ang="0">
                <a:pos x="connsiteX1" y="connsiteY1"/>
              </a:cxn>
              <a:cxn ang="0">
                <a:pos x="connsiteX2" y="connsiteY2"/>
              </a:cxn>
              <a:cxn ang="0">
                <a:pos x="connsiteX3" y="connsiteY3"/>
              </a:cxn>
            </a:cxnLst>
            <a:rect l="l" t="t" r="r" b="b"/>
            <a:pathLst>
              <a:path w="1102480" h="1439537">
                <a:moveTo>
                  <a:pt x="1102481" y="1075432"/>
                </a:moveTo>
                <a:lnTo>
                  <a:pt x="0" y="1439537"/>
                </a:lnTo>
                <a:lnTo>
                  <a:pt x="0" y="0"/>
                </a:lnTo>
                <a:lnTo>
                  <a:pt x="1102481" y="0"/>
                </a:lnTo>
                <a:close/>
              </a:path>
            </a:pathLst>
          </a:custGeom>
          <a:solidFill>
            <a:srgbClr val="236E96"/>
          </a:solidFill>
          <a:ln w="12114"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3091E54-0483-4FD9-85CF-16B6468DAC22}"/>
              </a:ext>
            </a:extLst>
          </p:cNvPr>
          <p:cNvSpPr/>
          <p:nvPr/>
        </p:nvSpPr>
        <p:spPr>
          <a:xfrm>
            <a:off x="864378" y="4751962"/>
            <a:ext cx="1102480" cy="1843250"/>
          </a:xfrm>
          <a:custGeom>
            <a:avLst/>
            <a:gdLst>
              <a:gd name="connsiteX0" fmla="*/ 1102481 w 1102480"/>
              <a:gd name="connsiteY0" fmla="*/ 0 h 1843250"/>
              <a:gd name="connsiteX1" fmla="*/ 0 w 1102480"/>
              <a:gd name="connsiteY1" fmla="*/ 403715 h 1843250"/>
              <a:gd name="connsiteX2" fmla="*/ 0 w 1102480"/>
              <a:gd name="connsiteY2" fmla="*/ 1843251 h 1843250"/>
              <a:gd name="connsiteX3" fmla="*/ 1102481 w 1102480"/>
              <a:gd name="connsiteY3" fmla="*/ 1075432 h 1843250"/>
            </a:gdLst>
            <a:ahLst/>
            <a:cxnLst>
              <a:cxn ang="0">
                <a:pos x="connsiteX0" y="connsiteY0"/>
              </a:cxn>
              <a:cxn ang="0">
                <a:pos x="connsiteX1" y="connsiteY1"/>
              </a:cxn>
              <a:cxn ang="0">
                <a:pos x="connsiteX2" y="connsiteY2"/>
              </a:cxn>
              <a:cxn ang="0">
                <a:pos x="connsiteX3" y="connsiteY3"/>
              </a:cxn>
            </a:cxnLst>
            <a:rect l="l" t="t" r="r" b="b"/>
            <a:pathLst>
              <a:path w="1102480" h="1843250">
                <a:moveTo>
                  <a:pt x="1102481" y="0"/>
                </a:moveTo>
                <a:lnTo>
                  <a:pt x="0" y="403715"/>
                </a:lnTo>
                <a:lnTo>
                  <a:pt x="0" y="1843251"/>
                </a:lnTo>
                <a:lnTo>
                  <a:pt x="1102481" y="1075432"/>
                </a:lnTo>
                <a:close/>
              </a:path>
            </a:pathLst>
          </a:custGeom>
          <a:solidFill>
            <a:srgbClr val="236E96"/>
          </a:solidFill>
          <a:ln w="12114"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E7CFF48B-EE4E-4CBD-94A3-5B9AF47B174F}"/>
              </a:ext>
            </a:extLst>
          </p:cNvPr>
          <p:cNvSpPr/>
          <p:nvPr/>
        </p:nvSpPr>
        <p:spPr>
          <a:xfrm>
            <a:off x="864378" y="1907724"/>
            <a:ext cx="1102480" cy="1439536"/>
          </a:xfrm>
          <a:custGeom>
            <a:avLst/>
            <a:gdLst>
              <a:gd name="connsiteX0" fmla="*/ 1102481 w 1102480"/>
              <a:gd name="connsiteY0" fmla="*/ 364106 h 1439536"/>
              <a:gd name="connsiteX1" fmla="*/ 0 w 1102480"/>
              <a:gd name="connsiteY1" fmla="*/ 0 h 1439536"/>
              <a:gd name="connsiteX2" fmla="*/ 0 w 1102480"/>
              <a:gd name="connsiteY2" fmla="*/ 1439537 h 1439536"/>
              <a:gd name="connsiteX3" fmla="*/ 1102481 w 1102480"/>
              <a:gd name="connsiteY3" fmla="*/ 1439537 h 1439536"/>
            </a:gdLst>
            <a:ahLst/>
            <a:cxnLst>
              <a:cxn ang="0">
                <a:pos x="connsiteX0" y="connsiteY0"/>
              </a:cxn>
              <a:cxn ang="0">
                <a:pos x="connsiteX1" y="connsiteY1"/>
              </a:cxn>
              <a:cxn ang="0">
                <a:pos x="connsiteX2" y="connsiteY2"/>
              </a:cxn>
              <a:cxn ang="0">
                <a:pos x="connsiteX3" y="connsiteY3"/>
              </a:cxn>
            </a:cxnLst>
            <a:rect l="l" t="t" r="r" b="b"/>
            <a:pathLst>
              <a:path w="1102480" h="1439536">
                <a:moveTo>
                  <a:pt x="1102481" y="364106"/>
                </a:moveTo>
                <a:lnTo>
                  <a:pt x="0" y="0"/>
                </a:lnTo>
                <a:lnTo>
                  <a:pt x="0" y="1439537"/>
                </a:lnTo>
                <a:lnTo>
                  <a:pt x="1102481" y="1439537"/>
                </a:lnTo>
                <a:close/>
              </a:path>
            </a:pathLst>
          </a:custGeom>
          <a:solidFill>
            <a:srgbClr val="236E96"/>
          </a:solidFill>
          <a:ln w="12114"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D4732126-0978-4AD1-A330-80BEC9DC44A2}"/>
              </a:ext>
            </a:extLst>
          </p:cNvPr>
          <p:cNvSpPr/>
          <p:nvPr/>
        </p:nvSpPr>
        <p:spPr>
          <a:xfrm>
            <a:off x="864378" y="263065"/>
            <a:ext cx="1102480" cy="1843250"/>
          </a:xfrm>
          <a:custGeom>
            <a:avLst/>
            <a:gdLst>
              <a:gd name="connsiteX0" fmla="*/ 1102481 w 1102480"/>
              <a:gd name="connsiteY0" fmla="*/ 1843251 h 1843250"/>
              <a:gd name="connsiteX1" fmla="*/ 0 w 1102480"/>
              <a:gd name="connsiteY1" fmla="*/ 1439536 h 1843250"/>
              <a:gd name="connsiteX2" fmla="*/ 0 w 1102480"/>
              <a:gd name="connsiteY2" fmla="*/ 0 h 1843250"/>
              <a:gd name="connsiteX3" fmla="*/ 1102481 w 1102480"/>
              <a:gd name="connsiteY3" fmla="*/ 767819 h 1843250"/>
            </a:gdLst>
            <a:ahLst/>
            <a:cxnLst>
              <a:cxn ang="0">
                <a:pos x="connsiteX0" y="connsiteY0"/>
              </a:cxn>
              <a:cxn ang="0">
                <a:pos x="connsiteX1" y="connsiteY1"/>
              </a:cxn>
              <a:cxn ang="0">
                <a:pos x="connsiteX2" y="connsiteY2"/>
              </a:cxn>
              <a:cxn ang="0">
                <a:pos x="connsiteX3" y="connsiteY3"/>
              </a:cxn>
            </a:cxnLst>
            <a:rect l="l" t="t" r="r" b="b"/>
            <a:pathLst>
              <a:path w="1102480" h="1843250">
                <a:moveTo>
                  <a:pt x="1102481" y="1843251"/>
                </a:moveTo>
                <a:lnTo>
                  <a:pt x="0" y="1439536"/>
                </a:lnTo>
                <a:lnTo>
                  <a:pt x="0" y="0"/>
                </a:lnTo>
                <a:lnTo>
                  <a:pt x="1102481" y="767819"/>
                </a:lnTo>
                <a:close/>
              </a:path>
            </a:pathLst>
          </a:custGeom>
          <a:solidFill>
            <a:srgbClr val="236E96"/>
          </a:solidFill>
          <a:ln w="12114"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36A14F9A-90E9-4D97-B0E7-2E1A90CBFAC9}"/>
              </a:ext>
            </a:extLst>
          </p:cNvPr>
          <p:cNvSpPr/>
          <p:nvPr/>
        </p:nvSpPr>
        <p:spPr>
          <a:xfrm rot="10800000">
            <a:off x="0" y="5163303"/>
            <a:ext cx="864378" cy="1431910"/>
          </a:xfrm>
          <a:custGeom>
            <a:avLst/>
            <a:gdLst>
              <a:gd name="connsiteX0" fmla="*/ 71 w 864378"/>
              <a:gd name="connsiteY0" fmla="*/ 926 h 1431910"/>
              <a:gd name="connsiteX1" fmla="*/ 864450 w 864378"/>
              <a:gd name="connsiteY1" fmla="*/ 926 h 1431910"/>
              <a:gd name="connsiteX2" fmla="*/ 864450 w 864378"/>
              <a:gd name="connsiteY2" fmla="*/ 1432836 h 1431910"/>
              <a:gd name="connsiteX3" fmla="*/ 71 w 864378"/>
              <a:gd name="connsiteY3" fmla="*/ 1432836 h 1431910"/>
            </a:gdLst>
            <a:ahLst/>
            <a:cxnLst>
              <a:cxn ang="0">
                <a:pos x="connsiteX0" y="connsiteY0"/>
              </a:cxn>
              <a:cxn ang="0">
                <a:pos x="connsiteX1" y="connsiteY1"/>
              </a:cxn>
              <a:cxn ang="0">
                <a:pos x="connsiteX2" y="connsiteY2"/>
              </a:cxn>
              <a:cxn ang="0">
                <a:pos x="connsiteX3" y="connsiteY3"/>
              </a:cxn>
            </a:cxnLst>
            <a:rect l="l" t="t" r="r" b="b"/>
            <a:pathLst>
              <a:path w="864378" h="1431910">
                <a:moveTo>
                  <a:pt x="71" y="926"/>
                </a:moveTo>
                <a:lnTo>
                  <a:pt x="864450" y="926"/>
                </a:lnTo>
                <a:lnTo>
                  <a:pt x="864450" y="1432836"/>
                </a:lnTo>
                <a:lnTo>
                  <a:pt x="71" y="1432836"/>
                </a:lnTo>
                <a:close/>
              </a:path>
            </a:pathLst>
          </a:custGeom>
          <a:solidFill>
            <a:srgbClr val="15B2D3"/>
          </a:solidFill>
          <a:ln w="17820" cap="rnd">
            <a:noFill/>
            <a:prstDash val="solid"/>
            <a:round/>
          </a:ln>
        </p:spPr>
        <p:txBody>
          <a:bodyPr rtlCol="0" anchor="ctr"/>
          <a:lstStyle/>
          <a:p>
            <a:endParaRPr lang="en-ID"/>
          </a:p>
        </p:txBody>
      </p:sp>
      <p:sp>
        <p:nvSpPr>
          <p:cNvPr id="13" name="Freeform: Shape 12">
            <a:extLst>
              <a:ext uri="{FF2B5EF4-FFF2-40B4-BE49-F238E27FC236}">
                <a16:creationId xmlns:a16="http://schemas.microsoft.com/office/drawing/2014/main" id="{46FA7FAD-2355-42E5-906F-6F4250BA3A32}"/>
              </a:ext>
            </a:extLst>
          </p:cNvPr>
          <p:cNvSpPr/>
          <p:nvPr/>
        </p:nvSpPr>
        <p:spPr>
          <a:xfrm rot="10800000">
            <a:off x="0" y="3511018"/>
            <a:ext cx="864378" cy="1431910"/>
          </a:xfrm>
          <a:custGeom>
            <a:avLst/>
            <a:gdLst>
              <a:gd name="connsiteX0" fmla="*/ 71 w 864378"/>
              <a:gd name="connsiteY0" fmla="*/ 654 h 1431910"/>
              <a:gd name="connsiteX1" fmla="*/ 864450 w 864378"/>
              <a:gd name="connsiteY1" fmla="*/ 654 h 1431910"/>
              <a:gd name="connsiteX2" fmla="*/ 864450 w 864378"/>
              <a:gd name="connsiteY2" fmla="*/ 1432564 h 1431910"/>
              <a:gd name="connsiteX3" fmla="*/ 71 w 864378"/>
              <a:gd name="connsiteY3" fmla="*/ 1432564 h 1431910"/>
            </a:gdLst>
            <a:ahLst/>
            <a:cxnLst>
              <a:cxn ang="0">
                <a:pos x="connsiteX0" y="connsiteY0"/>
              </a:cxn>
              <a:cxn ang="0">
                <a:pos x="connsiteX1" y="connsiteY1"/>
              </a:cxn>
              <a:cxn ang="0">
                <a:pos x="connsiteX2" y="connsiteY2"/>
              </a:cxn>
              <a:cxn ang="0">
                <a:pos x="connsiteX3" y="connsiteY3"/>
              </a:cxn>
            </a:cxnLst>
            <a:rect l="l" t="t" r="r" b="b"/>
            <a:pathLst>
              <a:path w="864378" h="1431910">
                <a:moveTo>
                  <a:pt x="71" y="654"/>
                </a:moveTo>
                <a:lnTo>
                  <a:pt x="864450" y="654"/>
                </a:lnTo>
                <a:lnTo>
                  <a:pt x="864450" y="1432564"/>
                </a:lnTo>
                <a:lnTo>
                  <a:pt x="71" y="1432564"/>
                </a:lnTo>
                <a:close/>
              </a:path>
            </a:pathLst>
          </a:custGeom>
          <a:solidFill>
            <a:srgbClr val="15B2D3"/>
          </a:solidFill>
          <a:ln w="17820" cap="rnd">
            <a:noFill/>
            <a:prstDash val="solid"/>
            <a:round/>
          </a:ln>
        </p:spPr>
        <p:txBody>
          <a:bodyPr rtlCol="0" anchor="ctr"/>
          <a:lstStyle/>
          <a:p>
            <a:endParaRPr lang="en-ID"/>
          </a:p>
        </p:txBody>
      </p:sp>
      <p:sp>
        <p:nvSpPr>
          <p:cNvPr id="14" name="Freeform: Shape 13">
            <a:extLst>
              <a:ext uri="{FF2B5EF4-FFF2-40B4-BE49-F238E27FC236}">
                <a16:creationId xmlns:a16="http://schemas.microsoft.com/office/drawing/2014/main" id="{ADDFBA72-70F6-4AC2-A91A-8149197AC561}"/>
              </a:ext>
            </a:extLst>
          </p:cNvPr>
          <p:cNvSpPr/>
          <p:nvPr/>
        </p:nvSpPr>
        <p:spPr>
          <a:xfrm rot="10800000">
            <a:off x="0" y="1915349"/>
            <a:ext cx="864378" cy="1431910"/>
          </a:xfrm>
          <a:custGeom>
            <a:avLst/>
            <a:gdLst>
              <a:gd name="connsiteX0" fmla="*/ 71 w 864378"/>
              <a:gd name="connsiteY0" fmla="*/ 390 h 1431910"/>
              <a:gd name="connsiteX1" fmla="*/ 864450 w 864378"/>
              <a:gd name="connsiteY1" fmla="*/ 390 h 1431910"/>
              <a:gd name="connsiteX2" fmla="*/ 864450 w 864378"/>
              <a:gd name="connsiteY2" fmla="*/ 1432301 h 1431910"/>
              <a:gd name="connsiteX3" fmla="*/ 71 w 864378"/>
              <a:gd name="connsiteY3" fmla="*/ 1432301 h 1431910"/>
            </a:gdLst>
            <a:ahLst/>
            <a:cxnLst>
              <a:cxn ang="0">
                <a:pos x="connsiteX0" y="connsiteY0"/>
              </a:cxn>
              <a:cxn ang="0">
                <a:pos x="connsiteX1" y="connsiteY1"/>
              </a:cxn>
              <a:cxn ang="0">
                <a:pos x="connsiteX2" y="connsiteY2"/>
              </a:cxn>
              <a:cxn ang="0">
                <a:pos x="connsiteX3" y="connsiteY3"/>
              </a:cxn>
            </a:cxnLst>
            <a:rect l="l" t="t" r="r" b="b"/>
            <a:pathLst>
              <a:path w="864378" h="1431910">
                <a:moveTo>
                  <a:pt x="71" y="390"/>
                </a:moveTo>
                <a:lnTo>
                  <a:pt x="864450" y="390"/>
                </a:lnTo>
                <a:lnTo>
                  <a:pt x="864450" y="1432301"/>
                </a:lnTo>
                <a:lnTo>
                  <a:pt x="71" y="1432301"/>
                </a:lnTo>
                <a:close/>
              </a:path>
            </a:pathLst>
          </a:custGeom>
          <a:solidFill>
            <a:srgbClr val="15B2D3"/>
          </a:solidFill>
          <a:ln w="17820" cap="rnd">
            <a:noFill/>
            <a:prstDash val="solid"/>
            <a:round/>
          </a:ln>
        </p:spPr>
        <p:txBody>
          <a:bodyPr rtlCol="0" anchor="ctr"/>
          <a:lstStyle/>
          <a:p>
            <a:endParaRPr lang="en-ID"/>
          </a:p>
        </p:txBody>
      </p:sp>
      <p:sp>
        <p:nvSpPr>
          <p:cNvPr id="15" name="Freeform: Shape 14">
            <a:extLst>
              <a:ext uri="{FF2B5EF4-FFF2-40B4-BE49-F238E27FC236}">
                <a16:creationId xmlns:a16="http://schemas.microsoft.com/office/drawing/2014/main" id="{44AF9146-9898-492A-9258-6B86D7AEFE2D}"/>
              </a:ext>
            </a:extLst>
          </p:cNvPr>
          <p:cNvSpPr/>
          <p:nvPr/>
        </p:nvSpPr>
        <p:spPr>
          <a:xfrm rot="10800000">
            <a:off x="0" y="263065"/>
            <a:ext cx="864378" cy="1431910"/>
          </a:xfrm>
          <a:custGeom>
            <a:avLst/>
            <a:gdLst>
              <a:gd name="connsiteX0" fmla="*/ 71 w 864378"/>
              <a:gd name="connsiteY0" fmla="*/ 118 h 1431910"/>
              <a:gd name="connsiteX1" fmla="*/ 864450 w 864378"/>
              <a:gd name="connsiteY1" fmla="*/ 118 h 1431910"/>
              <a:gd name="connsiteX2" fmla="*/ 864450 w 864378"/>
              <a:gd name="connsiteY2" fmla="*/ 1432028 h 1431910"/>
              <a:gd name="connsiteX3" fmla="*/ 71 w 864378"/>
              <a:gd name="connsiteY3" fmla="*/ 1432028 h 1431910"/>
            </a:gdLst>
            <a:ahLst/>
            <a:cxnLst>
              <a:cxn ang="0">
                <a:pos x="connsiteX0" y="connsiteY0"/>
              </a:cxn>
              <a:cxn ang="0">
                <a:pos x="connsiteX1" y="connsiteY1"/>
              </a:cxn>
              <a:cxn ang="0">
                <a:pos x="connsiteX2" y="connsiteY2"/>
              </a:cxn>
              <a:cxn ang="0">
                <a:pos x="connsiteX3" y="connsiteY3"/>
              </a:cxn>
            </a:cxnLst>
            <a:rect l="l" t="t" r="r" b="b"/>
            <a:pathLst>
              <a:path w="864378" h="1431910">
                <a:moveTo>
                  <a:pt x="71" y="118"/>
                </a:moveTo>
                <a:lnTo>
                  <a:pt x="864450" y="118"/>
                </a:lnTo>
                <a:lnTo>
                  <a:pt x="864450" y="1432028"/>
                </a:lnTo>
                <a:lnTo>
                  <a:pt x="71" y="1432028"/>
                </a:lnTo>
                <a:close/>
              </a:path>
            </a:pathLst>
          </a:custGeom>
          <a:solidFill>
            <a:srgbClr val="15B2D3"/>
          </a:solidFill>
          <a:ln w="17820" cap="rnd">
            <a:noFill/>
            <a:prstDash val="solid"/>
            <a:round/>
          </a:ln>
        </p:spPr>
        <p:txBody>
          <a:bodyPr rtlCol="0" anchor="ctr"/>
          <a:lstStyle/>
          <a:p>
            <a:endParaRPr lang="en-ID"/>
          </a:p>
        </p:txBody>
      </p:sp>
      <p:sp>
        <p:nvSpPr>
          <p:cNvPr id="23" name="Freeform: Shape 22">
            <a:extLst>
              <a:ext uri="{FF2B5EF4-FFF2-40B4-BE49-F238E27FC236}">
                <a16:creationId xmlns:a16="http://schemas.microsoft.com/office/drawing/2014/main" id="{2D5D66AE-7C4F-4EAE-BDC2-DDD58720CFE7}"/>
              </a:ext>
            </a:extLst>
          </p:cNvPr>
          <p:cNvSpPr/>
          <p:nvPr/>
        </p:nvSpPr>
        <p:spPr>
          <a:xfrm>
            <a:off x="1966225" y="1030885"/>
            <a:ext cx="4418630" cy="1075433"/>
          </a:xfrm>
          <a:custGeom>
            <a:avLst/>
            <a:gdLst>
              <a:gd name="connsiteX0" fmla="*/ 3737030 w 4418630"/>
              <a:gd name="connsiteY0" fmla="*/ 0 h 1075433"/>
              <a:gd name="connsiteX1" fmla="*/ 4418630 w 4418630"/>
              <a:gd name="connsiteY1" fmla="*/ 537716 h 1075433"/>
              <a:gd name="connsiteX2" fmla="*/ 3737030 w 4418630"/>
              <a:gd name="connsiteY2" fmla="*/ 1075432 h 1075433"/>
              <a:gd name="connsiteX3" fmla="*/ 3736399 w 4418630"/>
              <a:gd name="connsiteY3" fmla="*/ 1074934 h 1075433"/>
              <a:gd name="connsiteX4" fmla="*/ 3736399 w 4418630"/>
              <a:gd name="connsiteY4" fmla="*/ 1075433 h 1075433"/>
              <a:gd name="connsiteX5" fmla="*/ 0 w 4418630"/>
              <a:gd name="connsiteY5" fmla="*/ 1075433 h 1075433"/>
              <a:gd name="connsiteX6" fmla="*/ 0 w 4418630"/>
              <a:gd name="connsiteY6" fmla="*/ 1 h 1075433"/>
              <a:gd name="connsiteX7" fmla="*/ 3736399 w 4418630"/>
              <a:gd name="connsiteY7" fmla="*/ 1 h 1075433"/>
              <a:gd name="connsiteX8" fmla="*/ 3736399 w 4418630"/>
              <a:gd name="connsiteY8" fmla="*/ 498 h 1075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18630" h="1075433">
                <a:moveTo>
                  <a:pt x="3737030" y="0"/>
                </a:moveTo>
                <a:lnTo>
                  <a:pt x="4418630" y="537716"/>
                </a:lnTo>
                <a:lnTo>
                  <a:pt x="3737030" y="1075432"/>
                </a:lnTo>
                <a:lnTo>
                  <a:pt x="3736399" y="1074934"/>
                </a:lnTo>
                <a:lnTo>
                  <a:pt x="3736399" y="1075433"/>
                </a:lnTo>
                <a:lnTo>
                  <a:pt x="0" y="1075433"/>
                </a:lnTo>
                <a:lnTo>
                  <a:pt x="0" y="1"/>
                </a:lnTo>
                <a:lnTo>
                  <a:pt x="3736399" y="1"/>
                </a:lnTo>
                <a:lnTo>
                  <a:pt x="3736399" y="498"/>
                </a:lnTo>
                <a:close/>
              </a:path>
            </a:pathLst>
          </a:custGeom>
          <a:solidFill>
            <a:srgbClr val="15B2D3"/>
          </a:solidFill>
          <a:ln w="73417" cap="rnd">
            <a:noFill/>
            <a:prstDash val="solid"/>
            <a:round/>
          </a:ln>
        </p:spPr>
        <p:txBody>
          <a:bodyPr rtlCol="0" anchor="ctr"/>
          <a:lstStyle/>
          <a:p>
            <a:endParaRPr lang="en-ID"/>
          </a:p>
        </p:txBody>
      </p:sp>
      <p:sp>
        <p:nvSpPr>
          <p:cNvPr id="24" name="Freeform: Shape 23">
            <a:extLst>
              <a:ext uri="{FF2B5EF4-FFF2-40B4-BE49-F238E27FC236}">
                <a16:creationId xmlns:a16="http://schemas.microsoft.com/office/drawing/2014/main" id="{9380C9B1-6B07-4C46-8EF8-FFFC45A15FF0}"/>
              </a:ext>
            </a:extLst>
          </p:cNvPr>
          <p:cNvSpPr/>
          <p:nvPr/>
        </p:nvSpPr>
        <p:spPr>
          <a:xfrm>
            <a:off x="1966225" y="2271828"/>
            <a:ext cx="4418630" cy="1075433"/>
          </a:xfrm>
          <a:custGeom>
            <a:avLst/>
            <a:gdLst>
              <a:gd name="connsiteX0" fmla="*/ 3737030 w 4418630"/>
              <a:gd name="connsiteY0" fmla="*/ 0 h 1075433"/>
              <a:gd name="connsiteX1" fmla="*/ 4418630 w 4418630"/>
              <a:gd name="connsiteY1" fmla="*/ 537716 h 1075433"/>
              <a:gd name="connsiteX2" fmla="*/ 3737030 w 4418630"/>
              <a:gd name="connsiteY2" fmla="*/ 1075432 h 1075433"/>
              <a:gd name="connsiteX3" fmla="*/ 3736398 w 4418630"/>
              <a:gd name="connsiteY3" fmla="*/ 1074934 h 1075433"/>
              <a:gd name="connsiteX4" fmla="*/ 3736398 w 4418630"/>
              <a:gd name="connsiteY4" fmla="*/ 1075433 h 1075433"/>
              <a:gd name="connsiteX5" fmla="*/ 0 w 4418630"/>
              <a:gd name="connsiteY5" fmla="*/ 1075433 h 1075433"/>
              <a:gd name="connsiteX6" fmla="*/ 0 w 4418630"/>
              <a:gd name="connsiteY6" fmla="*/ 1 h 1075433"/>
              <a:gd name="connsiteX7" fmla="*/ 3736398 w 4418630"/>
              <a:gd name="connsiteY7" fmla="*/ 1 h 1075433"/>
              <a:gd name="connsiteX8" fmla="*/ 3736398 w 4418630"/>
              <a:gd name="connsiteY8" fmla="*/ 499 h 1075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18630" h="1075433">
                <a:moveTo>
                  <a:pt x="3737030" y="0"/>
                </a:moveTo>
                <a:lnTo>
                  <a:pt x="4418630" y="537716"/>
                </a:lnTo>
                <a:lnTo>
                  <a:pt x="3737030" y="1075432"/>
                </a:lnTo>
                <a:lnTo>
                  <a:pt x="3736398" y="1074934"/>
                </a:lnTo>
                <a:lnTo>
                  <a:pt x="3736398" y="1075433"/>
                </a:lnTo>
                <a:lnTo>
                  <a:pt x="0" y="1075433"/>
                </a:lnTo>
                <a:lnTo>
                  <a:pt x="0" y="1"/>
                </a:lnTo>
                <a:lnTo>
                  <a:pt x="3736398" y="1"/>
                </a:lnTo>
                <a:lnTo>
                  <a:pt x="3736398" y="499"/>
                </a:lnTo>
                <a:close/>
              </a:path>
            </a:pathLst>
          </a:custGeom>
          <a:solidFill>
            <a:srgbClr val="15B2D3"/>
          </a:solidFill>
          <a:ln w="73417" cap="rnd">
            <a:noFill/>
            <a:prstDash val="solid"/>
            <a:round/>
          </a:ln>
        </p:spPr>
        <p:txBody>
          <a:bodyPr rtlCol="0" anchor="ctr"/>
          <a:lstStyle/>
          <a:p>
            <a:endParaRPr lang="en-ID"/>
          </a:p>
        </p:txBody>
      </p:sp>
      <p:sp>
        <p:nvSpPr>
          <p:cNvPr id="25" name="Freeform: Shape 24">
            <a:extLst>
              <a:ext uri="{FF2B5EF4-FFF2-40B4-BE49-F238E27FC236}">
                <a16:creationId xmlns:a16="http://schemas.microsoft.com/office/drawing/2014/main" id="{1D97CD39-4894-4599-969C-BC40347A0873}"/>
              </a:ext>
            </a:extLst>
          </p:cNvPr>
          <p:cNvSpPr/>
          <p:nvPr/>
        </p:nvSpPr>
        <p:spPr>
          <a:xfrm>
            <a:off x="1966225" y="3510392"/>
            <a:ext cx="4418630" cy="1076058"/>
          </a:xfrm>
          <a:custGeom>
            <a:avLst/>
            <a:gdLst>
              <a:gd name="connsiteX0" fmla="*/ 0 w 4418630"/>
              <a:gd name="connsiteY0" fmla="*/ 0 h 1076058"/>
              <a:gd name="connsiteX1" fmla="*/ 3736398 w 4418630"/>
              <a:gd name="connsiteY1" fmla="*/ 0 h 1076058"/>
              <a:gd name="connsiteX2" fmla="*/ 3736398 w 4418630"/>
              <a:gd name="connsiteY2" fmla="*/ 1124 h 1076058"/>
              <a:gd name="connsiteX3" fmla="*/ 3737030 w 4418630"/>
              <a:gd name="connsiteY3" fmla="*/ 625 h 1076058"/>
              <a:gd name="connsiteX4" fmla="*/ 4418630 w 4418630"/>
              <a:gd name="connsiteY4" fmla="*/ 538341 h 1076058"/>
              <a:gd name="connsiteX5" fmla="*/ 3737030 w 4418630"/>
              <a:gd name="connsiteY5" fmla="*/ 1076058 h 1076058"/>
              <a:gd name="connsiteX6" fmla="*/ 3736237 w 4418630"/>
              <a:gd name="connsiteY6" fmla="*/ 1075432 h 1076058"/>
              <a:gd name="connsiteX7" fmla="*/ 0 w 4418630"/>
              <a:gd name="connsiteY7" fmla="*/ 1075432 h 107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18630" h="1076058">
                <a:moveTo>
                  <a:pt x="0" y="0"/>
                </a:moveTo>
                <a:lnTo>
                  <a:pt x="3736398" y="0"/>
                </a:lnTo>
                <a:lnTo>
                  <a:pt x="3736398" y="1124"/>
                </a:lnTo>
                <a:lnTo>
                  <a:pt x="3737030" y="625"/>
                </a:lnTo>
                <a:lnTo>
                  <a:pt x="4418630" y="538341"/>
                </a:lnTo>
                <a:lnTo>
                  <a:pt x="3737030" y="1076058"/>
                </a:lnTo>
                <a:lnTo>
                  <a:pt x="3736237" y="1075432"/>
                </a:lnTo>
                <a:lnTo>
                  <a:pt x="0" y="1075432"/>
                </a:lnTo>
                <a:close/>
              </a:path>
            </a:pathLst>
          </a:custGeom>
          <a:solidFill>
            <a:srgbClr val="15B2D3"/>
          </a:solidFill>
          <a:ln w="73417" cap="rnd">
            <a:noFill/>
            <a:prstDash val="solid"/>
            <a:round/>
          </a:ln>
        </p:spPr>
        <p:txBody>
          <a:bodyPr rtlCol="0" anchor="ctr"/>
          <a:lstStyle/>
          <a:p>
            <a:endParaRPr lang="en-ID"/>
          </a:p>
        </p:txBody>
      </p:sp>
      <p:sp>
        <p:nvSpPr>
          <p:cNvPr id="26" name="Freeform: Shape 25">
            <a:extLst>
              <a:ext uri="{FF2B5EF4-FFF2-40B4-BE49-F238E27FC236}">
                <a16:creationId xmlns:a16="http://schemas.microsoft.com/office/drawing/2014/main" id="{E05548A9-9DEC-4479-9D2B-4454114AE4EA}"/>
              </a:ext>
            </a:extLst>
          </p:cNvPr>
          <p:cNvSpPr/>
          <p:nvPr/>
        </p:nvSpPr>
        <p:spPr>
          <a:xfrm>
            <a:off x="1966226" y="4751131"/>
            <a:ext cx="4418629" cy="1076261"/>
          </a:xfrm>
          <a:custGeom>
            <a:avLst/>
            <a:gdLst>
              <a:gd name="connsiteX0" fmla="*/ 0 w 4418629"/>
              <a:gd name="connsiteY0" fmla="*/ 0 h 1076261"/>
              <a:gd name="connsiteX1" fmla="*/ 3736398 w 4418629"/>
              <a:gd name="connsiteY1" fmla="*/ 0 h 1076261"/>
              <a:gd name="connsiteX2" fmla="*/ 3736398 w 4418629"/>
              <a:gd name="connsiteY2" fmla="*/ 1327 h 1076261"/>
              <a:gd name="connsiteX3" fmla="*/ 3737029 w 4418629"/>
              <a:gd name="connsiteY3" fmla="*/ 829 h 1076261"/>
              <a:gd name="connsiteX4" fmla="*/ 4418629 w 4418629"/>
              <a:gd name="connsiteY4" fmla="*/ 538545 h 1076261"/>
              <a:gd name="connsiteX5" fmla="*/ 3737029 w 4418629"/>
              <a:gd name="connsiteY5" fmla="*/ 1076261 h 1076261"/>
              <a:gd name="connsiteX6" fmla="*/ 3735978 w 4418629"/>
              <a:gd name="connsiteY6" fmla="*/ 1075432 h 1076261"/>
              <a:gd name="connsiteX7" fmla="*/ 0 w 4418629"/>
              <a:gd name="connsiteY7" fmla="*/ 1075432 h 1076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18629" h="1076261">
                <a:moveTo>
                  <a:pt x="0" y="0"/>
                </a:moveTo>
                <a:lnTo>
                  <a:pt x="3736398" y="0"/>
                </a:lnTo>
                <a:lnTo>
                  <a:pt x="3736398" y="1327"/>
                </a:lnTo>
                <a:lnTo>
                  <a:pt x="3737029" y="829"/>
                </a:lnTo>
                <a:lnTo>
                  <a:pt x="4418629" y="538545"/>
                </a:lnTo>
                <a:lnTo>
                  <a:pt x="3737029" y="1076261"/>
                </a:lnTo>
                <a:lnTo>
                  <a:pt x="3735978" y="1075432"/>
                </a:lnTo>
                <a:lnTo>
                  <a:pt x="0" y="1075432"/>
                </a:lnTo>
                <a:close/>
              </a:path>
            </a:pathLst>
          </a:custGeom>
          <a:solidFill>
            <a:srgbClr val="15B2D3"/>
          </a:solidFill>
          <a:ln w="73417" cap="rnd">
            <a:noFill/>
            <a:prstDash val="solid"/>
            <a:round/>
          </a:ln>
        </p:spPr>
        <p:txBody>
          <a:bodyPr rtlCol="0" anchor="ctr"/>
          <a:lstStyle/>
          <a:p>
            <a:endParaRPr lang="en-ID"/>
          </a:p>
        </p:txBody>
      </p:sp>
      <p:grpSp>
        <p:nvGrpSpPr>
          <p:cNvPr id="27" name="Group 26">
            <a:extLst>
              <a:ext uri="{FF2B5EF4-FFF2-40B4-BE49-F238E27FC236}">
                <a16:creationId xmlns:a16="http://schemas.microsoft.com/office/drawing/2014/main" id="{7B4AC05F-0A8A-4627-B733-AA9EDE06A2AE}"/>
              </a:ext>
            </a:extLst>
          </p:cNvPr>
          <p:cNvGrpSpPr/>
          <p:nvPr/>
        </p:nvGrpSpPr>
        <p:grpSpPr>
          <a:xfrm>
            <a:off x="2094711" y="1256708"/>
            <a:ext cx="4001289" cy="583460"/>
            <a:chOff x="2094711" y="1256708"/>
            <a:chExt cx="4001289" cy="583460"/>
          </a:xfrm>
        </p:grpSpPr>
        <p:sp>
          <p:nvSpPr>
            <p:cNvPr id="20" name="TextBox 19">
              <a:extLst>
                <a:ext uri="{FF2B5EF4-FFF2-40B4-BE49-F238E27FC236}">
                  <a16:creationId xmlns:a16="http://schemas.microsoft.com/office/drawing/2014/main" id="{AD62B81D-CAA6-4594-B337-BFDD00365BBD}"/>
                </a:ext>
              </a:extLst>
            </p:cNvPr>
            <p:cNvSpPr txBox="1"/>
            <p:nvPr/>
          </p:nvSpPr>
          <p:spPr>
            <a:xfrm>
              <a:off x="2880436" y="1256708"/>
              <a:ext cx="2475076" cy="369332"/>
            </a:xfrm>
            <a:prstGeom prst="rect">
              <a:avLst/>
            </a:prstGeom>
            <a:noFill/>
          </p:spPr>
          <p:txBody>
            <a:bodyPr wrap="square" rtlCol="0">
              <a:spAutoFit/>
            </a:bodyPr>
            <a:lstStyle/>
            <a:p>
              <a:r>
                <a:rPr lang="en-GB" b="1" dirty="0">
                  <a:solidFill>
                    <a:schemeClr val="bg1"/>
                  </a:solidFill>
                  <a:latin typeface="Lato" panose="020F0502020204030203" pitchFamily="34" charset="0"/>
                </a:rPr>
                <a:t>Your Text Here</a:t>
              </a:r>
              <a:endParaRPr lang="id-ID" b="1" dirty="0">
                <a:solidFill>
                  <a:schemeClr val="bg1"/>
                </a:solidFill>
                <a:latin typeface="Lato" panose="020F0502020204030203" pitchFamily="34" charset="0"/>
              </a:endParaRPr>
            </a:p>
          </p:txBody>
        </p:sp>
        <p:sp>
          <p:nvSpPr>
            <p:cNvPr id="21" name="TextBox 20">
              <a:extLst>
                <a:ext uri="{FF2B5EF4-FFF2-40B4-BE49-F238E27FC236}">
                  <a16:creationId xmlns:a16="http://schemas.microsoft.com/office/drawing/2014/main" id="{E4B263D2-A02F-4FB3-BB33-B66463821CA2}"/>
                </a:ext>
              </a:extLst>
            </p:cNvPr>
            <p:cNvSpPr txBox="1"/>
            <p:nvPr/>
          </p:nvSpPr>
          <p:spPr>
            <a:xfrm>
              <a:off x="2880435" y="1527325"/>
              <a:ext cx="3215565" cy="312843"/>
            </a:xfrm>
            <a:prstGeom prst="rect">
              <a:avLst/>
            </a:prstGeom>
            <a:noFill/>
          </p:spPr>
          <p:txBody>
            <a:bodyPr wrap="square" rtlCol="0">
              <a:spAutoFit/>
            </a:bodyPr>
            <a:lstStyle/>
            <a:p>
              <a:pPr algn="just">
                <a:lnSpc>
                  <a:spcPct val="150000"/>
                </a:lnSpc>
              </a:pPr>
              <a:r>
                <a:rPr lang="id-ID" sz="1100" dirty="0">
                  <a:solidFill>
                    <a:schemeClr val="bg1"/>
                  </a:solidFill>
                  <a:latin typeface="Lato" panose="020F0502020204030203" pitchFamily="34" charset="0"/>
                </a:rPr>
                <a:t>Sed utera perspiciatis unde omnis iste natus</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sp>
          <p:nvSpPr>
            <p:cNvPr id="22" name="TextBox 21">
              <a:extLst>
                <a:ext uri="{FF2B5EF4-FFF2-40B4-BE49-F238E27FC236}">
                  <a16:creationId xmlns:a16="http://schemas.microsoft.com/office/drawing/2014/main" id="{185AE453-023F-4D37-9DEA-291E8FC69E1E}"/>
                </a:ext>
              </a:extLst>
            </p:cNvPr>
            <p:cNvSpPr txBox="1"/>
            <p:nvPr/>
          </p:nvSpPr>
          <p:spPr>
            <a:xfrm>
              <a:off x="2094711" y="1273175"/>
              <a:ext cx="773636" cy="461665"/>
            </a:xfrm>
            <a:prstGeom prst="rect">
              <a:avLst/>
            </a:prstGeom>
            <a:noFill/>
          </p:spPr>
          <p:txBody>
            <a:bodyPr wrap="square" rtlCol="0">
              <a:spAutoFit/>
            </a:bodyPr>
            <a:lstStyle/>
            <a:p>
              <a:pPr algn="ctr"/>
              <a:r>
                <a:rPr lang="en-GB" sz="2400" dirty="0">
                  <a:solidFill>
                    <a:schemeClr val="bg1"/>
                  </a:solidFill>
                  <a:latin typeface="Lato" panose="020F0502020204030203" pitchFamily="34" charset="0"/>
                </a:rPr>
                <a:t>01</a:t>
              </a:r>
              <a:endParaRPr lang="id-ID" sz="2400" dirty="0">
                <a:solidFill>
                  <a:schemeClr val="bg1"/>
                </a:solidFill>
                <a:latin typeface="Lato" panose="020F0502020204030203" pitchFamily="34" charset="0"/>
              </a:endParaRPr>
            </a:p>
          </p:txBody>
        </p:sp>
      </p:grpSp>
      <p:grpSp>
        <p:nvGrpSpPr>
          <p:cNvPr id="33" name="Group 32">
            <a:extLst>
              <a:ext uri="{FF2B5EF4-FFF2-40B4-BE49-F238E27FC236}">
                <a16:creationId xmlns:a16="http://schemas.microsoft.com/office/drawing/2014/main" id="{D2FDABC2-4232-4BE0-8E28-FEB57C27157D}"/>
              </a:ext>
            </a:extLst>
          </p:cNvPr>
          <p:cNvGrpSpPr/>
          <p:nvPr/>
        </p:nvGrpSpPr>
        <p:grpSpPr>
          <a:xfrm>
            <a:off x="2094711" y="2517814"/>
            <a:ext cx="4001289" cy="583460"/>
            <a:chOff x="2094711" y="1256708"/>
            <a:chExt cx="4001289" cy="583460"/>
          </a:xfrm>
        </p:grpSpPr>
        <p:sp>
          <p:nvSpPr>
            <p:cNvPr id="34" name="TextBox 33">
              <a:extLst>
                <a:ext uri="{FF2B5EF4-FFF2-40B4-BE49-F238E27FC236}">
                  <a16:creationId xmlns:a16="http://schemas.microsoft.com/office/drawing/2014/main" id="{F4D8495A-57D7-4895-94E7-D11A0F99C05A}"/>
                </a:ext>
              </a:extLst>
            </p:cNvPr>
            <p:cNvSpPr txBox="1"/>
            <p:nvPr/>
          </p:nvSpPr>
          <p:spPr>
            <a:xfrm>
              <a:off x="2880436" y="1256708"/>
              <a:ext cx="2475076" cy="369332"/>
            </a:xfrm>
            <a:prstGeom prst="rect">
              <a:avLst/>
            </a:prstGeom>
            <a:noFill/>
          </p:spPr>
          <p:txBody>
            <a:bodyPr wrap="square" rtlCol="0">
              <a:spAutoFit/>
            </a:bodyPr>
            <a:lstStyle/>
            <a:p>
              <a:r>
                <a:rPr lang="en-GB" b="1" dirty="0">
                  <a:solidFill>
                    <a:schemeClr val="bg1"/>
                  </a:solidFill>
                  <a:latin typeface="Lato" panose="020F0502020204030203" pitchFamily="34" charset="0"/>
                </a:rPr>
                <a:t>Your Text Here</a:t>
              </a:r>
              <a:endParaRPr lang="id-ID" b="1" dirty="0">
                <a:solidFill>
                  <a:schemeClr val="bg1"/>
                </a:solidFill>
                <a:latin typeface="Lato" panose="020F0502020204030203" pitchFamily="34" charset="0"/>
              </a:endParaRPr>
            </a:p>
          </p:txBody>
        </p:sp>
        <p:sp>
          <p:nvSpPr>
            <p:cNvPr id="35" name="TextBox 34">
              <a:extLst>
                <a:ext uri="{FF2B5EF4-FFF2-40B4-BE49-F238E27FC236}">
                  <a16:creationId xmlns:a16="http://schemas.microsoft.com/office/drawing/2014/main" id="{C5D6037C-75C0-4F4C-BA2B-AF98AB02373D}"/>
                </a:ext>
              </a:extLst>
            </p:cNvPr>
            <p:cNvSpPr txBox="1"/>
            <p:nvPr/>
          </p:nvSpPr>
          <p:spPr>
            <a:xfrm>
              <a:off x="2880435" y="1527325"/>
              <a:ext cx="3215565" cy="312843"/>
            </a:xfrm>
            <a:prstGeom prst="rect">
              <a:avLst/>
            </a:prstGeom>
            <a:noFill/>
          </p:spPr>
          <p:txBody>
            <a:bodyPr wrap="square" rtlCol="0">
              <a:spAutoFit/>
            </a:bodyPr>
            <a:lstStyle/>
            <a:p>
              <a:pPr algn="just">
                <a:lnSpc>
                  <a:spcPct val="150000"/>
                </a:lnSpc>
              </a:pPr>
              <a:r>
                <a:rPr lang="id-ID" sz="1100" dirty="0">
                  <a:solidFill>
                    <a:schemeClr val="bg1"/>
                  </a:solidFill>
                  <a:latin typeface="Lato" panose="020F0502020204030203" pitchFamily="34" charset="0"/>
                </a:rPr>
                <a:t>Sed utera perspiciatis unde omnis iste natus</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sp>
          <p:nvSpPr>
            <p:cNvPr id="36" name="TextBox 35">
              <a:extLst>
                <a:ext uri="{FF2B5EF4-FFF2-40B4-BE49-F238E27FC236}">
                  <a16:creationId xmlns:a16="http://schemas.microsoft.com/office/drawing/2014/main" id="{3FAD4A8F-5CF2-4FB0-8707-19A5CADC14D2}"/>
                </a:ext>
              </a:extLst>
            </p:cNvPr>
            <p:cNvSpPr txBox="1"/>
            <p:nvPr/>
          </p:nvSpPr>
          <p:spPr>
            <a:xfrm>
              <a:off x="2094711" y="1273175"/>
              <a:ext cx="773636" cy="461665"/>
            </a:xfrm>
            <a:prstGeom prst="rect">
              <a:avLst/>
            </a:prstGeom>
            <a:noFill/>
          </p:spPr>
          <p:txBody>
            <a:bodyPr wrap="square" rtlCol="0">
              <a:spAutoFit/>
            </a:bodyPr>
            <a:lstStyle/>
            <a:p>
              <a:pPr algn="ctr"/>
              <a:r>
                <a:rPr lang="en-GB" sz="2400" dirty="0">
                  <a:solidFill>
                    <a:schemeClr val="bg1"/>
                  </a:solidFill>
                  <a:latin typeface="Lato" panose="020F0502020204030203" pitchFamily="34" charset="0"/>
                </a:rPr>
                <a:t>02</a:t>
              </a:r>
              <a:endParaRPr lang="id-ID" sz="2400" dirty="0">
                <a:solidFill>
                  <a:schemeClr val="bg1"/>
                </a:solidFill>
                <a:latin typeface="Lato" panose="020F0502020204030203" pitchFamily="34" charset="0"/>
              </a:endParaRPr>
            </a:p>
          </p:txBody>
        </p:sp>
      </p:grpSp>
      <p:grpSp>
        <p:nvGrpSpPr>
          <p:cNvPr id="37" name="Group 36">
            <a:extLst>
              <a:ext uri="{FF2B5EF4-FFF2-40B4-BE49-F238E27FC236}">
                <a16:creationId xmlns:a16="http://schemas.microsoft.com/office/drawing/2014/main" id="{572B8305-0763-4AC3-BE83-72BC092E86C4}"/>
              </a:ext>
            </a:extLst>
          </p:cNvPr>
          <p:cNvGrpSpPr/>
          <p:nvPr/>
        </p:nvGrpSpPr>
        <p:grpSpPr>
          <a:xfrm>
            <a:off x="2094711" y="3756691"/>
            <a:ext cx="4001289" cy="583460"/>
            <a:chOff x="2094711" y="1256708"/>
            <a:chExt cx="4001289" cy="583460"/>
          </a:xfrm>
        </p:grpSpPr>
        <p:sp>
          <p:nvSpPr>
            <p:cNvPr id="38" name="TextBox 37">
              <a:extLst>
                <a:ext uri="{FF2B5EF4-FFF2-40B4-BE49-F238E27FC236}">
                  <a16:creationId xmlns:a16="http://schemas.microsoft.com/office/drawing/2014/main" id="{19A9F02D-283C-4331-A7A9-B6F64D1002AA}"/>
                </a:ext>
              </a:extLst>
            </p:cNvPr>
            <p:cNvSpPr txBox="1"/>
            <p:nvPr/>
          </p:nvSpPr>
          <p:spPr>
            <a:xfrm>
              <a:off x="2880436" y="1256708"/>
              <a:ext cx="2475076" cy="369332"/>
            </a:xfrm>
            <a:prstGeom prst="rect">
              <a:avLst/>
            </a:prstGeom>
            <a:noFill/>
          </p:spPr>
          <p:txBody>
            <a:bodyPr wrap="square" rtlCol="0">
              <a:spAutoFit/>
            </a:bodyPr>
            <a:lstStyle/>
            <a:p>
              <a:r>
                <a:rPr lang="en-GB" b="1" dirty="0">
                  <a:solidFill>
                    <a:schemeClr val="bg1"/>
                  </a:solidFill>
                  <a:latin typeface="Lato" panose="020F0502020204030203" pitchFamily="34" charset="0"/>
                </a:rPr>
                <a:t>Your Text Here</a:t>
              </a:r>
              <a:endParaRPr lang="id-ID" b="1" dirty="0">
                <a:solidFill>
                  <a:schemeClr val="bg1"/>
                </a:solidFill>
                <a:latin typeface="Lato" panose="020F0502020204030203" pitchFamily="34" charset="0"/>
              </a:endParaRPr>
            </a:p>
          </p:txBody>
        </p:sp>
        <p:sp>
          <p:nvSpPr>
            <p:cNvPr id="39" name="TextBox 38">
              <a:extLst>
                <a:ext uri="{FF2B5EF4-FFF2-40B4-BE49-F238E27FC236}">
                  <a16:creationId xmlns:a16="http://schemas.microsoft.com/office/drawing/2014/main" id="{4E79E98E-974E-41D1-8731-156A641ECBB7}"/>
                </a:ext>
              </a:extLst>
            </p:cNvPr>
            <p:cNvSpPr txBox="1"/>
            <p:nvPr/>
          </p:nvSpPr>
          <p:spPr>
            <a:xfrm>
              <a:off x="2880435" y="1527325"/>
              <a:ext cx="3215565" cy="312843"/>
            </a:xfrm>
            <a:prstGeom prst="rect">
              <a:avLst/>
            </a:prstGeom>
            <a:noFill/>
          </p:spPr>
          <p:txBody>
            <a:bodyPr wrap="square" rtlCol="0">
              <a:spAutoFit/>
            </a:bodyPr>
            <a:lstStyle/>
            <a:p>
              <a:pPr algn="just">
                <a:lnSpc>
                  <a:spcPct val="150000"/>
                </a:lnSpc>
              </a:pPr>
              <a:r>
                <a:rPr lang="id-ID" sz="1100" dirty="0">
                  <a:solidFill>
                    <a:schemeClr val="bg1"/>
                  </a:solidFill>
                  <a:latin typeface="Lato" panose="020F0502020204030203" pitchFamily="34" charset="0"/>
                </a:rPr>
                <a:t>Sed utera perspiciatis unde omnis iste natus</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sp>
          <p:nvSpPr>
            <p:cNvPr id="40" name="TextBox 39">
              <a:extLst>
                <a:ext uri="{FF2B5EF4-FFF2-40B4-BE49-F238E27FC236}">
                  <a16:creationId xmlns:a16="http://schemas.microsoft.com/office/drawing/2014/main" id="{6D60DA00-8A2D-4B3C-AC20-5CEBF338DC23}"/>
                </a:ext>
              </a:extLst>
            </p:cNvPr>
            <p:cNvSpPr txBox="1"/>
            <p:nvPr/>
          </p:nvSpPr>
          <p:spPr>
            <a:xfrm>
              <a:off x="2094711" y="1273175"/>
              <a:ext cx="773636" cy="461665"/>
            </a:xfrm>
            <a:prstGeom prst="rect">
              <a:avLst/>
            </a:prstGeom>
            <a:noFill/>
          </p:spPr>
          <p:txBody>
            <a:bodyPr wrap="square" rtlCol="0">
              <a:spAutoFit/>
            </a:bodyPr>
            <a:lstStyle/>
            <a:p>
              <a:pPr algn="ctr"/>
              <a:r>
                <a:rPr lang="en-GB" sz="2400" dirty="0">
                  <a:solidFill>
                    <a:schemeClr val="bg1"/>
                  </a:solidFill>
                  <a:latin typeface="Lato" panose="020F0502020204030203" pitchFamily="34" charset="0"/>
                </a:rPr>
                <a:t>03</a:t>
              </a:r>
              <a:endParaRPr lang="id-ID" sz="2400" dirty="0">
                <a:solidFill>
                  <a:schemeClr val="bg1"/>
                </a:solidFill>
                <a:latin typeface="Lato" panose="020F0502020204030203" pitchFamily="34" charset="0"/>
              </a:endParaRPr>
            </a:p>
          </p:txBody>
        </p:sp>
      </p:grpSp>
      <p:grpSp>
        <p:nvGrpSpPr>
          <p:cNvPr id="41" name="Group 40">
            <a:extLst>
              <a:ext uri="{FF2B5EF4-FFF2-40B4-BE49-F238E27FC236}">
                <a16:creationId xmlns:a16="http://schemas.microsoft.com/office/drawing/2014/main" id="{B1FC620B-05E9-4333-8331-FA0A01D4767A}"/>
              </a:ext>
            </a:extLst>
          </p:cNvPr>
          <p:cNvGrpSpPr/>
          <p:nvPr/>
        </p:nvGrpSpPr>
        <p:grpSpPr>
          <a:xfrm>
            <a:off x="2094711" y="4980481"/>
            <a:ext cx="4001289" cy="583460"/>
            <a:chOff x="2094711" y="1256708"/>
            <a:chExt cx="4001289" cy="583460"/>
          </a:xfrm>
        </p:grpSpPr>
        <p:sp>
          <p:nvSpPr>
            <p:cNvPr id="42" name="TextBox 41">
              <a:extLst>
                <a:ext uri="{FF2B5EF4-FFF2-40B4-BE49-F238E27FC236}">
                  <a16:creationId xmlns:a16="http://schemas.microsoft.com/office/drawing/2014/main" id="{CB7FB2D1-2340-410D-B68A-4BA70D67F7D0}"/>
                </a:ext>
              </a:extLst>
            </p:cNvPr>
            <p:cNvSpPr txBox="1"/>
            <p:nvPr/>
          </p:nvSpPr>
          <p:spPr>
            <a:xfrm>
              <a:off x="2880436" y="1256708"/>
              <a:ext cx="2475076" cy="369332"/>
            </a:xfrm>
            <a:prstGeom prst="rect">
              <a:avLst/>
            </a:prstGeom>
            <a:noFill/>
          </p:spPr>
          <p:txBody>
            <a:bodyPr wrap="square" rtlCol="0">
              <a:spAutoFit/>
            </a:bodyPr>
            <a:lstStyle/>
            <a:p>
              <a:r>
                <a:rPr lang="en-GB" b="1" dirty="0">
                  <a:solidFill>
                    <a:schemeClr val="bg1"/>
                  </a:solidFill>
                  <a:latin typeface="Lato" panose="020F0502020204030203" pitchFamily="34" charset="0"/>
                </a:rPr>
                <a:t>Your Text Here</a:t>
              </a:r>
              <a:endParaRPr lang="id-ID" b="1" dirty="0">
                <a:solidFill>
                  <a:schemeClr val="bg1"/>
                </a:solidFill>
                <a:latin typeface="Lato" panose="020F0502020204030203" pitchFamily="34" charset="0"/>
              </a:endParaRPr>
            </a:p>
          </p:txBody>
        </p:sp>
        <p:sp>
          <p:nvSpPr>
            <p:cNvPr id="43" name="TextBox 42">
              <a:extLst>
                <a:ext uri="{FF2B5EF4-FFF2-40B4-BE49-F238E27FC236}">
                  <a16:creationId xmlns:a16="http://schemas.microsoft.com/office/drawing/2014/main" id="{C3D27BDA-854D-4E24-B75D-D4311E0FE1AD}"/>
                </a:ext>
              </a:extLst>
            </p:cNvPr>
            <p:cNvSpPr txBox="1"/>
            <p:nvPr/>
          </p:nvSpPr>
          <p:spPr>
            <a:xfrm>
              <a:off x="2880435" y="1527325"/>
              <a:ext cx="3215565" cy="312843"/>
            </a:xfrm>
            <a:prstGeom prst="rect">
              <a:avLst/>
            </a:prstGeom>
            <a:noFill/>
          </p:spPr>
          <p:txBody>
            <a:bodyPr wrap="square" rtlCol="0">
              <a:spAutoFit/>
            </a:bodyPr>
            <a:lstStyle/>
            <a:p>
              <a:pPr algn="just">
                <a:lnSpc>
                  <a:spcPct val="150000"/>
                </a:lnSpc>
              </a:pPr>
              <a:r>
                <a:rPr lang="id-ID" sz="1100" dirty="0">
                  <a:solidFill>
                    <a:schemeClr val="bg1"/>
                  </a:solidFill>
                  <a:latin typeface="Lato" panose="020F0502020204030203" pitchFamily="34" charset="0"/>
                </a:rPr>
                <a:t>Sed utera perspiciatis unde omnis iste natus</a:t>
              </a:r>
              <a:r>
                <a:rPr lang="en-GB" sz="1100" dirty="0">
                  <a:solidFill>
                    <a:schemeClr val="bg1"/>
                  </a:solidFill>
                  <a:latin typeface="Lato" panose="020F0502020204030203" pitchFamily="34" charset="0"/>
                </a:rPr>
                <a:t>.</a:t>
              </a:r>
              <a:endParaRPr lang="id-ID" sz="1100" dirty="0">
                <a:solidFill>
                  <a:schemeClr val="bg1"/>
                </a:solidFill>
                <a:latin typeface="Lato" panose="020F0502020204030203" pitchFamily="34" charset="0"/>
              </a:endParaRPr>
            </a:p>
          </p:txBody>
        </p:sp>
        <p:sp>
          <p:nvSpPr>
            <p:cNvPr id="44" name="TextBox 43">
              <a:extLst>
                <a:ext uri="{FF2B5EF4-FFF2-40B4-BE49-F238E27FC236}">
                  <a16:creationId xmlns:a16="http://schemas.microsoft.com/office/drawing/2014/main" id="{AA65A7C9-643F-4FF3-81DA-84707106EF88}"/>
                </a:ext>
              </a:extLst>
            </p:cNvPr>
            <p:cNvSpPr txBox="1"/>
            <p:nvPr/>
          </p:nvSpPr>
          <p:spPr>
            <a:xfrm>
              <a:off x="2094711" y="1273175"/>
              <a:ext cx="773636" cy="461665"/>
            </a:xfrm>
            <a:prstGeom prst="rect">
              <a:avLst/>
            </a:prstGeom>
            <a:noFill/>
          </p:spPr>
          <p:txBody>
            <a:bodyPr wrap="square" rtlCol="0">
              <a:spAutoFit/>
            </a:bodyPr>
            <a:lstStyle/>
            <a:p>
              <a:pPr algn="ctr"/>
              <a:r>
                <a:rPr lang="en-GB" sz="2400" dirty="0">
                  <a:solidFill>
                    <a:schemeClr val="bg1"/>
                  </a:solidFill>
                  <a:latin typeface="Lato" panose="020F0502020204030203" pitchFamily="34" charset="0"/>
                </a:rPr>
                <a:t>04</a:t>
              </a:r>
              <a:endParaRPr lang="id-ID" sz="2400" dirty="0">
                <a:solidFill>
                  <a:schemeClr val="bg1"/>
                </a:solidFill>
                <a:latin typeface="Lato" panose="020F0502020204030203" pitchFamily="34" charset="0"/>
              </a:endParaRPr>
            </a:p>
          </p:txBody>
        </p:sp>
      </p:grpSp>
      <p:sp>
        <p:nvSpPr>
          <p:cNvPr id="49" name="TextBox 48">
            <a:extLst>
              <a:ext uri="{FF2B5EF4-FFF2-40B4-BE49-F238E27FC236}">
                <a16:creationId xmlns:a16="http://schemas.microsoft.com/office/drawing/2014/main" id="{8AC98FDA-E45F-47F5-BABD-9CB413A50390}"/>
              </a:ext>
            </a:extLst>
          </p:cNvPr>
          <p:cNvSpPr txBox="1"/>
          <p:nvPr/>
        </p:nvSpPr>
        <p:spPr>
          <a:xfrm>
            <a:off x="7249794" y="1186277"/>
            <a:ext cx="4103184" cy="1323439"/>
          </a:xfrm>
          <a:prstGeom prst="rect">
            <a:avLst/>
          </a:prstGeom>
          <a:noFill/>
        </p:spPr>
        <p:txBody>
          <a:bodyPr wrap="square" rtlCol="0">
            <a:spAutoFit/>
          </a:bodyPr>
          <a:lstStyle/>
          <a:p>
            <a:r>
              <a:rPr lang="en-GB" sz="4000" dirty="0">
                <a:latin typeface="Roboto Black" panose="02000000000000000000" pitchFamily="2" charset="0"/>
                <a:ea typeface="Roboto Black" panose="02000000000000000000" pitchFamily="2" charset="0"/>
                <a:cs typeface="Noto Serif" panose="02020600060500020200" pitchFamily="18" charset="0"/>
              </a:rPr>
              <a:t>Lorem </a:t>
            </a:r>
            <a:r>
              <a:rPr lang="en-GB"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Ipsum</a:t>
            </a:r>
            <a:r>
              <a:rPr lang="en-GB" sz="4000" dirty="0">
                <a:latin typeface="Roboto Black" panose="02000000000000000000" pitchFamily="2" charset="0"/>
                <a:ea typeface="Roboto Black" panose="02000000000000000000" pitchFamily="2" charset="0"/>
                <a:cs typeface="Noto Serif" panose="02020600060500020200" pitchFamily="18" charset="0"/>
              </a:rPr>
              <a:t> Dolour</a:t>
            </a:r>
            <a:endParaRPr lang="en-ID" sz="40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50" name="TextBox 49">
            <a:extLst>
              <a:ext uri="{FF2B5EF4-FFF2-40B4-BE49-F238E27FC236}">
                <a16:creationId xmlns:a16="http://schemas.microsoft.com/office/drawing/2014/main" id="{64CB77E7-2A4C-425A-801D-D7A90C561C3C}"/>
              </a:ext>
            </a:extLst>
          </p:cNvPr>
          <p:cNvSpPr txBox="1"/>
          <p:nvPr/>
        </p:nvSpPr>
        <p:spPr>
          <a:xfrm>
            <a:off x="7249794" y="4942928"/>
            <a:ext cx="3545972" cy="820674"/>
          </a:xfrm>
          <a:prstGeom prst="rect">
            <a:avLst/>
          </a:prstGeom>
          <a:noFill/>
        </p:spPr>
        <p:txBody>
          <a:bodyPr wrap="square" rtlCol="0">
            <a:spAutoFit/>
          </a:bodyPr>
          <a:lstStyle/>
          <a:p>
            <a:pP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um,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53" name="Rectangle 52">
            <a:extLst>
              <a:ext uri="{FF2B5EF4-FFF2-40B4-BE49-F238E27FC236}">
                <a16:creationId xmlns:a16="http://schemas.microsoft.com/office/drawing/2014/main" id="{A419D36D-3C97-46B2-88EC-EC701AD42A67}"/>
              </a:ext>
            </a:extLst>
          </p:cNvPr>
          <p:cNvSpPr/>
          <p:nvPr/>
        </p:nvSpPr>
        <p:spPr>
          <a:xfrm rot="18900000">
            <a:off x="7354169" y="3043891"/>
            <a:ext cx="542451" cy="542451"/>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Rectangle 54">
            <a:extLst>
              <a:ext uri="{FF2B5EF4-FFF2-40B4-BE49-F238E27FC236}">
                <a16:creationId xmlns:a16="http://schemas.microsoft.com/office/drawing/2014/main" id="{DCE46C02-A2EE-40DD-BC9B-73EBBB2568E2}"/>
              </a:ext>
            </a:extLst>
          </p:cNvPr>
          <p:cNvSpPr/>
          <p:nvPr/>
        </p:nvSpPr>
        <p:spPr>
          <a:xfrm rot="18900000">
            <a:off x="9127823" y="3043891"/>
            <a:ext cx="542451" cy="542451"/>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TextBox 70">
            <a:extLst>
              <a:ext uri="{FF2B5EF4-FFF2-40B4-BE49-F238E27FC236}">
                <a16:creationId xmlns:a16="http://schemas.microsoft.com/office/drawing/2014/main" id="{C44A201A-B372-418E-AB83-362CC21F1BF0}"/>
              </a:ext>
            </a:extLst>
          </p:cNvPr>
          <p:cNvSpPr txBox="1"/>
          <p:nvPr/>
        </p:nvSpPr>
        <p:spPr>
          <a:xfrm>
            <a:off x="7249794" y="3130450"/>
            <a:ext cx="759172" cy="369332"/>
          </a:xfrm>
          <a:prstGeom prst="rect">
            <a:avLst/>
          </a:prstGeom>
          <a:noFill/>
        </p:spPr>
        <p:txBody>
          <a:bodyPr wrap="square" rtlCol="0">
            <a:spAutoFit/>
          </a:bodyPr>
          <a:lstStyle/>
          <a:p>
            <a:pPr algn="ctr"/>
            <a:r>
              <a:rPr lang="en-GB" b="1" dirty="0">
                <a:solidFill>
                  <a:schemeClr val="bg1"/>
                </a:solidFill>
                <a:latin typeface="Lato" panose="020F0502020204030203" pitchFamily="34" charset="0"/>
              </a:rPr>
              <a:t>01</a:t>
            </a:r>
            <a:endParaRPr lang="id-ID" b="1" dirty="0">
              <a:solidFill>
                <a:schemeClr val="bg1"/>
              </a:solidFill>
              <a:latin typeface="Lato" panose="020F0502020204030203" pitchFamily="34" charset="0"/>
            </a:endParaRPr>
          </a:p>
        </p:txBody>
      </p:sp>
      <p:sp>
        <p:nvSpPr>
          <p:cNvPr id="72" name="TextBox 71">
            <a:extLst>
              <a:ext uri="{FF2B5EF4-FFF2-40B4-BE49-F238E27FC236}">
                <a16:creationId xmlns:a16="http://schemas.microsoft.com/office/drawing/2014/main" id="{6992B057-5B3C-4C17-8066-8D83F82721F9}"/>
              </a:ext>
            </a:extLst>
          </p:cNvPr>
          <p:cNvSpPr txBox="1"/>
          <p:nvPr/>
        </p:nvSpPr>
        <p:spPr>
          <a:xfrm>
            <a:off x="9023448" y="3130450"/>
            <a:ext cx="759172" cy="369332"/>
          </a:xfrm>
          <a:prstGeom prst="rect">
            <a:avLst/>
          </a:prstGeom>
          <a:noFill/>
        </p:spPr>
        <p:txBody>
          <a:bodyPr wrap="square" rtlCol="0">
            <a:spAutoFit/>
          </a:bodyPr>
          <a:lstStyle/>
          <a:p>
            <a:pPr algn="ctr"/>
            <a:r>
              <a:rPr lang="en-GB" b="1" dirty="0">
                <a:solidFill>
                  <a:schemeClr val="bg1"/>
                </a:solidFill>
                <a:latin typeface="Lato" panose="020F0502020204030203" pitchFamily="34" charset="0"/>
              </a:rPr>
              <a:t>02</a:t>
            </a:r>
            <a:endParaRPr lang="id-ID" b="1" dirty="0">
              <a:solidFill>
                <a:schemeClr val="bg1"/>
              </a:solidFill>
              <a:latin typeface="Lato" panose="020F0502020204030203" pitchFamily="34" charset="0"/>
            </a:endParaRPr>
          </a:p>
        </p:txBody>
      </p:sp>
      <p:grpSp>
        <p:nvGrpSpPr>
          <p:cNvPr id="74" name="Group 73">
            <a:extLst>
              <a:ext uri="{FF2B5EF4-FFF2-40B4-BE49-F238E27FC236}">
                <a16:creationId xmlns:a16="http://schemas.microsoft.com/office/drawing/2014/main" id="{AFA91956-EF8D-49EE-A1A0-FF949D5731AF}"/>
              </a:ext>
            </a:extLst>
          </p:cNvPr>
          <p:cNvGrpSpPr/>
          <p:nvPr/>
        </p:nvGrpSpPr>
        <p:grpSpPr>
          <a:xfrm>
            <a:off x="10478447" y="300774"/>
            <a:ext cx="1220935" cy="218280"/>
            <a:chOff x="5432716" y="5806890"/>
            <a:chExt cx="1220935" cy="218280"/>
          </a:xfrm>
          <a:solidFill>
            <a:srgbClr val="15B2D3"/>
          </a:solidFill>
        </p:grpSpPr>
        <p:sp>
          <p:nvSpPr>
            <p:cNvPr id="75" name="Freeform: Shape 74">
              <a:extLst>
                <a:ext uri="{FF2B5EF4-FFF2-40B4-BE49-F238E27FC236}">
                  <a16:creationId xmlns:a16="http://schemas.microsoft.com/office/drawing/2014/main" id="{CF13DA45-E23C-4AC1-A714-FB764B4F341C}"/>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7946908-76B5-47EC-9947-0E20CA7ACA92}"/>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77" name="Freeform: Shape 76">
              <a:extLst>
                <a:ext uri="{FF2B5EF4-FFF2-40B4-BE49-F238E27FC236}">
                  <a16:creationId xmlns:a16="http://schemas.microsoft.com/office/drawing/2014/main" id="{7A820B6B-B7B0-4552-986D-492B1FD2E9AD}"/>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grpSp>
        <p:nvGrpSpPr>
          <p:cNvPr id="78" name="Group 77">
            <a:extLst>
              <a:ext uri="{FF2B5EF4-FFF2-40B4-BE49-F238E27FC236}">
                <a16:creationId xmlns:a16="http://schemas.microsoft.com/office/drawing/2014/main" id="{0220A3F7-7805-48A3-9337-0B7A57815922}"/>
              </a:ext>
            </a:extLst>
          </p:cNvPr>
          <p:cNvGrpSpPr/>
          <p:nvPr/>
        </p:nvGrpSpPr>
        <p:grpSpPr>
          <a:xfrm>
            <a:off x="11470247" y="3068428"/>
            <a:ext cx="135165" cy="721142"/>
            <a:chOff x="11694109" y="372628"/>
            <a:chExt cx="168467" cy="898815"/>
          </a:xfrm>
          <a:solidFill>
            <a:srgbClr val="15B2D3"/>
          </a:solidFill>
        </p:grpSpPr>
        <p:sp>
          <p:nvSpPr>
            <p:cNvPr id="79" name="L-Shape 78">
              <a:extLst>
                <a:ext uri="{FF2B5EF4-FFF2-40B4-BE49-F238E27FC236}">
                  <a16:creationId xmlns:a16="http://schemas.microsoft.com/office/drawing/2014/main" id="{060958C1-C95C-4DAF-9B97-8C68882D51CF}"/>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L-Shape 79">
              <a:extLst>
                <a:ext uri="{FF2B5EF4-FFF2-40B4-BE49-F238E27FC236}">
                  <a16:creationId xmlns:a16="http://schemas.microsoft.com/office/drawing/2014/main" id="{72347878-9149-49E7-9D96-87B7C4B87005}"/>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Tree>
    <p:extLst>
      <p:ext uri="{BB962C8B-B14F-4D97-AF65-F5344CB8AC3E}">
        <p14:creationId xmlns:p14="http://schemas.microsoft.com/office/powerpoint/2010/main" val="3219635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EE22DC4-466E-47CC-87F3-640EF1B9F22D}"/>
              </a:ext>
            </a:extLst>
          </p:cNvPr>
          <p:cNvSpPr txBox="1"/>
          <p:nvPr/>
        </p:nvSpPr>
        <p:spPr>
          <a:xfrm>
            <a:off x="471018" y="2749267"/>
            <a:ext cx="3367982" cy="1323439"/>
          </a:xfrm>
          <a:prstGeom prst="rect">
            <a:avLst/>
          </a:prstGeom>
          <a:noFill/>
        </p:spPr>
        <p:txBody>
          <a:bodyPr wrap="square" rtlCol="0">
            <a:spAutoFit/>
          </a:bodyPr>
          <a:lstStyle/>
          <a:p>
            <a:r>
              <a:rPr lang="en-GB" sz="8000" b="1" dirty="0">
                <a:solidFill>
                  <a:schemeClr val="bg1"/>
                </a:solidFill>
                <a:latin typeface="Montserrat" panose="00000500000000000000" pitchFamily="2" charset="0"/>
                <a:ea typeface="Roboto" panose="02000000000000000000" pitchFamily="2" charset="0"/>
                <a:cs typeface="Noto Serif" panose="02020600060500020200" pitchFamily="18" charset="0"/>
              </a:rPr>
              <a:t>01</a:t>
            </a:r>
            <a:endParaRPr lang="en-ID" sz="8000" b="1" dirty="0">
              <a:solidFill>
                <a:schemeClr val="bg1"/>
              </a:solidFill>
              <a:latin typeface="Montserrat" panose="00000500000000000000" pitchFamily="2" charset="0"/>
              <a:ea typeface="Roboto" panose="02000000000000000000" pitchFamily="2" charset="0"/>
              <a:cs typeface="Noto Serif" panose="02020600060500020200" pitchFamily="18" charset="0"/>
            </a:endParaRPr>
          </a:p>
        </p:txBody>
      </p:sp>
      <p:sp>
        <p:nvSpPr>
          <p:cNvPr id="5" name="TextBox 4">
            <a:extLst>
              <a:ext uri="{FF2B5EF4-FFF2-40B4-BE49-F238E27FC236}">
                <a16:creationId xmlns:a16="http://schemas.microsoft.com/office/drawing/2014/main" id="{D9DD4559-5ED3-438B-A5AD-12BD04AB6551}"/>
              </a:ext>
            </a:extLst>
          </p:cNvPr>
          <p:cNvSpPr txBox="1"/>
          <p:nvPr/>
        </p:nvSpPr>
        <p:spPr>
          <a:xfrm>
            <a:off x="111513" y="428527"/>
            <a:ext cx="2828925" cy="307777"/>
          </a:xfrm>
          <a:prstGeom prst="rect">
            <a:avLst/>
          </a:prstGeom>
          <a:noFill/>
        </p:spPr>
        <p:txBody>
          <a:bodyPr wrap="square" rtlCol="0">
            <a:spAutoFit/>
          </a:bodyPr>
          <a:lstStyle/>
          <a:p>
            <a:pPr algn="ctr"/>
            <a:r>
              <a:rPr lang="en-GB" sz="1400" b="1" spc="300" dirty="0">
                <a:solidFill>
                  <a:schemeClr val="bg1"/>
                </a:solidFill>
                <a:latin typeface="Montserrat" panose="00000500000000000000" pitchFamily="2" charset="0"/>
              </a:rPr>
              <a:t>COMPANY NAME</a:t>
            </a:r>
            <a:endParaRPr lang="en-ID" sz="1400" b="1" spc="300" dirty="0">
              <a:solidFill>
                <a:schemeClr val="bg1"/>
              </a:solidFill>
              <a:latin typeface="Montserrat" panose="00000500000000000000" pitchFamily="2" charset="0"/>
            </a:endParaRPr>
          </a:p>
        </p:txBody>
      </p:sp>
      <p:sp>
        <p:nvSpPr>
          <p:cNvPr id="7" name="TextBox 6">
            <a:extLst>
              <a:ext uri="{FF2B5EF4-FFF2-40B4-BE49-F238E27FC236}">
                <a16:creationId xmlns:a16="http://schemas.microsoft.com/office/drawing/2014/main" id="{EACBE427-3EB8-4728-8ADB-679FC2489217}"/>
              </a:ext>
            </a:extLst>
          </p:cNvPr>
          <p:cNvSpPr txBox="1"/>
          <p:nvPr/>
        </p:nvSpPr>
        <p:spPr>
          <a:xfrm>
            <a:off x="3576651" y="4588326"/>
            <a:ext cx="3499063" cy="1200329"/>
          </a:xfrm>
          <a:prstGeom prst="rect">
            <a:avLst/>
          </a:prstGeom>
          <a:noFill/>
        </p:spPr>
        <p:txBody>
          <a:bodyPr wrap="square" rtlCol="0">
            <a:spAutoFit/>
          </a:bodyPr>
          <a:lstStyle/>
          <a:p>
            <a:r>
              <a:rPr lang="en-GB" sz="3600" dirty="0">
                <a:latin typeface="Roboto Black" panose="02000000000000000000" pitchFamily="2" charset="0"/>
                <a:ea typeface="Roboto Black" panose="02000000000000000000" pitchFamily="2" charset="0"/>
                <a:cs typeface="Noto Serif" panose="02020600060500020200" pitchFamily="18" charset="0"/>
              </a:rPr>
              <a:t>Working In </a:t>
            </a:r>
            <a:r>
              <a:rPr lang="en-GB"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Smaller Group</a:t>
            </a:r>
            <a:endParaRPr lang="en-ID"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8" name="TextBox 7">
            <a:extLst>
              <a:ext uri="{FF2B5EF4-FFF2-40B4-BE49-F238E27FC236}">
                <a16:creationId xmlns:a16="http://schemas.microsoft.com/office/drawing/2014/main" id="{F361C6C9-1078-44F5-9024-87173B07E35D}"/>
              </a:ext>
            </a:extLst>
          </p:cNvPr>
          <p:cNvSpPr txBox="1"/>
          <p:nvPr/>
        </p:nvSpPr>
        <p:spPr>
          <a:xfrm>
            <a:off x="7829778" y="4604028"/>
            <a:ext cx="3230108" cy="1328505"/>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 quae ab illo inventore veritatis et quasi architecto beatae vitaecal dicta sunt</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grpSp>
        <p:nvGrpSpPr>
          <p:cNvPr id="9" name="Group 8">
            <a:extLst>
              <a:ext uri="{FF2B5EF4-FFF2-40B4-BE49-F238E27FC236}">
                <a16:creationId xmlns:a16="http://schemas.microsoft.com/office/drawing/2014/main" id="{6E6D92E5-73F6-431F-8B57-32598EDC31BC}"/>
              </a:ext>
            </a:extLst>
          </p:cNvPr>
          <p:cNvGrpSpPr/>
          <p:nvPr/>
        </p:nvGrpSpPr>
        <p:grpSpPr>
          <a:xfrm rot="5400000">
            <a:off x="7054669" y="5201262"/>
            <a:ext cx="586138" cy="75980"/>
            <a:chOff x="7905750" y="3898900"/>
            <a:chExt cx="685800" cy="88900"/>
          </a:xfrm>
        </p:grpSpPr>
        <p:sp>
          <p:nvSpPr>
            <p:cNvPr id="10" name="Oval 9">
              <a:extLst>
                <a:ext uri="{FF2B5EF4-FFF2-40B4-BE49-F238E27FC236}">
                  <a16:creationId xmlns:a16="http://schemas.microsoft.com/office/drawing/2014/main" id="{6F1A1899-E74C-4121-B6DD-DD7B76CE2D24}"/>
                </a:ext>
              </a:extLst>
            </p:cNvPr>
            <p:cNvSpPr/>
            <p:nvPr/>
          </p:nvSpPr>
          <p:spPr>
            <a:xfrm>
              <a:off x="79057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Oval 10">
              <a:extLst>
                <a:ext uri="{FF2B5EF4-FFF2-40B4-BE49-F238E27FC236}">
                  <a16:creationId xmlns:a16="http://schemas.microsoft.com/office/drawing/2014/main" id="{C847DA82-AB68-49CA-9096-BD3DD25733F4}"/>
                </a:ext>
              </a:extLst>
            </p:cNvPr>
            <p:cNvSpPr/>
            <p:nvPr/>
          </p:nvSpPr>
          <p:spPr>
            <a:xfrm>
              <a:off x="820420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652E05B1-C699-4985-8D37-6BA6F1BFE885}"/>
                </a:ext>
              </a:extLst>
            </p:cNvPr>
            <p:cNvSpPr/>
            <p:nvPr/>
          </p:nvSpPr>
          <p:spPr>
            <a:xfrm>
              <a:off x="85026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8B780ACA-0CA6-4DD1-8F7B-270EC0B019E6}"/>
              </a:ext>
            </a:extLst>
          </p:cNvPr>
          <p:cNvGrpSpPr/>
          <p:nvPr/>
        </p:nvGrpSpPr>
        <p:grpSpPr>
          <a:xfrm>
            <a:off x="913533" y="6277881"/>
            <a:ext cx="1220935" cy="218280"/>
            <a:chOff x="5432716" y="5806890"/>
            <a:chExt cx="1220935" cy="218280"/>
          </a:xfrm>
        </p:grpSpPr>
        <p:sp>
          <p:nvSpPr>
            <p:cNvPr id="15" name="Freeform: Shape 14">
              <a:extLst>
                <a:ext uri="{FF2B5EF4-FFF2-40B4-BE49-F238E27FC236}">
                  <a16:creationId xmlns:a16="http://schemas.microsoft.com/office/drawing/2014/main" id="{EF3ADED5-AFDD-4C30-89B4-1B1077F0AE51}"/>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solidFill>
              <a:schemeClr val="bg1"/>
            </a:solidFill>
            <a:ln w="8124"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5A0586E7-E1CC-4238-B61F-D3FB42E00454}"/>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solidFill>
              <a:schemeClr val="bg1"/>
            </a:solidFill>
            <a:ln w="61412" cap="rnd">
              <a:noFill/>
              <a:prstDash val="solid"/>
              <a:round/>
            </a:ln>
          </p:spPr>
          <p:txBody>
            <a:bodyPr rtlCol="0" anchor="ctr"/>
            <a:lstStyle/>
            <a:p>
              <a:endParaRPr lang="en-ID"/>
            </a:p>
          </p:txBody>
        </p:sp>
        <p:sp>
          <p:nvSpPr>
            <p:cNvPr id="17" name="Freeform: Shape 16">
              <a:extLst>
                <a:ext uri="{FF2B5EF4-FFF2-40B4-BE49-F238E27FC236}">
                  <a16:creationId xmlns:a16="http://schemas.microsoft.com/office/drawing/2014/main" id="{A4C0BFE9-4086-4964-AB94-413C3EA70FC3}"/>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solidFill>
              <a:schemeClr val="bg1"/>
            </a:solidFill>
            <a:ln w="22203" cap="rnd">
              <a:noFill/>
              <a:prstDash val="solid"/>
              <a:round/>
            </a:ln>
          </p:spPr>
          <p:txBody>
            <a:bodyPr rtlCol="0" anchor="ctr"/>
            <a:lstStyle/>
            <a:p>
              <a:endParaRPr lang="en-ID"/>
            </a:p>
          </p:txBody>
        </p:sp>
      </p:grpSp>
      <p:pic>
        <p:nvPicPr>
          <p:cNvPr id="18" name="Graphic 17">
            <a:extLst>
              <a:ext uri="{FF2B5EF4-FFF2-40B4-BE49-F238E27FC236}">
                <a16:creationId xmlns:a16="http://schemas.microsoft.com/office/drawing/2014/main" id="{0EBF2D92-5902-473E-9352-963F113B444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71411" y="378357"/>
            <a:ext cx="367121" cy="367121"/>
          </a:xfrm>
          <a:prstGeom prst="rect">
            <a:avLst/>
          </a:prstGeom>
        </p:spPr>
      </p:pic>
      <p:sp>
        <p:nvSpPr>
          <p:cNvPr id="4" name="Picture Placeholder 3">
            <a:extLst>
              <a:ext uri="{FF2B5EF4-FFF2-40B4-BE49-F238E27FC236}">
                <a16:creationId xmlns:a16="http://schemas.microsoft.com/office/drawing/2014/main" id="{8652D051-EDB5-4F7E-8B4E-4E689E0F6DE8}"/>
              </a:ext>
            </a:extLst>
          </p:cNvPr>
          <p:cNvSpPr>
            <a:spLocks noGrp="1"/>
          </p:cNvSpPr>
          <p:nvPr>
            <p:ph type="pic" sz="quarter" idx="13"/>
          </p:nvPr>
        </p:nvSpPr>
        <p:spPr/>
      </p:sp>
    </p:spTree>
    <p:extLst>
      <p:ext uri="{BB962C8B-B14F-4D97-AF65-F5344CB8AC3E}">
        <p14:creationId xmlns:p14="http://schemas.microsoft.com/office/powerpoint/2010/main" val="27974682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5F324B98-DCEC-4E33-B94D-2A93D85E6A5B}"/>
              </a:ext>
            </a:extLst>
          </p:cNvPr>
          <p:cNvSpPr/>
          <p:nvPr/>
        </p:nvSpPr>
        <p:spPr>
          <a:xfrm>
            <a:off x="3932663" y="1300843"/>
            <a:ext cx="2416223" cy="3443566"/>
          </a:xfrm>
          <a:custGeom>
            <a:avLst/>
            <a:gdLst>
              <a:gd name="connsiteX0" fmla="*/ 1857338 w 2416223"/>
              <a:gd name="connsiteY0" fmla="*/ 0 h 3443566"/>
              <a:gd name="connsiteX1" fmla="*/ 1857338 w 2416223"/>
              <a:gd name="connsiteY1" fmla="*/ 232098 h 3443566"/>
              <a:gd name="connsiteX2" fmla="*/ 0 w 2416223"/>
              <a:gd name="connsiteY2" fmla="*/ 2352489 h 3443566"/>
              <a:gd name="connsiteX3" fmla="*/ 301377 w 2416223"/>
              <a:gd name="connsiteY3" fmla="*/ 3443566 h 3443566"/>
              <a:gd name="connsiteX4" fmla="*/ 655736 w 2416223"/>
              <a:gd name="connsiteY4" fmla="*/ 2751218 h 3443566"/>
              <a:gd name="connsiteX5" fmla="*/ 1357331 w 2416223"/>
              <a:gd name="connsiteY5" fmla="*/ 2786677 h 3443566"/>
              <a:gd name="connsiteX6" fmla="*/ 1245152 w 2416223"/>
              <a:gd name="connsiteY6" fmla="*/ 2352489 h 3443566"/>
              <a:gd name="connsiteX7" fmla="*/ 1857338 w 2416223"/>
              <a:gd name="connsiteY7" fmla="*/ 1501918 h 3443566"/>
              <a:gd name="connsiteX8" fmla="*/ 1857338 w 2416223"/>
              <a:gd name="connsiteY8" fmla="*/ 1728137 h 3443566"/>
              <a:gd name="connsiteX9" fmla="*/ 2416224 w 2416223"/>
              <a:gd name="connsiteY9" fmla="*/ 864059 h 344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6223" h="3443566">
                <a:moveTo>
                  <a:pt x="1857338" y="0"/>
                </a:moveTo>
                <a:lnTo>
                  <a:pt x="1857338" y="232098"/>
                </a:lnTo>
                <a:cubicBezTo>
                  <a:pt x="795112" y="375021"/>
                  <a:pt x="1797" y="1280693"/>
                  <a:pt x="0" y="2352489"/>
                </a:cubicBezTo>
                <a:cubicBezTo>
                  <a:pt x="862" y="2736619"/>
                  <a:pt x="104952" y="3113455"/>
                  <a:pt x="301377" y="3443566"/>
                </a:cubicBezTo>
                <a:lnTo>
                  <a:pt x="655736" y="2751218"/>
                </a:lnTo>
                <a:lnTo>
                  <a:pt x="1357331" y="2786677"/>
                </a:lnTo>
                <a:cubicBezTo>
                  <a:pt x="1283820" y="2653764"/>
                  <a:pt x="1245224" y="2504377"/>
                  <a:pt x="1245152" y="2352489"/>
                </a:cubicBezTo>
                <a:cubicBezTo>
                  <a:pt x="1245462" y="1966945"/>
                  <a:pt x="1491842" y="1624625"/>
                  <a:pt x="1857338" y="1501918"/>
                </a:cubicBezTo>
                <a:lnTo>
                  <a:pt x="1857338" y="1728137"/>
                </a:lnTo>
                <a:lnTo>
                  <a:pt x="2416224" y="864059"/>
                </a:lnTo>
                <a:close/>
              </a:path>
            </a:pathLst>
          </a:custGeom>
          <a:solidFill>
            <a:srgbClr val="15B2D3"/>
          </a:solidFill>
          <a:ln w="288000" cap="flat">
            <a:noFill/>
            <a:prstDash val="solid"/>
            <a:round/>
          </a:ln>
        </p:spPr>
        <p:txBody>
          <a:bodyPr rtlCol="0" anchor="ctr"/>
          <a:lstStyle/>
          <a:p>
            <a:endParaRPr lang="en-ID"/>
          </a:p>
        </p:txBody>
      </p:sp>
      <p:sp>
        <p:nvSpPr>
          <p:cNvPr id="5" name="Freeform: Shape 4">
            <a:extLst>
              <a:ext uri="{FF2B5EF4-FFF2-40B4-BE49-F238E27FC236}">
                <a16:creationId xmlns:a16="http://schemas.microsoft.com/office/drawing/2014/main" id="{748D8EBF-6903-44A7-8602-734C2CCCCBB1}"/>
              </a:ext>
            </a:extLst>
          </p:cNvPr>
          <p:cNvSpPr/>
          <p:nvPr/>
        </p:nvSpPr>
        <p:spPr>
          <a:xfrm>
            <a:off x="6054543" y="1510207"/>
            <a:ext cx="2204795" cy="3122917"/>
          </a:xfrm>
          <a:custGeom>
            <a:avLst/>
            <a:gdLst>
              <a:gd name="connsiteX0" fmla="*/ 21246 w 2204795"/>
              <a:gd name="connsiteY0" fmla="*/ 0 h 3122917"/>
              <a:gd name="connsiteX1" fmla="*/ 0 w 2204795"/>
              <a:gd name="connsiteY1" fmla="*/ 745 h 3122917"/>
              <a:gd name="connsiteX2" fmla="*/ 423006 w 2204795"/>
              <a:gd name="connsiteY2" fmla="*/ 654678 h 3122917"/>
              <a:gd name="connsiteX3" fmla="*/ 40630 w 2204795"/>
              <a:gd name="connsiteY3" fmla="*/ 1245823 h 3122917"/>
              <a:gd name="connsiteX4" fmla="*/ 919237 w 2204795"/>
              <a:gd name="connsiteY4" fmla="*/ 2143127 h 3122917"/>
              <a:gd name="connsiteX5" fmla="*/ 900838 w 2204795"/>
              <a:gd name="connsiteY5" fmla="*/ 2318092 h 3122917"/>
              <a:gd name="connsiteX6" fmla="*/ 708180 w 2204795"/>
              <a:gd name="connsiteY6" fmla="*/ 2206862 h 3122917"/>
              <a:gd name="connsiteX7" fmla="*/ 1177044 w 2204795"/>
              <a:gd name="connsiteY7" fmla="*/ 3122917 h 3122917"/>
              <a:gd name="connsiteX8" fmla="*/ 2204796 w 2204795"/>
              <a:gd name="connsiteY8" fmla="*/ 3070940 h 3122917"/>
              <a:gd name="connsiteX9" fmla="*/ 2003524 w 2204795"/>
              <a:gd name="connsiteY9" fmla="*/ 2954742 h 3122917"/>
              <a:gd name="connsiteX10" fmla="*/ 2164371 w 2204795"/>
              <a:gd name="connsiteY10" fmla="*/ 2143127 h 3122917"/>
              <a:gd name="connsiteX11" fmla="*/ 21246 w 2204795"/>
              <a:gd name="connsiteY11" fmla="*/ 1 h 3122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4795" h="3122917">
                <a:moveTo>
                  <a:pt x="21246" y="0"/>
                </a:moveTo>
                <a:cubicBezTo>
                  <a:pt x="14163" y="213"/>
                  <a:pt x="7081" y="462"/>
                  <a:pt x="0" y="745"/>
                </a:cubicBezTo>
                <a:lnTo>
                  <a:pt x="423006" y="654678"/>
                </a:lnTo>
                <a:lnTo>
                  <a:pt x="40630" y="1245823"/>
                </a:lnTo>
                <a:cubicBezTo>
                  <a:pt x="528724" y="1256360"/>
                  <a:pt x="918978" y="1654919"/>
                  <a:pt x="919237" y="2143127"/>
                </a:cubicBezTo>
                <a:cubicBezTo>
                  <a:pt x="918846" y="2201910"/>
                  <a:pt x="912683" y="2260513"/>
                  <a:pt x="900838" y="2318092"/>
                </a:cubicBezTo>
                <a:lnTo>
                  <a:pt x="708180" y="2206862"/>
                </a:lnTo>
                <a:lnTo>
                  <a:pt x="1177044" y="3122917"/>
                </a:lnTo>
                <a:lnTo>
                  <a:pt x="2204796" y="3070940"/>
                </a:lnTo>
                <a:lnTo>
                  <a:pt x="2003524" y="2954742"/>
                </a:lnTo>
                <a:cubicBezTo>
                  <a:pt x="2109350" y="2697220"/>
                  <a:pt x="2163984" y="2421545"/>
                  <a:pt x="2164371" y="2143127"/>
                </a:cubicBezTo>
                <a:cubicBezTo>
                  <a:pt x="2164371" y="959511"/>
                  <a:pt x="1204861" y="1"/>
                  <a:pt x="21246" y="1"/>
                </a:cubicBezTo>
                <a:close/>
              </a:path>
            </a:pathLst>
          </a:custGeom>
          <a:solidFill>
            <a:srgbClr val="15B2D3"/>
          </a:solidFill>
          <a:ln w="288000" cap="flat">
            <a:noFill/>
            <a:prstDash val="solid"/>
            <a:round/>
          </a:ln>
        </p:spPr>
        <p:txBody>
          <a:bodyPr rtlCol="0" anchor="ctr"/>
          <a:lstStyle/>
          <a:p>
            <a:endParaRPr lang="en-ID"/>
          </a:p>
        </p:txBody>
      </p:sp>
      <p:sp>
        <p:nvSpPr>
          <p:cNvPr id="6" name="Freeform: Shape 5">
            <a:extLst>
              <a:ext uri="{FF2B5EF4-FFF2-40B4-BE49-F238E27FC236}">
                <a16:creationId xmlns:a16="http://schemas.microsoft.com/office/drawing/2014/main" id="{4A4F03A9-BE68-439A-B361-EB3C1A1149CD}"/>
              </a:ext>
            </a:extLst>
          </p:cNvPr>
          <p:cNvSpPr/>
          <p:nvPr/>
        </p:nvSpPr>
        <p:spPr>
          <a:xfrm>
            <a:off x="4183848" y="4114829"/>
            <a:ext cx="3757630" cy="1681627"/>
          </a:xfrm>
          <a:custGeom>
            <a:avLst/>
            <a:gdLst>
              <a:gd name="connsiteX0" fmla="*/ 2661158 w 3757630"/>
              <a:gd name="connsiteY0" fmla="*/ 0 h 1681627"/>
              <a:gd name="connsiteX1" fmla="*/ 1891941 w 3757630"/>
              <a:gd name="connsiteY1" fmla="*/ 436493 h 1681627"/>
              <a:gd name="connsiteX2" fmla="*/ 1301186 w 3757630"/>
              <a:gd name="connsiteY2" fmla="*/ 213419 h 1681627"/>
              <a:gd name="connsiteX3" fmla="*/ 1496616 w 3757630"/>
              <a:gd name="connsiteY3" fmla="*/ 100589 h 1681627"/>
              <a:gd name="connsiteX4" fmla="*/ 468864 w 3757630"/>
              <a:gd name="connsiteY4" fmla="*/ 48611 h 1681627"/>
              <a:gd name="connsiteX5" fmla="*/ 0 w 3757630"/>
              <a:gd name="connsiteY5" fmla="*/ 964666 h 1681627"/>
              <a:gd name="connsiteX6" fmla="*/ 199708 w 3757630"/>
              <a:gd name="connsiteY6" fmla="*/ 849361 h 1681627"/>
              <a:gd name="connsiteX7" fmla="*/ 1891940 w 3757630"/>
              <a:gd name="connsiteY7" fmla="*/ 1681627 h 1681627"/>
              <a:gd name="connsiteX8" fmla="*/ 3757631 w 3757630"/>
              <a:gd name="connsiteY8" fmla="*/ 590531 h 1681627"/>
              <a:gd name="connsiteX9" fmla="*/ 2983409 w 3757630"/>
              <a:gd name="connsiteY9" fmla="*/ 629673 h 1681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7630" h="1681627">
                <a:moveTo>
                  <a:pt x="2661158" y="0"/>
                </a:moveTo>
                <a:cubicBezTo>
                  <a:pt x="2499146" y="270432"/>
                  <a:pt x="2207189" y="436104"/>
                  <a:pt x="1891941" y="436493"/>
                </a:cubicBezTo>
                <a:cubicBezTo>
                  <a:pt x="1674510" y="436108"/>
                  <a:pt x="1464603" y="356845"/>
                  <a:pt x="1301186" y="213419"/>
                </a:cubicBezTo>
                <a:lnTo>
                  <a:pt x="1496616" y="100589"/>
                </a:lnTo>
                <a:lnTo>
                  <a:pt x="468864" y="48611"/>
                </a:lnTo>
                <a:lnTo>
                  <a:pt x="0" y="964666"/>
                </a:lnTo>
                <a:lnTo>
                  <a:pt x="199708" y="849361"/>
                </a:lnTo>
                <a:cubicBezTo>
                  <a:pt x="604859" y="1373389"/>
                  <a:pt x="1229557" y="1680625"/>
                  <a:pt x="1891940" y="1681627"/>
                </a:cubicBezTo>
                <a:cubicBezTo>
                  <a:pt x="2665126" y="1681104"/>
                  <a:pt x="3378086" y="1264149"/>
                  <a:pt x="3757631" y="590531"/>
                </a:cubicBezTo>
                <a:lnTo>
                  <a:pt x="2983409" y="629673"/>
                </a:lnTo>
                <a:close/>
              </a:path>
            </a:pathLst>
          </a:custGeom>
          <a:solidFill>
            <a:srgbClr val="236E96"/>
          </a:solidFill>
          <a:ln w="288000" cap="flat">
            <a:noFill/>
            <a:prstDash val="solid"/>
            <a:round/>
          </a:ln>
        </p:spPr>
        <p:txBody>
          <a:bodyPr rtlCol="0" anchor="ctr"/>
          <a:lstStyle/>
          <a:p>
            <a:endParaRPr lang="en-ID"/>
          </a:p>
        </p:txBody>
      </p:sp>
      <p:sp>
        <p:nvSpPr>
          <p:cNvPr id="7" name="TextBox 6">
            <a:extLst>
              <a:ext uri="{FF2B5EF4-FFF2-40B4-BE49-F238E27FC236}">
                <a16:creationId xmlns:a16="http://schemas.microsoft.com/office/drawing/2014/main" id="{FD943CEB-FFB3-4788-B1AB-D65F319E63AB}"/>
              </a:ext>
            </a:extLst>
          </p:cNvPr>
          <p:cNvSpPr txBox="1"/>
          <p:nvPr/>
        </p:nvSpPr>
        <p:spPr>
          <a:xfrm>
            <a:off x="1033624" y="4407265"/>
            <a:ext cx="1977174"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8" name="TextBox 7">
            <a:extLst>
              <a:ext uri="{FF2B5EF4-FFF2-40B4-BE49-F238E27FC236}">
                <a16:creationId xmlns:a16="http://schemas.microsoft.com/office/drawing/2014/main" id="{3B0AAF3D-5A0F-455E-A5F0-2BE367658AA5}"/>
              </a:ext>
            </a:extLst>
          </p:cNvPr>
          <p:cNvSpPr txBox="1"/>
          <p:nvPr/>
        </p:nvSpPr>
        <p:spPr>
          <a:xfrm>
            <a:off x="1033624" y="3961750"/>
            <a:ext cx="1977174"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14" name="TextBox 13">
            <a:extLst>
              <a:ext uri="{FF2B5EF4-FFF2-40B4-BE49-F238E27FC236}">
                <a16:creationId xmlns:a16="http://schemas.microsoft.com/office/drawing/2014/main" id="{004EBA44-F7D3-48B2-AD0F-08EED2652ECA}"/>
              </a:ext>
            </a:extLst>
          </p:cNvPr>
          <p:cNvSpPr txBox="1"/>
          <p:nvPr/>
        </p:nvSpPr>
        <p:spPr>
          <a:xfrm>
            <a:off x="9074771" y="4616815"/>
            <a:ext cx="1977174"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5" name="TextBox 14">
            <a:extLst>
              <a:ext uri="{FF2B5EF4-FFF2-40B4-BE49-F238E27FC236}">
                <a16:creationId xmlns:a16="http://schemas.microsoft.com/office/drawing/2014/main" id="{AFF1D377-CA4F-4D6F-B166-8304569829B0}"/>
              </a:ext>
            </a:extLst>
          </p:cNvPr>
          <p:cNvSpPr txBox="1"/>
          <p:nvPr/>
        </p:nvSpPr>
        <p:spPr>
          <a:xfrm>
            <a:off x="9074771" y="4171300"/>
            <a:ext cx="1977174"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20" name="TextBox 19">
            <a:extLst>
              <a:ext uri="{FF2B5EF4-FFF2-40B4-BE49-F238E27FC236}">
                <a16:creationId xmlns:a16="http://schemas.microsoft.com/office/drawing/2014/main" id="{8B6C3976-9EEB-420A-AF88-C4002166FF4E}"/>
              </a:ext>
            </a:extLst>
          </p:cNvPr>
          <p:cNvSpPr txBox="1"/>
          <p:nvPr/>
        </p:nvSpPr>
        <p:spPr>
          <a:xfrm>
            <a:off x="9074771" y="2292715"/>
            <a:ext cx="1977174"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1" name="TextBox 20">
            <a:extLst>
              <a:ext uri="{FF2B5EF4-FFF2-40B4-BE49-F238E27FC236}">
                <a16:creationId xmlns:a16="http://schemas.microsoft.com/office/drawing/2014/main" id="{56903EE8-7A52-4945-BE6B-73F2E7562FD6}"/>
              </a:ext>
            </a:extLst>
          </p:cNvPr>
          <p:cNvSpPr txBox="1"/>
          <p:nvPr/>
        </p:nvSpPr>
        <p:spPr>
          <a:xfrm>
            <a:off x="9074771" y="1847200"/>
            <a:ext cx="1977174"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26" name="TextBox 25">
            <a:extLst>
              <a:ext uri="{FF2B5EF4-FFF2-40B4-BE49-F238E27FC236}">
                <a16:creationId xmlns:a16="http://schemas.microsoft.com/office/drawing/2014/main" id="{705A3AA8-9C52-414A-93A5-CA9B21992CA7}"/>
              </a:ext>
            </a:extLst>
          </p:cNvPr>
          <p:cNvSpPr txBox="1"/>
          <p:nvPr/>
        </p:nvSpPr>
        <p:spPr>
          <a:xfrm>
            <a:off x="1033624" y="1771464"/>
            <a:ext cx="2899039" cy="1077218"/>
          </a:xfrm>
          <a:prstGeom prst="rect">
            <a:avLst/>
          </a:prstGeom>
          <a:noFill/>
        </p:spPr>
        <p:txBody>
          <a:bodyPr wrap="square" rtlCol="0">
            <a:spAutoFit/>
          </a:bodyPr>
          <a:lstStyle/>
          <a:p>
            <a:r>
              <a:rPr lang="en-GB" sz="3200" dirty="0">
                <a:latin typeface="Roboto Black" panose="02000000000000000000" pitchFamily="2" charset="0"/>
                <a:ea typeface="Roboto Black" panose="02000000000000000000" pitchFamily="2" charset="0"/>
                <a:cs typeface="Noto Serif" panose="02020600060500020200" pitchFamily="18" charset="0"/>
              </a:rPr>
              <a:t>Data Infographic</a:t>
            </a:r>
            <a:endParaRPr lang="en-ID" sz="32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28" name="TextBox 27">
            <a:extLst>
              <a:ext uri="{FF2B5EF4-FFF2-40B4-BE49-F238E27FC236}">
                <a16:creationId xmlns:a16="http://schemas.microsoft.com/office/drawing/2014/main" id="{3B13F6EF-70C0-4622-BEF9-DC8FB47483FF}"/>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32" name="Rectangle 31">
            <a:extLst>
              <a:ext uri="{FF2B5EF4-FFF2-40B4-BE49-F238E27FC236}">
                <a16:creationId xmlns:a16="http://schemas.microsoft.com/office/drawing/2014/main" id="{F5DB22DC-1216-47AC-A4CE-FB75C2472784}"/>
              </a:ext>
            </a:extLst>
          </p:cNvPr>
          <p:cNvSpPr/>
          <p:nvPr/>
        </p:nvSpPr>
        <p:spPr>
          <a:xfrm>
            <a:off x="0" y="6157913"/>
            <a:ext cx="2134468" cy="700087"/>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3" name="Group 32">
            <a:extLst>
              <a:ext uri="{FF2B5EF4-FFF2-40B4-BE49-F238E27FC236}">
                <a16:creationId xmlns:a16="http://schemas.microsoft.com/office/drawing/2014/main" id="{E776850D-F809-4A90-82EC-8D84B64880B0}"/>
              </a:ext>
            </a:extLst>
          </p:cNvPr>
          <p:cNvGrpSpPr/>
          <p:nvPr/>
        </p:nvGrpSpPr>
        <p:grpSpPr>
          <a:xfrm>
            <a:off x="456767" y="6398816"/>
            <a:ext cx="1220935" cy="218280"/>
            <a:chOff x="5432716" y="5806890"/>
            <a:chExt cx="1220935" cy="218280"/>
          </a:xfrm>
        </p:grpSpPr>
        <p:sp>
          <p:nvSpPr>
            <p:cNvPr id="34" name="Freeform: Shape 33">
              <a:extLst>
                <a:ext uri="{FF2B5EF4-FFF2-40B4-BE49-F238E27FC236}">
                  <a16:creationId xmlns:a16="http://schemas.microsoft.com/office/drawing/2014/main" id="{8717134C-6C82-4E44-97CF-D898B8655F4D}"/>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solidFill>
              <a:schemeClr val="bg1"/>
            </a:solidFill>
            <a:ln w="8124"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6046F92F-F881-4631-B7E7-FF0504DACC3F}"/>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solidFill>
              <a:schemeClr val="bg1"/>
            </a:solidFill>
            <a:ln w="61412" cap="rnd">
              <a:noFill/>
              <a:prstDash val="solid"/>
              <a:round/>
            </a:ln>
          </p:spPr>
          <p:txBody>
            <a:bodyPr rtlCol="0" anchor="ctr"/>
            <a:lstStyle/>
            <a:p>
              <a:endParaRPr lang="en-ID"/>
            </a:p>
          </p:txBody>
        </p:sp>
        <p:sp>
          <p:nvSpPr>
            <p:cNvPr id="36" name="Freeform: Shape 35">
              <a:extLst>
                <a:ext uri="{FF2B5EF4-FFF2-40B4-BE49-F238E27FC236}">
                  <a16:creationId xmlns:a16="http://schemas.microsoft.com/office/drawing/2014/main" id="{D9F3FC43-3223-48D5-84D6-C74D05FB7972}"/>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solidFill>
              <a:schemeClr val="bg1"/>
            </a:solidFill>
            <a:ln w="22203" cap="rnd">
              <a:noFill/>
              <a:prstDash val="solid"/>
              <a:round/>
            </a:ln>
          </p:spPr>
          <p:txBody>
            <a:bodyPr rtlCol="0" anchor="ctr"/>
            <a:lstStyle/>
            <a:p>
              <a:endParaRPr lang="en-ID"/>
            </a:p>
          </p:txBody>
        </p:sp>
      </p:grpSp>
      <p:sp>
        <p:nvSpPr>
          <p:cNvPr id="37" name="Rectangle: Rounded Corners 36">
            <a:extLst>
              <a:ext uri="{FF2B5EF4-FFF2-40B4-BE49-F238E27FC236}">
                <a16:creationId xmlns:a16="http://schemas.microsoft.com/office/drawing/2014/main" id="{05C119C9-112E-4C70-9888-D8938985825E}"/>
              </a:ext>
            </a:extLst>
          </p:cNvPr>
          <p:cNvSpPr/>
          <p:nvPr/>
        </p:nvSpPr>
        <p:spPr>
          <a:xfrm>
            <a:off x="10963294" y="42132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Rectangle: Rounded Corners 37">
            <a:extLst>
              <a:ext uri="{FF2B5EF4-FFF2-40B4-BE49-F238E27FC236}">
                <a16:creationId xmlns:a16="http://schemas.microsoft.com/office/drawing/2014/main" id="{8682BED9-CDF5-4775-8652-BD01A7938547}"/>
              </a:ext>
            </a:extLst>
          </p:cNvPr>
          <p:cNvSpPr/>
          <p:nvPr/>
        </p:nvSpPr>
        <p:spPr>
          <a:xfrm>
            <a:off x="11396682" y="421322"/>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Rectangle: Rounded Corners 38">
            <a:extLst>
              <a:ext uri="{FF2B5EF4-FFF2-40B4-BE49-F238E27FC236}">
                <a16:creationId xmlns:a16="http://schemas.microsoft.com/office/drawing/2014/main" id="{C75B04F3-DB0D-4C1D-AE50-A49541D5ADB3}"/>
              </a:ext>
            </a:extLst>
          </p:cNvPr>
          <p:cNvSpPr/>
          <p:nvPr/>
        </p:nvSpPr>
        <p:spPr>
          <a:xfrm>
            <a:off x="10530495" y="42132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25" name="Graphic 24">
            <a:extLst>
              <a:ext uri="{FF2B5EF4-FFF2-40B4-BE49-F238E27FC236}">
                <a16:creationId xmlns:a16="http://schemas.microsoft.com/office/drawing/2014/main" id="{0E5B4B5A-E09C-4A1C-88AB-EF173030804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9" name="Freeform: Shape 8">
            <a:extLst>
              <a:ext uri="{FF2B5EF4-FFF2-40B4-BE49-F238E27FC236}">
                <a16:creationId xmlns:a16="http://schemas.microsoft.com/office/drawing/2014/main" id="{AEC9AC5E-582F-49A7-8C09-7740700BFFCA}"/>
              </a:ext>
            </a:extLst>
          </p:cNvPr>
          <p:cNvSpPr/>
          <p:nvPr/>
        </p:nvSpPr>
        <p:spPr>
          <a:xfrm>
            <a:off x="4523106" y="2654363"/>
            <a:ext cx="596090" cy="388638"/>
          </a:xfrm>
          <a:custGeom>
            <a:avLst/>
            <a:gdLst>
              <a:gd name="connsiteX0" fmla="*/ 424141 w 596090"/>
              <a:gd name="connsiteY0" fmla="*/ 0 h 388638"/>
              <a:gd name="connsiteX1" fmla="*/ 411548 w 596090"/>
              <a:gd name="connsiteY1" fmla="*/ 12580 h 388638"/>
              <a:gd name="connsiteX2" fmla="*/ 411548 w 596090"/>
              <a:gd name="connsiteY2" fmla="*/ 372506 h 388638"/>
              <a:gd name="connsiteX3" fmla="*/ 424132 w 596090"/>
              <a:gd name="connsiteY3" fmla="*/ 385099 h 388638"/>
              <a:gd name="connsiteX4" fmla="*/ 424141 w 596090"/>
              <a:gd name="connsiteY4" fmla="*/ 385099 h 388638"/>
              <a:gd name="connsiteX5" fmla="*/ 583497 w 596090"/>
              <a:gd name="connsiteY5" fmla="*/ 385099 h 388638"/>
              <a:gd name="connsiteX6" fmla="*/ 596090 w 596090"/>
              <a:gd name="connsiteY6" fmla="*/ 372515 h 388638"/>
              <a:gd name="connsiteX7" fmla="*/ 596090 w 596090"/>
              <a:gd name="connsiteY7" fmla="*/ 372506 h 388638"/>
              <a:gd name="connsiteX8" fmla="*/ 596090 w 596090"/>
              <a:gd name="connsiteY8" fmla="*/ 12581 h 388638"/>
              <a:gd name="connsiteX9" fmla="*/ 583497 w 596090"/>
              <a:gd name="connsiteY9" fmla="*/ 0 h 388638"/>
              <a:gd name="connsiteX10" fmla="*/ 12580 w 596090"/>
              <a:gd name="connsiteY10" fmla="*/ 677 h 388638"/>
              <a:gd name="connsiteX11" fmla="*/ 0 w 596090"/>
              <a:gd name="connsiteY11" fmla="*/ 13270 h 388638"/>
              <a:gd name="connsiteX12" fmla="*/ 0 w 596090"/>
              <a:gd name="connsiteY12" fmla="*/ 289218 h 388638"/>
              <a:gd name="connsiteX13" fmla="*/ 12580 w 596090"/>
              <a:gd name="connsiteY13" fmla="*/ 301799 h 388638"/>
              <a:gd name="connsiteX14" fmla="*/ 153553 w 596090"/>
              <a:gd name="connsiteY14" fmla="*/ 301799 h 388638"/>
              <a:gd name="connsiteX15" fmla="*/ 153553 w 596090"/>
              <a:gd name="connsiteY15" fmla="*/ 323043 h 388638"/>
              <a:gd name="connsiteX16" fmla="*/ 77538 w 596090"/>
              <a:gd name="connsiteY16" fmla="*/ 323043 h 388638"/>
              <a:gd name="connsiteX17" fmla="*/ 64944 w 596090"/>
              <a:gd name="connsiteY17" fmla="*/ 335628 h 388638"/>
              <a:gd name="connsiteX18" fmla="*/ 64944 w 596090"/>
              <a:gd name="connsiteY18" fmla="*/ 335637 h 388638"/>
              <a:gd name="connsiteX19" fmla="*/ 64944 w 596090"/>
              <a:gd name="connsiteY19" fmla="*/ 376045 h 388638"/>
              <a:gd name="connsiteX20" fmla="*/ 77529 w 596090"/>
              <a:gd name="connsiteY20" fmla="*/ 388638 h 388638"/>
              <a:gd name="connsiteX21" fmla="*/ 77538 w 596090"/>
              <a:gd name="connsiteY21" fmla="*/ 388638 h 388638"/>
              <a:gd name="connsiteX22" fmla="*/ 315133 w 596090"/>
              <a:gd name="connsiteY22" fmla="*/ 388638 h 388638"/>
              <a:gd name="connsiteX23" fmla="*/ 327714 w 596090"/>
              <a:gd name="connsiteY23" fmla="*/ 376045 h 388638"/>
              <a:gd name="connsiteX24" fmla="*/ 327714 w 596090"/>
              <a:gd name="connsiteY24" fmla="*/ 335637 h 388638"/>
              <a:gd name="connsiteX25" fmla="*/ 315133 w 596090"/>
              <a:gd name="connsiteY25" fmla="*/ 323043 h 388638"/>
              <a:gd name="connsiteX26" fmla="*/ 239105 w 596090"/>
              <a:gd name="connsiteY26" fmla="*/ 323043 h 388638"/>
              <a:gd name="connsiteX27" fmla="*/ 239105 w 596090"/>
              <a:gd name="connsiteY27" fmla="*/ 301799 h 388638"/>
              <a:gd name="connsiteX28" fmla="*/ 380130 w 596090"/>
              <a:gd name="connsiteY28" fmla="*/ 301799 h 388638"/>
              <a:gd name="connsiteX29" fmla="*/ 392723 w 596090"/>
              <a:gd name="connsiteY29" fmla="*/ 289218 h 388638"/>
              <a:gd name="connsiteX30" fmla="*/ 392723 w 596090"/>
              <a:gd name="connsiteY30" fmla="*/ 13270 h 388638"/>
              <a:gd name="connsiteX31" fmla="*/ 380139 w 596090"/>
              <a:gd name="connsiteY31" fmla="*/ 677 h 388638"/>
              <a:gd name="connsiteX32" fmla="*/ 380130 w 596090"/>
              <a:gd name="connsiteY32" fmla="*/ 677 h 388638"/>
              <a:gd name="connsiteX33" fmla="*/ 436722 w 596090"/>
              <a:gd name="connsiteY33" fmla="*/ 25174 h 388638"/>
              <a:gd name="connsiteX34" fmla="*/ 570917 w 596090"/>
              <a:gd name="connsiteY34" fmla="*/ 25174 h 388638"/>
              <a:gd name="connsiteX35" fmla="*/ 570917 w 596090"/>
              <a:gd name="connsiteY35" fmla="*/ 359926 h 388638"/>
              <a:gd name="connsiteX36" fmla="*/ 436722 w 596090"/>
              <a:gd name="connsiteY36" fmla="*/ 359926 h 388638"/>
              <a:gd name="connsiteX37" fmla="*/ 25174 w 596090"/>
              <a:gd name="connsiteY37" fmla="*/ 25863 h 388638"/>
              <a:gd name="connsiteX38" fmla="*/ 367549 w 596090"/>
              <a:gd name="connsiteY38" fmla="*/ 25863 h 388638"/>
              <a:gd name="connsiteX39" fmla="*/ 367549 w 596090"/>
              <a:gd name="connsiteY39" fmla="*/ 276625 h 388638"/>
              <a:gd name="connsiteX40" fmla="*/ 25174 w 596090"/>
              <a:gd name="connsiteY40" fmla="*/ 276625 h 388638"/>
              <a:gd name="connsiteX41" fmla="*/ 475673 w 596090"/>
              <a:gd name="connsiteY41" fmla="*/ 78618 h 388638"/>
              <a:gd name="connsiteX42" fmla="*/ 463079 w 596090"/>
              <a:gd name="connsiteY42" fmla="*/ 91199 h 388638"/>
              <a:gd name="connsiteX43" fmla="*/ 463079 w 596090"/>
              <a:gd name="connsiteY43" fmla="*/ 91211 h 388638"/>
              <a:gd name="connsiteX44" fmla="*/ 475673 w 596090"/>
              <a:gd name="connsiteY44" fmla="*/ 103791 h 388638"/>
              <a:gd name="connsiteX45" fmla="*/ 531966 w 596090"/>
              <a:gd name="connsiteY45" fmla="*/ 103791 h 388638"/>
              <a:gd name="connsiteX46" fmla="*/ 544559 w 596090"/>
              <a:gd name="connsiteY46" fmla="*/ 91211 h 388638"/>
              <a:gd name="connsiteX47" fmla="*/ 531977 w 596090"/>
              <a:gd name="connsiteY47" fmla="*/ 78618 h 388638"/>
              <a:gd name="connsiteX48" fmla="*/ 531966 w 596090"/>
              <a:gd name="connsiteY48" fmla="*/ 78618 h 388638"/>
              <a:gd name="connsiteX49" fmla="*/ 475673 w 596090"/>
              <a:gd name="connsiteY49" fmla="*/ 117321 h 388638"/>
              <a:gd name="connsiteX50" fmla="*/ 463079 w 596090"/>
              <a:gd name="connsiteY50" fmla="*/ 129902 h 388638"/>
              <a:gd name="connsiteX51" fmla="*/ 475661 w 596090"/>
              <a:gd name="connsiteY51" fmla="*/ 142495 h 388638"/>
              <a:gd name="connsiteX52" fmla="*/ 475673 w 596090"/>
              <a:gd name="connsiteY52" fmla="*/ 142495 h 388638"/>
              <a:gd name="connsiteX53" fmla="*/ 531966 w 596090"/>
              <a:gd name="connsiteY53" fmla="*/ 142495 h 388638"/>
              <a:gd name="connsiteX54" fmla="*/ 544559 w 596090"/>
              <a:gd name="connsiteY54" fmla="*/ 129913 h 388638"/>
              <a:gd name="connsiteX55" fmla="*/ 544559 w 596090"/>
              <a:gd name="connsiteY55" fmla="*/ 129902 h 388638"/>
              <a:gd name="connsiteX56" fmla="*/ 531966 w 596090"/>
              <a:gd name="connsiteY56" fmla="*/ 117321 h 388638"/>
              <a:gd name="connsiteX57" fmla="*/ 500261 w 596090"/>
              <a:gd name="connsiteY57" fmla="*/ 218264 h 388638"/>
              <a:gd name="connsiteX58" fmla="*/ 487668 w 596090"/>
              <a:gd name="connsiteY58" fmla="*/ 230844 h 388638"/>
              <a:gd name="connsiteX59" fmla="*/ 500250 w 596090"/>
              <a:gd name="connsiteY59" fmla="*/ 243437 h 388638"/>
              <a:gd name="connsiteX60" fmla="*/ 500261 w 596090"/>
              <a:gd name="connsiteY60" fmla="*/ 243437 h 388638"/>
              <a:gd name="connsiteX61" fmla="*/ 514116 w 596090"/>
              <a:gd name="connsiteY61" fmla="*/ 243437 h 388638"/>
              <a:gd name="connsiteX62" fmla="*/ 526710 w 596090"/>
              <a:gd name="connsiteY62" fmla="*/ 230855 h 388638"/>
              <a:gd name="connsiteX63" fmla="*/ 526710 w 596090"/>
              <a:gd name="connsiteY63" fmla="*/ 230844 h 388638"/>
              <a:gd name="connsiteX64" fmla="*/ 514116 w 596090"/>
              <a:gd name="connsiteY64" fmla="*/ 218264 h 388638"/>
              <a:gd name="connsiteX65" fmla="*/ 178727 w 596090"/>
              <a:gd name="connsiteY65" fmla="*/ 306573 h 388638"/>
              <a:gd name="connsiteX66" fmla="*/ 213931 w 596090"/>
              <a:gd name="connsiteY66" fmla="*/ 306573 h 388638"/>
              <a:gd name="connsiteX67" fmla="*/ 213931 w 596090"/>
              <a:gd name="connsiteY67" fmla="*/ 323043 h 388638"/>
              <a:gd name="connsiteX68" fmla="*/ 178727 w 596090"/>
              <a:gd name="connsiteY68" fmla="*/ 323043 h 388638"/>
              <a:gd name="connsiteX69" fmla="*/ 90118 w 596090"/>
              <a:gd name="connsiteY69" fmla="*/ 348217 h 388638"/>
              <a:gd name="connsiteX70" fmla="*/ 302540 w 596090"/>
              <a:gd name="connsiteY70" fmla="*/ 348217 h 388638"/>
              <a:gd name="connsiteX71" fmla="*/ 302540 w 596090"/>
              <a:gd name="connsiteY71" fmla="*/ 363464 h 388638"/>
              <a:gd name="connsiteX72" fmla="*/ 90118 w 596090"/>
              <a:gd name="connsiteY72" fmla="*/ 363464 h 3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96090" h="388638">
                <a:moveTo>
                  <a:pt x="424141" y="0"/>
                </a:moveTo>
                <a:cubicBezTo>
                  <a:pt x="417190" y="-2"/>
                  <a:pt x="411553" y="5629"/>
                  <a:pt x="411548" y="12580"/>
                </a:cubicBezTo>
                <a:lnTo>
                  <a:pt x="411548" y="372506"/>
                </a:lnTo>
                <a:cubicBezTo>
                  <a:pt x="411546" y="379458"/>
                  <a:pt x="417180" y="385097"/>
                  <a:pt x="424132" y="385099"/>
                </a:cubicBezTo>
                <a:cubicBezTo>
                  <a:pt x="424135" y="385099"/>
                  <a:pt x="424138" y="385099"/>
                  <a:pt x="424141" y="385099"/>
                </a:cubicBezTo>
                <a:lnTo>
                  <a:pt x="583497" y="385099"/>
                </a:lnTo>
                <a:cubicBezTo>
                  <a:pt x="590450" y="385102"/>
                  <a:pt x="596088" y="379467"/>
                  <a:pt x="596090" y="372515"/>
                </a:cubicBezTo>
                <a:cubicBezTo>
                  <a:pt x="596090" y="372512"/>
                  <a:pt x="596090" y="372509"/>
                  <a:pt x="596090" y="372506"/>
                </a:cubicBezTo>
                <a:lnTo>
                  <a:pt x="596090" y="12581"/>
                </a:lnTo>
                <a:cubicBezTo>
                  <a:pt x="596086" y="5630"/>
                  <a:pt x="590448" y="-2"/>
                  <a:pt x="583497" y="0"/>
                </a:cubicBezTo>
                <a:close/>
                <a:moveTo>
                  <a:pt x="12580" y="677"/>
                </a:moveTo>
                <a:cubicBezTo>
                  <a:pt x="5629" y="681"/>
                  <a:pt x="-2" y="6319"/>
                  <a:pt x="0" y="13270"/>
                </a:cubicBezTo>
                <a:lnTo>
                  <a:pt x="0" y="289218"/>
                </a:lnTo>
                <a:cubicBezTo>
                  <a:pt x="5" y="296164"/>
                  <a:pt x="5634" y="301794"/>
                  <a:pt x="12580" y="301799"/>
                </a:cubicBezTo>
                <a:lnTo>
                  <a:pt x="153553" y="301799"/>
                </a:lnTo>
                <a:lnTo>
                  <a:pt x="153553" y="323043"/>
                </a:lnTo>
                <a:lnTo>
                  <a:pt x="77538" y="323043"/>
                </a:lnTo>
                <a:cubicBezTo>
                  <a:pt x="70585" y="323041"/>
                  <a:pt x="64947" y="328675"/>
                  <a:pt x="64944" y="335628"/>
                </a:cubicBezTo>
                <a:cubicBezTo>
                  <a:pt x="64944" y="335631"/>
                  <a:pt x="64944" y="335634"/>
                  <a:pt x="64944" y="335637"/>
                </a:cubicBezTo>
                <a:lnTo>
                  <a:pt x="64944" y="376045"/>
                </a:lnTo>
                <a:cubicBezTo>
                  <a:pt x="64942" y="382997"/>
                  <a:pt x="70576" y="388636"/>
                  <a:pt x="77529" y="388638"/>
                </a:cubicBezTo>
                <a:cubicBezTo>
                  <a:pt x="77532" y="388638"/>
                  <a:pt x="77535" y="388638"/>
                  <a:pt x="77538" y="388638"/>
                </a:cubicBezTo>
                <a:lnTo>
                  <a:pt x="315133" y="388638"/>
                </a:lnTo>
                <a:cubicBezTo>
                  <a:pt x="322084" y="388633"/>
                  <a:pt x="327716" y="382996"/>
                  <a:pt x="327714" y="376045"/>
                </a:cubicBezTo>
                <a:lnTo>
                  <a:pt x="327714" y="335637"/>
                </a:lnTo>
                <a:cubicBezTo>
                  <a:pt x="327716" y="328686"/>
                  <a:pt x="322084" y="323048"/>
                  <a:pt x="315133" y="323043"/>
                </a:cubicBezTo>
                <a:lnTo>
                  <a:pt x="239105" y="323043"/>
                </a:lnTo>
                <a:lnTo>
                  <a:pt x="239105" y="301799"/>
                </a:lnTo>
                <a:lnTo>
                  <a:pt x="380130" y="301799"/>
                </a:lnTo>
                <a:cubicBezTo>
                  <a:pt x="387081" y="301801"/>
                  <a:pt x="392718" y="296169"/>
                  <a:pt x="392723" y="289218"/>
                </a:cubicBezTo>
                <a:lnTo>
                  <a:pt x="392723" y="13270"/>
                </a:lnTo>
                <a:cubicBezTo>
                  <a:pt x="392726" y="6317"/>
                  <a:pt x="387091" y="679"/>
                  <a:pt x="380139" y="677"/>
                </a:cubicBezTo>
                <a:cubicBezTo>
                  <a:pt x="380136" y="677"/>
                  <a:pt x="380133" y="677"/>
                  <a:pt x="380130" y="677"/>
                </a:cubicBezTo>
                <a:close/>
                <a:moveTo>
                  <a:pt x="436722" y="25174"/>
                </a:moveTo>
                <a:lnTo>
                  <a:pt x="570917" y="25174"/>
                </a:lnTo>
                <a:lnTo>
                  <a:pt x="570917" y="359926"/>
                </a:lnTo>
                <a:lnTo>
                  <a:pt x="436722" y="359926"/>
                </a:lnTo>
                <a:close/>
                <a:moveTo>
                  <a:pt x="25174" y="25863"/>
                </a:moveTo>
                <a:lnTo>
                  <a:pt x="367549" y="25863"/>
                </a:lnTo>
                <a:lnTo>
                  <a:pt x="367549" y="276625"/>
                </a:lnTo>
                <a:lnTo>
                  <a:pt x="25174" y="276625"/>
                </a:lnTo>
                <a:close/>
                <a:moveTo>
                  <a:pt x="475673" y="78618"/>
                </a:moveTo>
                <a:cubicBezTo>
                  <a:pt x="468721" y="78614"/>
                  <a:pt x="463083" y="84248"/>
                  <a:pt x="463079" y="91199"/>
                </a:cubicBezTo>
                <a:cubicBezTo>
                  <a:pt x="463079" y="91203"/>
                  <a:pt x="463079" y="91207"/>
                  <a:pt x="463079" y="91211"/>
                </a:cubicBezTo>
                <a:cubicBezTo>
                  <a:pt x="463083" y="98162"/>
                  <a:pt x="468721" y="103795"/>
                  <a:pt x="475673" y="103791"/>
                </a:cubicBezTo>
                <a:lnTo>
                  <a:pt x="531966" y="103791"/>
                </a:lnTo>
                <a:cubicBezTo>
                  <a:pt x="538917" y="103794"/>
                  <a:pt x="544555" y="98162"/>
                  <a:pt x="544559" y="91211"/>
                </a:cubicBezTo>
                <a:cubicBezTo>
                  <a:pt x="544562" y="84259"/>
                  <a:pt x="538929" y="78621"/>
                  <a:pt x="531977" y="78618"/>
                </a:cubicBezTo>
                <a:cubicBezTo>
                  <a:pt x="531973" y="78618"/>
                  <a:pt x="531969" y="78618"/>
                  <a:pt x="531966" y="78618"/>
                </a:cubicBezTo>
                <a:close/>
                <a:moveTo>
                  <a:pt x="475673" y="117321"/>
                </a:moveTo>
                <a:cubicBezTo>
                  <a:pt x="468721" y="117318"/>
                  <a:pt x="463083" y="122950"/>
                  <a:pt x="463079" y="129902"/>
                </a:cubicBezTo>
                <a:cubicBezTo>
                  <a:pt x="463076" y="136854"/>
                  <a:pt x="468709" y="142492"/>
                  <a:pt x="475661" y="142495"/>
                </a:cubicBezTo>
                <a:cubicBezTo>
                  <a:pt x="475665" y="142495"/>
                  <a:pt x="475669" y="142495"/>
                  <a:pt x="475673" y="142495"/>
                </a:cubicBezTo>
                <a:lnTo>
                  <a:pt x="531966" y="142495"/>
                </a:lnTo>
                <a:cubicBezTo>
                  <a:pt x="538918" y="142498"/>
                  <a:pt x="544556" y="136865"/>
                  <a:pt x="544559" y="129913"/>
                </a:cubicBezTo>
                <a:cubicBezTo>
                  <a:pt x="544559" y="129909"/>
                  <a:pt x="544559" y="129906"/>
                  <a:pt x="544559" y="129902"/>
                </a:cubicBezTo>
                <a:cubicBezTo>
                  <a:pt x="544555" y="122950"/>
                  <a:pt x="538917" y="117318"/>
                  <a:pt x="531966" y="117321"/>
                </a:cubicBezTo>
                <a:close/>
                <a:moveTo>
                  <a:pt x="500261" y="218264"/>
                </a:moveTo>
                <a:cubicBezTo>
                  <a:pt x="493310" y="218260"/>
                  <a:pt x="487672" y="223893"/>
                  <a:pt x="487668" y="230844"/>
                </a:cubicBezTo>
                <a:cubicBezTo>
                  <a:pt x="487665" y="237796"/>
                  <a:pt x="493298" y="243434"/>
                  <a:pt x="500250" y="243437"/>
                </a:cubicBezTo>
                <a:cubicBezTo>
                  <a:pt x="500253" y="243437"/>
                  <a:pt x="500257" y="243437"/>
                  <a:pt x="500261" y="243437"/>
                </a:cubicBezTo>
                <a:lnTo>
                  <a:pt x="514116" y="243437"/>
                </a:lnTo>
                <a:cubicBezTo>
                  <a:pt x="521068" y="243441"/>
                  <a:pt x="526707" y="237807"/>
                  <a:pt x="526710" y="230855"/>
                </a:cubicBezTo>
                <a:cubicBezTo>
                  <a:pt x="526710" y="230852"/>
                  <a:pt x="526710" y="230848"/>
                  <a:pt x="526710" y="230844"/>
                </a:cubicBezTo>
                <a:cubicBezTo>
                  <a:pt x="526706" y="223893"/>
                  <a:pt x="521068" y="218260"/>
                  <a:pt x="514116" y="218264"/>
                </a:cubicBezTo>
                <a:close/>
                <a:moveTo>
                  <a:pt x="178727" y="306573"/>
                </a:moveTo>
                <a:lnTo>
                  <a:pt x="213931" y="306573"/>
                </a:lnTo>
                <a:lnTo>
                  <a:pt x="213931" y="323043"/>
                </a:lnTo>
                <a:lnTo>
                  <a:pt x="178727" y="323043"/>
                </a:lnTo>
                <a:close/>
                <a:moveTo>
                  <a:pt x="90118" y="348217"/>
                </a:moveTo>
                <a:lnTo>
                  <a:pt x="302540" y="348217"/>
                </a:lnTo>
                <a:lnTo>
                  <a:pt x="302540" y="363464"/>
                </a:lnTo>
                <a:lnTo>
                  <a:pt x="90118" y="363464"/>
                </a:lnTo>
                <a:close/>
              </a:path>
            </a:pathLst>
          </a:custGeom>
          <a:solidFill>
            <a:schemeClr val="bg1"/>
          </a:solidFill>
          <a:ln w="25144" cap="rnd">
            <a:noFill/>
            <a:prstDash val="solid"/>
            <a:round/>
          </a:ln>
        </p:spPr>
        <p:txBody>
          <a:bodyPr rtlCol="0" anchor="ctr"/>
          <a:lstStyle/>
          <a:p>
            <a:endParaRPr lang="en-ID"/>
          </a:p>
        </p:txBody>
      </p:sp>
      <p:sp>
        <p:nvSpPr>
          <p:cNvPr id="10" name="Freeform: Shape 9">
            <a:extLst>
              <a:ext uri="{FF2B5EF4-FFF2-40B4-BE49-F238E27FC236}">
                <a16:creationId xmlns:a16="http://schemas.microsoft.com/office/drawing/2014/main" id="{CE71677F-612C-4B80-8321-871CEF92FC5E}"/>
              </a:ext>
            </a:extLst>
          </p:cNvPr>
          <p:cNvSpPr/>
          <p:nvPr/>
        </p:nvSpPr>
        <p:spPr>
          <a:xfrm>
            <a:off x="7007560" y="2654363"/>
            <a:ext cx="596141" cy="385603"/>
          </a:xfrm>
          <a:custGeom>
            <a:avLst/>
            <a:gdLst>
              <a:gd name="connsiteX0" fmla="*/ 92713 w 596141"/>
              <a:gd name="connsiteY0" fmla="*/ 0 h 385603"/>
              <a:gd name="connsiteX1" fmla="*/ 80119 w 596141"/>
              <a:gd name="connsiteY1" fmla="*/ 12580 h 385603"/>
              <a:gd name="connsiteX2" fmla="*/ 80119 w 596141"/>
              <a:gd name="connsiteY2" fmla="*/ 242110 h 385603"/>
              <a:gd name="connsiteX3" fmla="*/ 80119 w 596141"/>
              <a:gd name="connsiteY3" fmla="*/ 259621 h 385603"/>
              <a:gd name="connsiteX4" fmla="*/ 3714 w 596141"/>
              <a:gd name="connsiteY4" fmla="*/ 336027 h 385603"/>
              <a:gd name="connsiteX5" fmla="*/ 12612 w 596141"/>
              <a:gd name="connsiteY5" fmla="*/ 357519 h 385603"/>
              <a:gd name="connsiteX6" fmla="*/ 583529 w 596141"/>
              <a:gd name="connsiteY6" fmla="*/ 357519 h 385603"/>
              <a:gd name="connsiteX7" fmla="*/ 592427 w 596141"/>
              <a:gd name="connsiteY7" fmla="*/ 336027 h 385603"/>
              <a:gd name="connsiteX8" fmla="*/ 516022 w 596141"/>
              <a:gd name="connsiteY8" fmla="*/ 259621 h 385603"/>
              <a:gd name="connsiteX9" fmla="*/ 516022 w 596141"/>
              <a:gd name="connsiteY9" fmla="*/ 242110 h 385603"/>
              <a:gd name="connsiteX10" fmla="*/ 516022 w 596141"/>
              <a:gd name="connsiteY10" fmla="*/ 12580 h 385603"/>
              <a:gd name="connsiteX11" fmla="*/ 503428 w 596141"/>
              <a:gd name="connsiteY11" fmla="*/ 0 h 385603"/>
              <a:gd name="connsiteX12" fmla="*/ 105293 w 596141"/>
              <a:gd name="connsiteY12" fmla="*/ 25174 h 385603"/>
              <a:gd name="connsiteX13" fmla="*/ 490848 w 596141"/>
              <a:gd name="connsiteY13" fmla="*/ 25174 h 385603"/>
              <a:gd name="connsiteX14" fmla="*/ 490848 w 596141"/>
              <a:gd name="connsiteY14" fmla="*/ 229517 h 385603"/>
              <a:gd name="connsiteX15" fmla="*/ 105293 w 596141"/>
              <a:gd name="connsiteY15" fmla="*/ 229517 h 385603"/>
              <a:gd name="connsiteX16" fmla="*/ 298097 w 596141"/>
              <a:gd name="connsiteY16" fmla="*/ 50738 h 385603"/>
              <a:gd name="connsiteX17" fmla="*/ 218360 w 596141"/>
              <a:gd name="connsiteY17" fmla="*/ 129238 h 385603"/>
              <a:gd name="connsiteX18" fmla="*/ 218360 w 596141"/>
              <a:gd name="connsiteY18" fmla="*/ 129252 h 385603"/>
              <a:gd name="connsiteX19" fmla="*/ 218285 w 596141"/>
              <a:gd name="connsiteY19" fmla="*/ 130540 h 385603"/>
              <a:gd name="connsiteX20" fmla="*/ 218360 w 596141"/>
              <a:gd name="connsiteY20" fmla="*/ 131699 h 385603"/>
              <a:gd name="connsiteX21" fmla="*/ 298097 w 596141"/>
              <a:gd name="connsiteY21" fmla="*/ 210303 h 385603"/>
              <a:gd name="connsiteX22" fmla="*/ 376870 w 596141"/>
              <a:gd name="connsiteY22" fmla="*/ 135419 h 385603"/>
              <a:gd name="connsiteX23" fmla="*/ 376870 w 596141"/>
              <a:gd name="connsiteY23" fmla="*/ 135406 h 385603"/>
              <a:gd name="connsiteX24" fmla="*/ 377142 w 596141"/>
              <a:gd name="connsiteY24" fmla="*/ 134691 h 385603"/>
              <a:gd name="connsiteX25" fmla="*/ 377343 w 596141"/>
              <a:gd name="connsiteY25" fmla="*/ 134092 h 385603"/>
              <a:gd name="connsiteX26" fmla="*/ 377397 w 596141"/>
              <a:gd name="connsiteY26" fmla="*/ 133966 h 385603"/>
              <a:gd name="connsiteX27" fmla="*/ 377450 w 596141"/>
              <a:gd name="connsiteY27" fmla="*/ 133739 h 385603"/>
              <a:gd name="connsiteX28" fmla="*/ 377575 w 596141"/>
              <a:gd name="connsiteY28" fmla="*/ 133206 h 385603"/>
              <a:gd name="connsiteX29" fmla="*/ 377702 w 596141"/>
              <a:gd name="connsiteY29" fmla="*/ 132594 h 385603"/>
              <a:gd name="connsiteX30" fmla="*/ 377728 w 596141"/>
              <a:gd name="connsiteY30" fmla="*/ 132443 h 385603"/>
              <a:gd name="connsiteX31" fmla="*/ 377804 w 596141"/>
              <a:gd name="connsiteY31" fmla="*/ 131818 h 385603"/>
              <a:gd name="connsiteX32" fmla="*/ 377817 w 596141"/>
              <a:gd name="connsiteY32" fmla="*/ 131667 h 385603"/>
              <a:gd name="connsiteX33" fmla="*/ 377870 w 596141"/>
              <a:gd name="connsiteY33" fmla="*/ 131043 h 385603"/>
              <a:gd name="connsiteX34" fmla="*/ 377883 w 596141"/>
              <a:gd name="connsiteY34" fmla="*/ 130522 h 385603"/>
              <a:gd name="connsiteX35" fmla="*/ 377783 w 596141"/>
              <a:gd name="connsiteY35" fmla="*/ 128986 h 385603"/>
              <a:gd name="connsiteX36" fmla="*/ 377657 w 596141"/>
              <a:gd name="connsiteY36" fmla="*/ 128231 h 385603"/>
              <a:gd name="connsiteX37" fmla="*/ 377279 w 596141"/>
              <a:gd name="connsiteY37" fmla="*/ 126735 h 385603"/>
              <a:gd name="connsiteX38" fmla="*/ 376889 w 596141"/>
              <a:gd name="connsiteY38" fmla="*/ 125655 h 385603"/>
              <a:gd name="connsiteX39" fmla="*/ 298116 w 596141"/>
              <a:gd name="connsiteY39" fmla="*/ 50720 h 385603"/>
              <a:gd name="connsiteX40" fmla="*/ 298083 w 596141"/>
              <a:gd name="connsiteY40" fmla="*/ 76107 h 385603"/>
              <a:gd name="connsiteX41" fmla="*/ 299319 w 596141"/>
              <a:gd name="connsiteY41" fmla="*/ 77239 h 385603"/>
              <a:gd name="connsiteX42" fmla="*/ 305330 w 596141"/>
              <a:gd name="connsiteY42" fmla="*/ 87660 h 385603"/>
              <a:gd name="connsiteX43" fmla="*/ 311744 w 596141"/>
              <a:gd name="connsiteY43" fmla="*/ 117960 h 385603"/>
              <a:gd name="connsiteX44" fmla="*/ 284423 w 596141"/>
              <a:gd name="connsiteY44" fmla="*/ 117960 h 385603"/>
              <a:gd name="connsiteX45" fmla="*/ 290863 w 596141"/>
              <a:gd name="connsiteY45" fmla="*/ 87660 h 385603"/>
              <a:gd name="connsiteX46" fmla="*/ 296822 w 596141"/>
              <a:gd name="connsiteY46" fmla="*/ 77239 h 385603"/>
              <a:gd name="connsiteX47" fmla="*/ 298083 w 596141"/>
              <a:gd name="connsiteY47" fmla="*/ 76107 h 385603"/>
              <a:gd name="connsiteX48" fmla="*/ 331674 w 596141"/>
              <a:gd name="connsiteY48" fmla="*/ 87438 h 385603"/>
              <a:gd name="connsiteX49" fmla="*/ 351189 w 596141"/>
              <a:gd name="connsiteY49" fmla="*/ 117959 h 385603"/>
              <a:gd name="connsiteX50" fmla="*/ 336293 w 596141"/>
              <a:gd name="connsiteY50" fmla="*/ 117959 h 385603"/>
              <a:gd name="connsiteX51" fmla="*/ 331674 w 596141"/>
              <a:gd name="connsiteY51" fmla="*/ 87438 h 385603"/>
              <a:gd name="connsiteX52" fmla="*/ 264349 w 596141"/>
              <a:gd name="connsiteY52" fmla="*/ 87539 h 385603"/>
              <a:gd name="connsiteX53" fmla="*/ 259211 w 596141"/>
              <a:gd name="connsiteY53" fmla="*/ 117968 h 385603"/>
              <a:gd name="connsiteX54" fmla="*/ 244965 w 596141"/>
              <a:gd name="connsiteY54" fmla="*/ 117968 h 385603"/>
              <a:gd name="connsiteX55" fmla="*/ 264349 w 596141"/>
              <a:gd name="connsiteY55" fmla="*/ 87539 h 385603"/>
              <a:gd name="connsiteX56" fmla="*/ 244965 w 596141"/>
              <a:gd name="connsiteY56" fmla="*/ 143142 h 385603"/>
              <a:gd name="connsiteX57" fmla="*/ 259211 w 596141"/>
              <a:gd name="connsiteY57" fmla="*/ 143142 h 385603"/>
              <a:gd name="connsiteX58" fmla="*/ 264362 w 596141"/>
              <a:gd name="connsiteY58" fmla="*/ 173520 h 385603"/>
              <a:gd name="connsiteX59" fmla="*/ 244965 w 596141"/>
              <a:gd name="connsiteY59" fmla="*/ 143142 h 385603"/>
              <a:gd name="connsiteX60" fmla="*/ 284423 w 596141"/>
              <a:gd name="connsiteY60" fmla="*/ 143142 h 385603"/>
              <a:gd name="connsiteX61" fmla="*/ 311731 w 596141"/>
              <a:gd name="connsiteY61" fmla="*/ 143142 h 385603"/>
              <a:gd name="connsiteX62" fmla="*/ 305330 w 596141"/>
              <a:gd name="connsiteY62" fmla="*/ 173376 h 385603"/>
              <a:gd name="connsiteX63" fmla="*/ 299319 w 596141"/>
              <a:gd name="connsiteY63" fmla="*/ 183797 h 385603"/>
              <a:gd name="connsiteX64" fmla="*/ 298083 w 596141"/>
              <a:gd name="connsiteY64" fmla="*/ 184930 h 385603"/>
              <a:gd name="connsiteX65" fmla="*/ 296822 w 596141"/>
              <a:gd name="connsiteY65" fmla="*/ 183797 h 385603"/>
              <a:gd name="connsiteX66" fmla="*/ 290864 w 596141"/>
              <a:gd name="connsiteY66" fmla="*/ 173376 h 385603"/>
              <a:gd name="connsiteX67" fmla="*/ 284424 w 596141"/>
              <a:gd name="connsiteY67" fmla="*/ 143142 h 385603"/>
              <a:gd name="connsiteX68" fmla="*/ 336280 w 596141"/>
              <a:gd name="connsiteY68" fmla="*/ 143142 h 385603"/>
              <a:gd name="connsiteX69" fmla="*/ 351189 w 596141"/>
              <a:gd name="connsiteY69" fmla="*/ 143142 h 385603"/>
              <a:gd name="connsiteX70" fmla="*/ 331662 w 596141"/>
              <a:gd name="connsiteY70" fmla="*/ 173637 h 385603"/>
              <a:gd name="connsiteX71" fmla="*/ 336280 w 596141"/>
              <a:gd name="connsiteY71" fmla="*/ 143142 h 385603"/>
              <a:gd name="connsiteX72" fmla="*/ 97916 w 596141"/>
              <a:gd name="connsiteY72" fmla="*/ 277428 h 385603"/>
              <a:gd name="connsiteX73" fmla="*/ 498224 w 596141"/>
              <a:gd name="connsiteY73" fmla="*/ 277428 h 385603"/>
              <a:gd name="connsiteX74" fmla="*/ 509725 w 596141"/>
              <a:gd name="connsiteY74" fmla="*/ 288928 h 385603"/>
              <a:gd name="connsiteX75" fmla="*/ 86416 w 596141"/>
              <a:gd name="connsiteY75" fmla="*/ 288928 h 385603"/>
              <a:gd name="connsiteX76" fmla="*/ 61242 w 596141"/>
              <a:gd name="connsiteY76" fmla="*/ 314102 h 385603"/>
              <a:gd name="connsiteX77" fmla="*/ 534898 w 596141"/>
              <a:gd name="connsiteY77" fmla="*/ 314102 h 385603"/>
              <a:gd name="connsiteX78" fmla="*/ 553138 w 596141"/>
              <a:gd name="connsiteY78" fmla="*/ 332342 h 385603"/>
              <a:gd name="connsiteX79" fmla="*/ 43003 w 596141"/>
              <a:gd name="connsiteY79" fmla="*/ 332342 h 385603"/>
              <a:gd name="connsiteX80" fmla="*/ 92712 w 596141"/>
              <a:gd name="connsiteY80" fmla="*/ 360430 h 385603"/>
              <a:gd name="connsiteX81" fmla="*/ 80119 w 596141"/>
              <a:gd name="connsiteY81" fmla="*/ 373010 h 385603"/>
              <a:gd name="connsiteX82" fmla="*/ 92712 w 596141"/>
              <a:gd name="connsiteY82" fmla="*/ 385603 h 385603"/>
              <a:gd name="connsiteX83" fmla="*/ 503428 w 596141"/>
              <a:gd name="connsiteY83" fmla="*/ 385603 h 385603"/>
              <a:gd name="connsiteX84" fmla="*/ 516021 w 596141"/>
              <a:gd name="connsiteY84" fmla="*/ 373010 h 385603"/>
              <a:gd name="connsiteX85" fmla="*/ 503428 w 596141"/>
              <a:gd name="connsiteY85" fmla="*/ 360430 h 385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596141" h="385603">
                <a:moveTo>
                  <a:pt x="92713" y="0"/>
                </a:moveTo>
                <a:cubicBezTo>
                  <a:pt x="85762" y="-3"/>
                  <a:pt x="80124" y="5629"/>
                  <a:pt x="80119" y="12580"/>
                </a:cubicBezTo>
                <a:lnTo>
                  <a:pt x="80119" y="242110"/>
                </a:lnTo>
                <a:lnTo>
                  <a:pt x="80119" y="259621"/>
                </a:lnTo>
                <a:lnTo>
                  <a:pt x="3714" y="336027"/>
                </a:lnTo>
                <a:cubicBezTo>
                  <a:pt x="-4218" y="343956"/>
                  <a:pt x="1397" y="357517"/>
                  <a:pt x="12612" y="357519"/>
                </a:cubicBezTo>
                <a:lnTo>
                  <a:pt x="583529" y="357519"/>
                </a:lnTo>
                <a:cubicBezTo>
                  <a:pt x="594744" y="357517"/>
                  <a:pt x="600359" y="343956"/>
                  <a:pt x="592427" y="336027"/>
                </a:cubicBezTo>
                <a:lnTo>
                  <a:pt x="516022" y="259621"/>
                </a:lnTo>
                <a:lnTo>
                  <a:pt x="516022" y="242110"/>
                </a:lnTo>
                <a:lnTo>
                  <a:pt x="516022" y="12580"/>
                </a:lnTo>
                <a:cubicBezTo>
                  <a:pt x="516017" y="5629"/>
                  <a:pt x="510379" y="-3"/>
                  <a:pt x="503428" y="0"/>
                </a:cubicBezTo>
                <a:close/>
                <a:moveTo>
                  <a:pt x="105293" y="25174"/>
                </a:moveTo>
                <a:lnTo>
                  <a:pt x="490848" y="25174"/>
                </a:lnTo>
                <a:lnTo>
                  <a:pt x="490848" y="229517"/>
                </a:lnTo>
                <a:lnTo>
                  <a:pt x="105293" y="229517"/>
                </a:lnTo>
                <a:close/>
                <a:moveTo>
                  <a:pt x="298097" y="50738"/>
                </a:moveTo>
                <a:cubicBezTo>
                  <a:pt x="254617" y="50738"/>
                  <a:pt x="219068" y="85920"/>
                  <a:pt x="218360" y="129238"/>
                </a:cubicBezTo>
                <a:lnTo>
                  <a:pt x="218360" y="129252"/>
                </a:lnTo>
                <a:cubicBezTo>
                  <a:pt x="218307" y="129679"/>
                  <a:pt x="218285" y="130110"/>
                  <a:pt x="218285" y="130540"/>
                </a:cubicBezTo>
                <a:cubicBezTo>
                  <a:pt x="218289" y="130928"/>
                  <a:pt x="218311" y="131313"/>
                  <a:pt x="218360" y="131699"/>
                </a:cubicBezTo>
                <a:cubicBezTo>
                  <a:pt x="218992" y="175081"/>
                  <a:pt x="254569" y="210303"/>
                  <a:pt x="298097" y="210303"/>
                </a:cubicBezTo>
                <a:cubicBezTo>
                  <a:pt x="340285" y="210303"/>
                  <a:pt x="374197" y="176958"/>
                  <a:pt x="376870" y="135419"/>
                </a:cubicBezTo>
                <a:cubicBezTo>
                  <a:pt x="376871" y="135415"/>
                  <a:pt x="376870" y="135411"/>
                  <a:pt x="376870" y="135406"/>
                </a:cubicBezTo>
                <a:cubicBezTo>
                  <a:pt x="376971" y="135179"/>
                  <a:pt x="377071" y="134933"/>
                  <a:pt x="377142" y="134691"/>
                </a:cubicBezTo>
                <a:cubicBezTo>
                  <a:pt x="377217" y="134489"/>
                  <a:pt x="377268" y="134293"/>
                  <a:pt x="377343" y="134092"/>
                </a:cubicBezTo>
                <a:cubicBezTo>
                  <a:pt x="377356" y="134041"/>
                  <a:pt x="377370" y="134016"/>
                  <a:pt x="377397" y="133966"/>
                </a:cubicBezTo>
                <a:cubicBezTo>
                  <a:pt x="377417" y="133890"/>
                  <a:pt x="377423" y="133815"/>
                  <a:pt x="377450" y="133739"/>
                </a:cubicBezTo>
                <a:cubicBezTo>
                  <a:pt x="377503" y="133563"/>
                  <a:pt x="377550" y="133384"/>
                  <a:pt x="377575" y="133206"/>
                </a:cubicBezTo>
                <a:cubicBezTo>
                  <a:pt x="377629" y="133004"/>
                  <a:pt x="377651" y="132798"/>
                  <a:pt x="377702" y="132594"/>
                </a:cubicBezTo>
                <a:cubicBezTo>
                  <a:pt x="377708" y="132543"/>
                  <a:pt x="377721" y="132493"/>
                  <a:pt x="377728" y="132443"/>
                </a:cubicBezTo>
                <a:cubicBezTo>
                  <a:pt x="377755" y="132241"/>
                  <a:pt x="377782" y="132027"/>
                  <a:pt x="377804" y="131818"/>
                </a:cubicBezTo>
                <a:cubicBezTo>
                  <a:pt x="377808" y="131768"/>
                  <a:pt x="377810" y="131718"/>
                  <a:pt x="377817" y="131667"/>
                </a:cubicBezTo>
                <a:cubicBezTo>
                  <a:pt x="377837" y="131466"/>
                  <a:pt x="377843" y="131252"/>
                  <a:pt x="377870" y="131043"/>
                </a:cubicBezTo>
                <a:cubicBezTo>
                  <a:pt x="377877" y="130867"/>
                  <a:pt x="377883" y="130696"/>
                  <a:pt x="377883" y="130522"/>
                </a:cubicBezTo>
                <a:cubicBezTo>
                  <a:pt x="377884" y="130008"/>
                  <a:pt x="377857" y="129495"/>
                  <a:pt x="377783" y="128986"/>
                </a:cubicBezTo>
                <a:cubicBezTo>
                  <a:pt x="377756" y="128734"/>
                  <a:pt x="377708" y="128483"/>
                  <a:pt x="377657" y="128231"/>
                </a:cubicBezTo>
                <a:cubicBezTo>
                  <a:pt x="377556" y="127725"/>
                  <a:pt x="377430" y="127226"/>
                  <a:pt x="377279" y="126735"/>
                </a:cubicBezTo>
                <a:cubicBezTo>
                  <a:pt x="377153" y="126370"/>
                  <a:pt x="377027" y="126010"/>
                  <a:pt x="376889" y="125655"/>
                </a:cubicBezTo>
                <a:cubicBezTo>
                  <a:pt x="374226" y="84107"/>
                  <a:pt x="340311" y="50720"/>
                  <a:pt x="298116" y="50720"/>
                </a:cubicBezTo>
                <a:close/>
                <a:moveTo>
                  <a:pt x="298083" y="76107"/>
                </a:moveTo>
                <a:cubicBezTo>
                  <a:pt x="298310" y="76258"/>
                  <a:pt x="298614" y="76489"/>
                  <a:pt x="299319" y="77239"/>
                </a:cubicBezTo>
                <a:cubicBezTo>
                  <a:pt x="300953" y="78974"/>
                  <a:pt x="303316" y="82602"/>
                  <a:pt x="305330" y="87660"/>
                </a:cubicBezTo>
                <a:cubicBezTo>
                  <a:pt x="308347" y="95237"/>
                  <a:pt x="310735" y="105875"/>
                  <a:pt x="311744" y="117960"/>
                </a:cubicBezTo>
                <a:lnTo>
                  <a:pt x="284423" y="117960"/>
                </a:lnTo>
                <a:cubicBezTo>
                  <a:pt x="285445" y="105876"/>
                  <a:pt x="287846" y="95236"/>
                  <a:pt x="290863" y="87660"/>
                </a:cubicBezTo>
                <a:cubicBezTo>
                  <a:pt x="292877" y="82602"/>
                  <a:pt x="295188" y="78974"/>
                  <a:pt x="296822" y="77239"/>
                </a:cubicBezTo>
                <a:cubicBezTo>
                  <a:pt x="297527" y="76489"/>
                  <a:pt x="297856" y="76263"/>
                  <a:pt x="298083" y="76107"/>
                </a:cubicBezTo>
                <a:close/>
                <a:moveTo>
                  <a:pt x="331674" y="87438"/>
                </a:moveTo>
                <a:cubicBezTo>
                  <a:pt x="341307" y="94948"/>
                  <a:pt x="348313" y="105621"/>
                  <a:pt x="351189" y="117959"/>
                </a:cubicBezTo>
                <a:lnTo>
                  <a:pt x="336293" y="117959"/>
                </a:lnTo>
                <a:cubicBezTo>
                  <a:pt x="335613" y="106975"/>
                  <a:pt x="334183" y="96556"/>
                  <a:pt x="331674" y="87438"/>
                </a:cubicBezTo>
                <a:close/>
                <a:moveTo>
                  <a:pt x="264349" y="87539"/>
                </a:moveTo>
                <a:cubicBezTo>
                  <a:pt x="261688" y="96648"/>
                  <a:pt x="259971" y="106932"/>
                  <a:pt x="259211" y="117968"/>
                </a:cubicBezTo>
                <a:lnTo>
                  <a:pt x="244965" y="117968"/>
                </a:lnTo>
                <a:cubicBezTo>
                  <a:pt x="247833" y="105688"/>
                  <a:pt x="254775" y="95044"/>
                  <a:pt x="264349" y="87539"/>
                </a:cubicBezTo>
                <a:close/>
                <a:moveTo>
                  <a:pt x="244965" y="143142"/>
                </a:moveTo>
                <a:lnTo>
                  <a:pt x="259211" y="143142"/>
                </a:lnTo>
                <a:cubicBezTo>
                  <a:pt x="259971" y="154165"/>
                  <a:pt x="261703" y="164423"/>
                  <a:pt x="264362" y="173520"/>
                </a:cubicBezTo>
                <a:cubicBezTo>
                  <a:pt x="254789" y="166027"/>
                  <a:pt x="247835" y="155414"/>
                  <a:pt x="244965" y="143142"/>
                </a:cubicBezTo>
                <a:close/>
                <a:moveTo>
                  <a:pt x="284423" y="143142"/>
                </a:moveTo>
                <a:lnTo>
                  <a:pt x="311731" y="143142"/>
                </a:lnTo>
                <a:cubicBezTo>
                  <a:pt x="310721" y="155207"/>
                  <a:pt x="308346" y="165803"/>
                  <a:pt x="305330" y="173376"/>
                </a:cubicBezTo>
                <a:cubicBezTo>
                  <a:pt x="303316" y="178435"/>
                  <a:pt x="300952" y="182063"/>
                  <a:pt x="299319" y="183797"/>
                </a:cubicBezTo>
                <a:cubicBezTo>
                  <a:pt x="298614" y="184545"/>
                  <a:pt x="298302" y="184774"/>
                  <a:pt x="298083" y="184930"/>
                </a:cubicBezTo>
                <a:cubicBezTo>
                  <a:pt x="297857" y="184779"/>
                  <a:pt x="297527" y="184547"/>
                  <a:pt x="296822" y="183797"/>
                </a:cubicBezTo>
                <a:cubicBezTo>
                  <a:pt x="295188" y="182063"/>
                  <a:pt x="292878" y="178435"/>
                  <a:pt x="290864" y="173376"/>
                </a:cubicBezTo>
                <a:cubicBezTo>
                  <a:pt x="287847" y="165803"/>
                  <a:pt x="285447" y="155207"/>
                  <a:pt x="284424" y="143142"/>
                </a:cubicBezTo>
                <a:close/>
                <a:moveTo>
                  <a:pt x="336280" y="143142"/>
                </a:moveTo>
                <a:lnTo>
                  <a:pt x="351189" y="143142"/>
                </a:lnTo>
                <a:cubicBezTo>
                  <a:pt x="348309" y="155476"/>
                  <a:pt x="341299" y="166139"/>
                  <a:pt x="331662" y="173637"/>
                </a:cubicBezTo>
                <a:cubicBezTo>
                  <a:pt x="334174" y="164527"/>
                  <a:pt x="335601" y="154125"/>
                  <a:pt x="336280" y="143142"/>
                </a:cubicBezTo>
                <a:close/>
                <a:moveTo>
                  <a:pt x="97916" y="277428"/>
                </a:moveTo>
                <a:lnTo>
                  <a:pt x="498224" y="277428"/>
                </a:lnTo>
                <a:lnTo>
                  <a:pt x="509725" y="288928"/>
                </a:lnTo>
                <a:lnTo>
                  <a:pt x="86416" y="288928"/>
                </a:lnTo>
                <a:close/>
                <a:moveTo>
                  <a:pt x="61242" y="314102"/>
                </a:moveTo>
                <a:lnTo>
                  <a:pt x="534898" y="314102"/>
                </a:lnTo>
                <a:lnTo>
                  <a:pt x="553138" y="332342"/>
                </a:lnTo>
                <a:lnTo>
                  <a:pt x="43003" y="332342"/>
                </a:lnTo>
                <a:close/>
                <a:moveTo>
                  <a:pt x="92712" y="360430"/>
                </a:moveTo>
                <a:cubicBezTo>
                  <a:pt x="85761" y="360426"/>
                  <a:pt x="80123" y="366059"/>
                  <a:pt x="80119" y="373010"/>
                </a:cubicBezTo>
                <a:cubicBezTo>
                  <a:pt x="80116" y="379966"/>
                  <a:pt x="85756" y="385606"/>
                  <a:pt x="92712" y="385603"/>
                </a:cubicBezTo>
                <a:lnTo>
                  <a:pt x="503428" y="385603"/>
                </a:lnTo>
                <a:cubicBezTo>
                  <a:pt x="510384" y="385606"/>
                  <a:pt x="516024" y="379966"/>
                  <a:pt x="516021" y="373010"/>
                </a:cubicBezTo>
                <a:cubicBezTo>
                  <a:pt x="516018" y="366059"/>
                  <a:pt x="510379" y="360426"/>
                  <a:pt x="503428" y="360430"/>
                </a:cubicBezTo>
                <a:close/>
              </a:path>
            </a:pathLst>
          </a:custGeom>
          <a:solidFill>
            <a:schemeClr val="bg1"/>
          </a:solidFill>
          <a:ln w="25144" cap="rnd">
            <a:noFill/>
            <a:prstDash val="solid"/>
            <a:round/>
          </a:ln>
        </p:spPr>
        <p:txBody>
          <a:bodyPr rtlCol="0" anchor="ctr"/>
          <a:lstStyle/>
          <a:p>
            <a:endParaRPr lang="en-ID"/>
          </a:p>
        </p:txBody>
      </p:sp>
      <p:sp>
        <p:nvSpPr>
          <p:cNvPr id="11" name="Freeform: Shape 10">
            <a:extLst>
              <a:ext uri="{FF2B5EF4-FFF2-40B4-BE49-F238E27FC236}">
                <a16:creationId xmlns:a16="http://schemas.microsoft.com/office/drawing/2014/main" id="{9572D691-01E1-4E89-9AC3-A02596C9B24D}"/>
              </a:ext>
            </a:extLst>
          </p:cNvPr>
          <p:cNvSpPr/>
          <p:nvPr/>
        </p:nvSpPr>
        <p:spPr>
          <a:xfrm>
            <a:off x="5764618" y="4775462"/>
            <a:ext cx="596090" cy="515989"/>
          </a:xfrm>
          <a:custGeom>
            <a:avLst/>
            <a:gdLst>
              <a:gd name="connsiteX0" fmla="*/ 92681 w 596090"/>
              <a:gd name="connsiteY0" fmla="*/ 0 h 515989"/>
              <a:gd name="connsiteX1" fmla="*/ 80101 w 596090"/>
              <a:gd name="connsiteY1" fmla="*/ 12580 h 515989"/>
              <a:gd name="connsiteX2" fmla="*/ 80101 w 596090"/>
              <a:gd name="connsiteY2" fmla="*/ 285484 h 515989"/>
              <a:gd name="connsiteX3" fmla="*/ 12580 w 596090"/>
              <a:gd name="connsiteY3" fmla="*/ 285484 h 515989"/>
              <a:gd name="connsiteX4" fmla="*/ 0 w 596090"/>
              <a:gd name="connsiteY4" fmla="*/ 298065 h 515989"/>
              <a:gd name="connsiteX5" fmla="*/ 0 w 596090"/>
              <a:gd name="connsiteY5" fmla="*/ 434809 h 515989"/>
              <a:gd name="connsiteX6" fmla="*/ 12580 w 596090"/>
              <a:gd name="connsiteY6" fmla="*/ 447403 h 515989"/>
              <a:gd name="connsiteX7" fmla="*/ 80101 w 596090"/>
              <a:gd name="connsiteY7" fmla="*/ 447403 h 515989"/>
              <a:gd name="connsiteX8" fmla="*/ 80101 w 596090"/>
              <a:gd name="connsiteY8" fmla="*/ 503396 h 515989"/>
              <a:gd name="connsiteX9" fmla="*/ 92681 w 596090"/>
              <a:gd name="connsiteY9" fmla="*/ 515990 h 515989"/>
              <a:gd name="connsiteX10" fmla="*/ 105274 w 596090"/>
              <a:gd name="connsiteY10" fmla="*/ 503408 h 515989"/>
              <a:gd name="connsiteX11" fmla="*/ 105274 w 596090"/>
              <a:gd name="connsiteY11" fmla="*/ 503396 h 515989"/>
              <a:gd name="connsiteX12" fmla="*/ 105274 w 596090"/>
              <a:gd name="connsiteY12" fmla="*/ 447403 h 515989"/>
              <a:gd name="connsiteX13" fmla="*/ 490569 w 596090"/>
              <a:gd name="connsiteY13" fmla="*/ 447403 h 515989"/>
              <a:gd name="connsiteX14" fmla="*/ 490569 w 596090"/>
              <a:gd name="connsiteY14" fmla="*/ 503396 h 515989"/>
              <a:gd name="connsiteX15" fmla="*/ 503151 w 596090"/>
              <a:gd name="connsiteY15" fmla="*/ 515990 h 515989"/>
              <a:gd name="connsiteX16" fmla="*/ 503162 w 596090"/>
              <a:gd name="connsiteY16" fmla="*/ 515990 h 515989"/>
              <a:gd name="connsiteX17" fmla="*/ 515742 w 596090"/>
              <a:gd name="connsiteY17" fmla="*/ 503396 h 515989"/>
              <a:gd name="connsiteX18" fmla="*/ 515742 w 596090"/>
              <a:gd name="connsiteY18" fmla="*/ 447403 h 515989"/>
              <a:gd name="connsiteX19" fmla="*/ 583510 w 596090"/>
              <a:gd name="connsiteY19" fmla="*/ 447403 h 515989"/>
              <a:gd name="connsiteX20" fmla="*/ 596090 w 596090"/>
              <a:gd name="connsiteY20" fmla="*/ 434809 h 515989"/>
              <a:gd name="connsiteX21" fmla="*/ 596090 w 596090"/>
              <a:gd name="connsiteY21" fmla="*/ 298064 h 515989"/>
              <a:gd name="connsiteX22" fmla="*/ 583510 w 596090"/>
              <a:gd name="connsiteY22" fmla="*/ 285484 h 515989"/>
              <a:gd name="connsiteX23" fmla="*/ 105274 w 596090"/>
              <a:gd name="connsiteY23" fmla="*/ 285484 h 515989"/>
              <a:gd name="connsiteX24" fmla="*/ 105274 w 596090"/>
              <a:gd name="connsiteY24" fmla="*/ 12580 h 515989"/>
              <a:gd name="connsiteX25" fmla="*/ 92681 w 596090"/>
              <a:gd name="connsiteY25" fmla="*/ 0 h 515989"/>
              <a:gd name="connsiteX26" fmla="*/ 25174 w 596090"/>
              <a:gd name="connsiteY26" fmla="*/ 310658 h 515989"/>
              <a:gd name="connsiteX27" fmla="*/ 92681 w 596090"/>
              <a:gd name="connsiteY27" fmla="*/ 310658 h 515989"/>
              <a:gd name="connsiteX28" fmla="*/ 570916 w 596090"/>
              <a:gd name="connsiteY28" fmla="*/ 310658 h 515989"/>
              <a:gd name="connsiteX29" fmla="*/ 570916 w 596090"/>
              <a:gd name="connsiteY29" fmla="*/ 422216 h 515989"/>
              <a:gd name="connsiteX30" fmla="*/ 25174 w 596090"/>
              <a:gd name="connsiteY30" fmla="*/ 422216 h 515989"/>
              <a:gd name="connsiteX31" fmla="*/ 124346 w 596090"/>
              <a:gd name="connsiteY31" fmla="*/ 322159 h 515989"/>
              <a:gd name="connsiteX32" fmla="*/ 80101 w 596090"/>
              <a:gd name="connsiteY32" fmla="*/ 366457 h 515989"/>
              <a:gd name="connsiteX33" fmla="*/ 124346 w 596090"/>
              <a:gd name="connsiteY33" fmla="*/ 410715 h 515989"/>
              <a:gd name="connsiteX34" fmla="*/ 164871 w 596090"/>
              <a:gd name="connsiteY34" fmla="*/ 375368 h 515989"/>
              <a:gd name="connsiteX35" fmla="*/ 168606 w 596090"/>
              <a:gd name="connsiteY35" fmla="*/ 366456 h 515989"/>
              <a:gd name="connsiteX36" fmla="*/ 164871 w 596090"/>
              <a:gd name="connsiteY36" fmla="*/ 357519 h 515989"/>
              <a:gd name="connsiteX37" fmla="*/ 124346 w 596090"/>
              <a:gd name="connsiteY37" fmla="*/ 322159 h 515989"/>
              <a:gd name="connsiteX38" fmla="*/ 209612 w 596090"/>
              <a:gd name="connsiteY38" fmla="*/ 329834 h 515989"/>
              <a:gd name="connsiteX39" fmla="*/ 197018 w 596090"/>
              <a:gd name="connsiteY39" fmla="*/ 342415 h 515989"/>
              <a:gd name="connsiteX40" fmla="*/ 209600 w 596090"/>
              <a:gd name="connsiteY40" fmla="*/ 355008 h 515989"/>
              <a:gd name="connsiteX41" fmla="*/ 209612 w 596090"/>
              <a:gd name="connsiteY41" fmla="*/ 355008 h 515989"/>
              <a:gd name="connsiteX42" fmla="*/ 244920 w 596090"/>
              <a:gd name="connsiteY42" fmla="*/ 355008 h 515989"/>
              <a:gd name="connsiteX43" fmla="*/ 257500 w 596090"/>
              <a:gd name="connsiteY43" fmla="*/ 342415 h 515989"/>
              <a:gd name="connsiteX44" fmla="*/ 244920 w 596090"/>
              <a:gd name="connsiteY44" fmla="*/ 329834 h 515989"/>
              <a:gd name="connsiteX45" fmla="*/ 298025 w 596090"/>
              <a:gd name="connsiteY45" fmla="*/ 329834 h 515989"/>
              <a:gd name="connsiteX46" fmla="*/ 285432 w 596090"/>
              <a:gd name="connsiteY46" fmla="*/ 342415 h 515989"/>
              <a:gd name="connsiteX47" fmla="*/ 298014 w 596090"/>
              <a:gd name="connsiteY47" fmla="*/ 355008 h 515989"/>
              <a:gd name="connsiteX48" fmla="*/ 298025 w 596090"/>
              <a:gd name="connsiteY48" fmla="*/ 355008 h 515989"/>
              <a:gd name="connsiteX49" fmla="*/ 333321 w 596090"/>
              <a:gd name="connsiteY49" fmla="*/ 355008 h 515989"/>
              <a:gd name="connsiteX50" fmla="*/ 345914 w 596090"/>
              <a:gd name="connsiteY50" fmla="*/ 342426 h 515989"/>
              <a:gd name="connsiteX51" fmla="*/ 345914 w 596090"/>
              <a:gd name="connsiteY51" fmla="*/ 342415 h 515989"/>
              <a:gd name="connsiteX52" fmla="*/ 333321 w 596090"/>
              <a:gd name="connsiteY52" fmla="*/ 329835 h 515989"/>
              <a:gd name="connsiteX53" fmla="*/ 379687 w 596090"/>
              <a:gd name="connsiteY53" fmla="*/ 329834 h 515989"/>
              <a:gd name="connsiteX54" fmla="*/ 367107 w 596090"/>
              <a:gd name="connsiteY54" fmla="*/ 342415 h 515989"/>
              <a:gd name="connsiteX55" fmla="*/ 379687 w 596090"/>
              <a:gd name="connsiteY55" fmla="*/ 355008 h 515989"/>
              <a:gd name="connsiteX56" fmla="*/ 414995 w 596090"/>
              <a:gd name="connsiteY56" fmla="*/ 355008 h 515989"/>
              <a:gd name="connsiteX57" fmla="*/ 427589 w 596090"/>
              <a:gd name="connsiteY57" fmla="*/ 342426 h 515989"/>
              <a:gd name="connsiteX58" fmla="*/ 427589 w 596090"/>
              <a:gd name="connsiteY58" fmla="*/ 342415 h 515989"/>
              <a:gd name="connsiteX59" fmla="*/ 414995 w 596090"/>
              <a:gd name="connsiteY59" fmla="*/ 329835 h 515989"/>
              <a:gd name="connsiteX60" fmla="*/ 468101 w 596090"/>
              <a:gd name="connsiteY60" fmla="*/ 329834 h 515989"/>
              <a:gd name="connsiteX61" fmla="*/ 455508 w 596090"/>
              <a:gd name="connsiteY61" fmla="*/ 342415 h 515989"/>
              <a:gd name="connsiteX62" fmla="*/ 468090 w 596090"/>
              <a:gd name="connsiteY62" fmla="*/ 355008 h 515989"/>
              <a:gd name="connsiteX63" fmla="*/ 468101 w 596090"/>
              <a:gd name="connsiteY63" fmla="*/ 355008 h 515989"/>
              <a:gd name="connsiteX64" fmla="*/ 503409 w 596090"/>
              <a:gd name="connsiteY64" fmla="*/ 355008 h 515989"/>
              <a:gd name="connsiteX65" fmla="*/ 515989 w 596090"/>
              <a:gd name="connsiteY65" fmla="*/ 342415 h 515989"/>
              <a:gd name="connsiteX66" fmla="*/ 503409 w 596090"/>
              <a:gd name="connsiteY66" fmla="*/ 329834 h 515989"/>
              <a:gd name="connsiteX67" fmla="*/ 124346 w 596090"/>
              <a:gd name="connsiteY67" fmla="*/ 347332 h 515989"/>
              <a:gd name="connsiteX68" fmla="*/ 143432 w 596090"/>
              <a:gd name="connsiteY68" fmla="*/ 366457 h 515989"/>
              <a:gd name="connsiteX69" fmla="*/ 124346 w 596090"/>
              <a:gd name="connsiteY69" fmla="*/ 385542 h 515989"/>
              <a:gd name="connsiteX70" fmla="*/ 105274 w 596090"/>
              <a:gd name="connsiteY70" fmla="*/ 366457 h 515989"/>
              <a:gd name="connsiteX71" fmla="*/ 124346 w 596090"/>
              <a:gd name="connsiteY71" fmla="*/ 347332 h 51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96090" h="515989">
                <a:moveTo>
                  <a:pt x="92681" y="0"/>
                </a:moveTo>
                <a:cubicBezTo>
                  <a:pt x="85735" y="4"/>
                  <a:pt x="80105" y="5634"/>
                  <a:pt x="80101" y="12580"/>
                </a:cubicBezTo>
                <a:lnTo>
                  <a:pt x="80101" y="285484"/>
                </a:lnTo>
                <a:lnTo>
                  <a:pt x="12580" y="285484"/>
                </a:lnTo>
                <a:cubicBezTo>
                  <a:pt x="5634" y="285489"/>
                  <a:pt x="5" y="291119"/>
                  <a:pt x="0" y="298065"/>
                </a:cubicBezTo>
                <a:lnTo>
                  <a:pt x="0" y="434809"/>
                </a:lnTo>
                <a:cubicBezTo>
                  <a:pt x="-2" y="441760"/>
                  <a:pt x="5629" y="447398"/>
                  <a:pt x="12580" y="447403"/>
                </a:cubicBezTo>
                <a:lnTo>
                  <a:pt x="80101" y="447403"/>
                </a:lnTo>
                <a:lnTo>
                  <a:pt x="80101" y="503396"/>
                </a:lnTo>
                <a:cubicBezTo>
                  <a:pt x="80098" y="510348"/>
                  <a:pt x="85729" y="515985"/>
                  <a:pt x="92681" y="515990"/>
                </a:cubicBezTo>
                <a:cubicBezTo>
                  <a:pt x="99633" y="515993"/>
                  <a:pt x="105271" y="510360"/>
                  <a:pt x="105274" y="503408"/>
                </a:cubicBezTo>
                <a:cubicBezTo>
                  <a:pt x="105274" y="503404"/>
                  <a:pt x="105274" y="503400"/>
                  <a:pt x="105274" y="503396"/>
                </a:cubicBezTo>
                <a:lnTo>
                  <a:pt x="105274" y="447403"/>
                </a:lnTo>
                <a:lnTo>
                  <a:pt x="490569" y="447403"/>
                </a:lnTo>
                <a:lnTo>
                  <a:pt x="490569" y="503396"/>
                </a:lnTo>
                <a:cubicBezTo>
                  <a:pt x="490565" y="510348"/>
                  <a:pt x="496199" y="515986"/>
                  <a:pt x="503151" y="515990"/>
                </a:cubicBezTo>
                <a:cubicBezTo>
                  <a:pt x="503154" y="515990"/>
                  <a:pt x="503158" y="515990"/>
                  <a:pt x="503162" y="515990"/>
                </a:cubicBezTo>
                <a:cubicBezTo>
                  <a:pt x="510113" y="515986"/>
                  <a:pt x="515746" y="510348"/>
                  <a:pt x="515742" y="503396"/>
                </a:cubicBezTo>
                <a:lnTo>
                  <a:pt x="515742" y="447403"/>
                </a:lnTo>
                <a:lnTo>
                  <a:pt x="583510" y="447403"/>
                </a:lnTo>
                <a:cubicBezTo>
                  <a:pt x="590461" y="447398"/>
                  <a:pt x="596093" y="441760"/>
                  <a:pt x="596090" y="434809"/>
                </a:cubicBezTo>
                <a:lnTo>
                  <a:pt x="596090" y="298064"/>
                </a:lnTo>
                <a:cubicBezTo>
                  <a:pt x="596085" y="291118"/>
                  <a:pt x="590456" y="285489"/>
                  <a:pt x="583510" y="285484"/>
                </a:cubicBezTo>
                <a:lnTo>
                  <a:pt x="105274" y="285484"/>
                </a:lnTo>
                <a:lnTo>
                  <a:pt x="105274" y="12580"/>
                </a:lnTo>
                <a:cubicBezTo>
                  <a:pt x="105270" y="5629"/>
                  <a:pt x="99632" y="-3"/>
                  <a:pt x="92681" y="0"/>
                </a:cubicBezTo>
                <a:close/>
                <a:moveTo>
                  <a:pt x="25174" y="310658"/>
                </a:moveTo>
                <a:lnTo>
                  <a:pt x="92681" y="310658"/>
                </a:lnTo>
                <a:lnTo>
                  <a:pt x="570916" y="310658"/>
                </a:lnTo>
                <a:lnTo>
                  <a:pt x="570916" y="422216"/>
                </a:lnTo>
                <a:lnTo>
                  <a:pt x="25174" y="422216"/>
                </a:lnTo>
                <a:close/>
                <a:moveTo>
                  <a:pt x="124346" y="322159"/>
                </a:moveTo>
                <a:cubicBezTo>
                  <a:pt x="100052" y="322159"/>
                  <a:pt x="80101" y="342162"/>
                  <a:pt x="80101" y="366457"/>
                </a:cubicBezTo>
                <a:cubicBezTo>
                  <a:pt x="80101" y="390751"/>
                  <a:pt x="100052" y="410715"/>
                  <a:pt x="124346" y="410715"/>
                </a:cubicBezTo>
                <a:cubicBezTo>
                  <a:pt x="145176" y="410715"/>
                  <a:pt x="160261" y="394865"/>
                  <a:pt x="164871" y="375368"/>
                </a:cubicBezTo>
                <a:cubicBezTo>
                  <a:pt x="167252" y="373012"/>
                  <a:pt x="168596" y="369805"/>
                  <a:pt x="168606" y="366456"/>
                </a:cubicBezTo>
                <a:cubicBezTo>
                  <a:pt x="168603" y="363098"/>
                  <a:pt x="167259" y="359881"/>
                  <a:pt x="164871" y="357519"/>
                </a:cubicBezTo>
                <a:cubicBezTo>
                  <a:pt x="160249" y="338038"/>
                  <a:pt x="145164" y="322159"/>
                  <a:pt x="124346" y="322159"/>
                </a:cubicBezTo>
                <a:close/>
                <a:moveTo>
                  <a:pt x="209612" y="329834"/>
                </a:moveTo>
                <a:cubicBezTo>
                  <a:pt x="202660" y="329831"/>
                  <a:pt x="197022" y="335463"/>
                  <a:pt x="197018" y="342415"/>
                </a:cubicBezTo>
                <a:cubicBezTo>
                  <a:pt x="197015" y="349367"/>
                  <a:pt x="202648" y="355005"/>
                  <a:pt x="209600" y="355008"/>
                </a:cubicBezTo>
                <a:cubicBezTo>
                  <a:pt x="209604" y="355008"/>
                  <a:pt x="209608" y="355008"/>
                  <a:pt x="209612" y="355008"/>
                </a:cubicBezTo>
                <a:lnTo>
                  <a:pt x="244920" y="355008"/>
                </a:lnTo>
                <a:cubicBezTo>
                  <a:pt x="251871" y="355004"/>
                  <a:pt x="257504" y="349366"/>
                  <a:pt x="257500" y="342415"/>
                </a:cubicBezTo>
                <a:cubicBezTo>
                  <a:pt x="257496" y="335468"/>
                  <a:pt x="251866" y="329838"/>
                  <a:pt x="244920" y="329834"/>
                </a:cubicBezTo>
                <a:close/>
                <a:moveTo>
                  <a:pt x="298025" y="329834"/>
                </a:moveTo>
                <a:cubicBezTo>
                  <a:pt x="291074" y="329831"/>
                  <a:pt x="285436" y="335463"/>
                  <a:pt x="285432" y="342415"/>
                </a:cubicBezTo>
                <a:cubicBezTo>
                  <a:pt x="285428" y="349367"/>
                  <a:pt x="291062" y="355005"/>
                  <a:pt x="298014" y="355008"/>
                </a:cubicBezTo>
                <a:cubicBezTo>
                  <a:pt x="298017" y="355008"/>
                  <a:pt x="298021" y="355008"/>
                  <a:pt x="298025" y="355008"/>
                </a:cubicBezTo>
                <a:lnTo>
                  <a:pt x="333321" y="355008"/>
                </a:lnTo>
                <a:cubicBezTo>
                  <a:pt x="340273" y="355011"/>
                  <a:pt x="345911" y="349378"/>
                  <a:pt x="345914" y="342426"/>
                </a:cubicBezTo>
                <a:cubicBezTo>
                  <a:pt x="345914" y="342422"/>
                  <a:pt x="345914" y="342419"/>
                  <a:pt x="345914" y="342415"/>
                </a:cubicBezTo>
                <a:cubicBezTo>
                  <a:pt x="345910" y="335464"/>
                  <a:pt x="340272" y="329831"/>
                  <a:pt x="333321" y="329835"/>
                </a:cubicBezTo>
                <a:close/>
                <a:moveTo>
                  <a:pt x="379687" y="329834"/>
                </a:moveTo>
                <a:cubicBezTo>
                  <a:pt x="372741" y="329838"/>
                  <a:pt x="367110" y="335468"/>
                  <a:pt x="367107" y="342415"/>
                </a:cubicBezTo>
                <a:cubicBezTo>
                  <a:pt x="367104" y="349366"/>
                  <a:pt x="372736" y="355004"/>
                  <a:pt x="379687" y="355008"/>
                </a:cubicBezTo>
                <a:lnTo>
                  <a:pt x="414995" y="355008"/>
                </a:lnTo>
                <a:cubicBezTo>
                  <a:pt x="421947" y="355011"/>
                  <a:pt x="427586" y="349378"/>
                  <a:pt x="427589" y="342426"/>
                </a:cubicBezTo>
                <a:cubicBezTo>
                  <a:pt x="427589" y="342422"/>
                  <a:pt x="427589" y="342419"/>
                  <a:pt x="427589" y="342415"/>
                </a:cubicBezTo>
                <a:cubicBezTo>
                  <a:pt x="427585" y="335464"/>
                  <a:pt x="421947" y="329831"/>
                  <a:pt x="414995" y="329835"/>
                </a:cubicBezTo>
                <a:close/>
                <a:moveTo>
                  <a:pt x="468101" y="329834"/>
                </a:moveTo>
                <a:cubicBezTo>
                  <a:pt x="461150" y="329831"/>
                  <a:pt x="455512" y="335463"/>
                  <a:pt x="455508" y="342415"/>
                </a:cubicBezTo>
                <a:cubicBezTo>
                  <a:pt x="455504" y="349367"/>
                  <a:pt x="461138" y="355005"/>
                  <a:pt x="468090" y="355008"/>
                </a:cubicBezTo>
                <a:cubicBezTo>
                  <a:pt x="468094" y="355008"/>
                  <a:pt x="468098" y="355008"/>
                  <a:pt x="468101" y="355008"/>
                </a:cubicBezTo>
                <a:lnTo>
                  <a:pt x="503409" y="355008"/>
                </a:lnTo>
                <a:cubicBezTo>
                  <a:pt x="510360" y="355004"/>
                  <a:pt x="515992" y="349366"/>
                  <a:pt x="515989" y="342415"/>
                </a:cubicBezTo>
                <a:cubicBezTo>
                  <a:pt x="515985" y="335468"/>
                  <a:pt x="510355" y="329838"/>
                  <a:pt x="503409" y="329834"/>
                </a:cubicBezTo>
                <a:close/>
                <a:moveTo>
                  <a:pt x="124346" y="347332"/>
                </a:moveTo>
                <a:cubicBezTo>
                  <a:pt x="135035" y="347332"/>
                  <a:pt x="143432" y="355767"/>
                  <a:pt x="143432" y="366457"/>
                </a:cubicBezTo>
                <a:cubicBezTo>
                  <a:pt x="143432" y="377146"/>
                  <a:pt x="135035" y="385542"/>
                  <a:pt x="124346" y="385542"/>
                </a:cubicBezTo>
                <a:cubicBezTo>
                  <a:pt x="113657" y="385542"/>
                  <a:pt x="105274" y="377146"/>
                  <a:pt x="105274" y="366457"/>
                </a:cubicBezTo>
                <a:cubicBezTo>
                  <a:pt x="105274" y="355767"/>
                  <a:pt x="113657" y="347332"/>
                  <a:pt x="124346" y="347332"/>
                </a:cubicBezTo>
                <a:close/>
              </a:path>
            </a:pathLst>
          </a:custGeom>
          <a:solidFill>
            <a:schemeClr val="bg1"/>
          </a:solidFill>
          <a:ln w="25144" cap="rnd">
            <a:noFill/>
            <a:prstDash val="solid"/>
            <a:round/>
          </a:ln>
        </p:spPr>
        <p:txBody>
          <a:bodyPr rtlCol="0" anchor="ctr"/>
          <a:lstStyle/>
          <a:p>
            <a:endParaRPr lang="en-ID"/>
          </a:p>
        </p:txBody>
      </p:sp>
    </p:spTree>
    <p:extLst>
      <p:ext uri="{BB962C8B-B14F-4D97-AF65-F5344CB8AC3E}">
        <p14:creationId xmlns:p14="http://schemas.microsoft.com/office/powerpoint/2010/main" val="26488048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aphic 1">
            <a:extLst>
              <a:ext uri="{FF2B5EF4-FFF2-40B4-BE49-F238E27FC236}">
                <a16:creationId xmlns:a16="http://schemas.microsoft.com/office/drawing/2014/main" id="{53CDC54D-72C8-432B-8C74-7FE9221C6FE2}"/>
              </a:ext>
            </a:extLst>
          </p:cNvPr>
          <p:cNvGrpSpPr/>
          <p:nvPr/>
        </p:nvGrpSpPr>
        <p:grpSpPr>
          <a:xfrm rot="2700000">
            <a:off x="1521995" y="3389039"/>
            <a:ext cx="2597863" cy="2177858"/>
            <a:chOff x="4799010" y="3579128"/>
            <a:chExt cx="2597863" cy="2177858"/>
          </a:xfrm>
          <a:solidFill>
            <a:srgbClr val="15B2D3"/>
          </a:solidFill>
        </p:grpSpPr>
        <p:sp>
          <p:nvSpPr>
            <p:cNvPr id="5" name="Freeform: Shape 4">
              <a:extLst>
                <a:ext uri="{FF2B5EF4-FFF2-40B4-BE49-F238E27FC236}">
                  <a16:creationId xmlns:a16="http://schemas.microsoft.com/office/drawing/2014/main" id="{3C5FA913-98E0-4448-8566-369CB7647AC6}"/>
                </a:ext>
              </a:extLst>
            </p:cNvPr>
            <p:cNvSpPr/>
            <p:nvPr/>
          </p:nvSpPr>
          <p:spPr>
            <a:xfrm>
              <a:off x="5260981" y="4818569"/>
              <a:ext cx="1673924" cy="938416"/>
            </a:xfrm>
            <a:custGeom>
              <a:avLst/>
              <a:gdLst>
                <a:gd name="connsiteX0" fmla="*/ 378 w 1673924"/>
                <a:gd name="connsiteY0" fmla="*/ 312 h 938416"/>
                <a:gd name="connsiteX1" fmla="*/ 1674302 w 1673924"/>
                <a:gd name="connsiteY1" fmla="*/ 312 h 938416"/>
                <a:gd name="connsiteX2" fmla="*/ 1674302 w 1673924"/>
                <a:gd name="connsiteY2" fmla="*/ 938728 h 938416"/>
                <a:gd name="connsiteX3" fmla="*/ 378 w 1673924"/>
                <a:gd name="connsiteY3" fmla="*/ 938728 h 938416"/>
              </a:gdLst>
              <a:ahLst/>
              <a:cxnLst>
                <a:cxn ang="0">
                  <a:pos x="connsiteX0" y="connsiteY0"/>
                </a:cxn>
                <a:cxn ang="0">
                  <a:pos x="connsiteX1" y="connsiteY1"/>
                </a:cxn>
                <a:cxn ang="0">
                  <a:pos x="connsiteX2" y="connsiteY2"/>
                </a:cxn>
                <a:cxn ang="0">
                  <a:pos x="connsiteX3" y="connsiteY3"/>
                </a:cxn>
              </a:cxnLst>
              <a:rect l="l" t="t" r="r" b="b"/>
              <a:pathLst>
                <a:path w="1673924" h="938416">
                  <a:moveTo>
                    <a:pt x="378" y="312"/>
                  </a:moveTo>
                  <a:lnTo>
                    <a:pt x="1674302" y="312"/>
                  </a:lnTo>
                  <a:lnTo>
                    <a:pt x="1674302" y="938728"/>
                  </a:lnTo>
                  <a:lnTo>
                    <a:pt x="378" y="938728"/>
                  </a:lnTo>
                  <a:close/>
                </a:path>
              </a:pathLst>
            </a:custGeom>
            <a:grpFill/>
            <a:ln w="26317" cap="rnd">
              <a:noFill/>
              <a:prstDash val="solid"/>
              <a:round/>
            </a:ln>
          </p:spPr>
          <p:txBody>
            <a:bodyPr rtlCol="0" anchor="ctr"/>
            <a:lstStyle/>
            <a:p>
              <a:endParaRPr lang="en-ID"/>
            </a:p>
          </p:txBody>
        </p:sp>
        <p:sp>
          <p:nvSpPr>
            <p:cNvPr id="6" name="Freeform: Shape 5">
              <a:extLst>
                <a:ext uri="{FF2B5EF4-FFF2-40B4-BE49-F238E27FC236}">
                  <a16:creationId xmlns:a16="http://schemas.microsoft.com/office/drawing/2014/main" id="{3FCB114D-1F0E-4774-93A9-59361F10B065}"/>
                </a:ext>
              </a:extLst>
            </p:cNvPr>
            <p:cNvSpPr/>
            <p:nvPr/>
          </p:nvSpPr>
          <p:spPr>
            <a:xfrm>
              <a:off x="4799010" y="3579128"/>
              <a:ext cx="2597863" cy="1298931"/>
            </a:xfrm>
            <a:custGeom>
              <a:avLst/>
              <a:gdLst>
                <a:gd name="connsiteX0" fmla="*/ 2598242 w 2597863"/>
                <a:gd name="connsiteY0" fmla="*/ 1299162 h 1298931"/>
                <a:gd name="connsiteX1" fmla="*/ 1299310 w 2597863"/>
                <a:gd name="connsiteY1" fmla="*/ 231 h 1298931"/>
                <a:gd name="connsiteX2" fmla="*/ 378 w 2597863"/>
                <a:gd name="connsiteY2" fmla="*/ 1299163 h 1298931"/>
              </a:gdLst>
              <a:ahLst/>
              <a:cxnLst>
                <a:cxn ang="0">
                  <a:pos x="connsiteX0" y="connsiteY0"/>
                </a:cxn>
                <a:cxn ang="0">
                  <a:pos x="connsiteX1" y="connsiteY1"/>
                </a:cxn>
                <a:cxn ang="0">
                  <a:pos x="connsiteX2" y="connsiteY2"/>
                </a:cxn>
              </a:cxnLst>
              <a:rect l="l" t="t" r="r" b="b"/>
              <a:pathLst>
                <a:path w="2597863" h="1298931">
                  <a:moveTo>
                    <a:pt x="2598242" y="1299162"/>
                  </a:moveTo>
                  <a:lnTo>
                    <a:pt x="1299310" y="231"/>
                  </a:lnTo>
                  <a:lnTo>
                    <a:pt x="378" y="1299163"/>
                  </a:lnTo>
                  <a:close/>
                </a:path>
              </a:pathLst>
            </a:custGeom>
            <a:grpFill/>
            <a:ln w="72000" cap="rnd">
              <a:noFill/>
              <a:prstDash val="solid"/>
              <a:round/>
            </a:ln>
          </p:spPr>
          <p:txBody>
            <a:bodyPr rtlCol="0" anchor="ctr"/>
            <a:lstStyle/>
            <a:p>
              <a:endParaRPr lang="en-ID"/>
            </a:p>
          </p:txBody>
        </p:sp>
      </p:grpSp>
      <p:grpSp>
        <p:nvGrpSpPr>
          <p:cNvPr id="7" name="Graphic 1">
            <a:extLst>
              <a:ext uri="{FF2B5EF4-FFF2-40B4-BE49-F238E27FC236}">
                <a16:creationId xmlns:a16="http://schemas.microsoft.com/office/drawing/2014/main" id="{53CDC54D-72C8-432B-8C74-7FE9221C6FE2}"/>
              </a:ext>
            </a:extLst>
          </p:cNvPr>
          <p:cNvGrpSpPr/>
          <p:nvPr/>
        </p:nvGrpSpPr>
        <p:grpSpPr>
          <a:xfrm rot="2700000">
            <a:off x="3271539" y="1639495"/>
            <a:ext cx="2597863" cy="2177858"/>
            <a:chOff x="4799010" y="1104899"/>
            <a:chExt cx="2597863" cy="2177858"/>
          </a:xfrm>
          <a:solidFill>
            <a:srgbClr val="FFBE42"/>
          </a:solidFill>
        </p:grpSpPr>
        <p:sp>
          <p:nvSpPr>
            <p:cNvPr id="8" name="Freeform: Shape 7">
              <a:extLst>
                <a:ext uri="{FF2B5EF4-FFF2-40B4-BE49-F238E27FC236}">
                  <a16:creationId xmlns:a16="http://schemas.microsoft.com/office/drawing/2014/main" id="{666B6852-A435-4D5C-B6FA-4E8CC852D7FC}"/>
                </a:ext>
              </a:extLst>
            </p:cNvPr>
            <p:cNvSpPr/>
            <p:nvPr/>
          </p:nvSpPr>
          <p:spPr>
            <a:xfrm flipV="1">
              <a:off x="5260981" y="1104899"/>
              <a:ext cx="1673924" cy="938416"/>
            </a:xfrm>
            <a:custGeom>
              <a:avLst/>
              <a:gdLst>
                <a:gd name="connsiteX0" fmla="*/ 378 w 1673924"/>
                <a:gd name="connsiteY0" fmla="*/ -78 h 938416"/>
                <a:gd name="connsiteX1" fmla="*/ 1674302 w 1673924"/>
                <a:gd name="connsiteY1" fmla="*/ -78 h 938416"/>
                <a:gd name="connsiteX2" fmla="*/ 1674302 w 1673924"/>
                <a:gd name="connsiteY2" fmla="*/ 938339 h 938416"/>
                <a:gd name="connsiteX3" fmla="*/ 378 w 1673924"/>
                <a:gd name="connsiteY3" fmla="*/ 938339 h 938416"/>
              </a:gdLst>
              <a:ahLst/>
              <a:cxnLst>
                <a:cxn ang="0">
                  <a:pos x="connsiteX0" y="connsiteY0"/>
                </a:cxn>
                <a:cxn ang="0">
                  <a:pos x="connsiteX1" y="connsiteY1"/>
                </a:cxn>
                <a:cxn ang="0">
                  <a:pos x="connsiteX2" y="connsiteY2"/>
                </a:cxn>
                <a:cxn ang="0">
                  <a:pos x="connsiteX3" y="connsiteY3"/>
                </a:cxn>
              </a:cxnLst>
              <a:rect l="l" t="t" r="r" b="b"/>
              <a:pathLst>
                <a:path w="1673924" h="938416">
                  <a:moveTo>
                    <a:pt x="378" y="-78"/>
                  </a:moveTo>
                  <a:lnTo>
                    <a:pt x="1674302" y="-78"/>
                  </a:lnTo>
                  <a:lnTo>
                    <a:pt x="1674302" y="938339"/>
                  </a:lnTo>
                  <a:lnTo>
                    <a:pt x="378" y="938339"/>
                  </a:lnTo>
                  <a:close/>
                </a:path>
              </a:pathLst>
            </a:custGeom>
            <a:grpFill/>
            <a:ln w="26317" cap="rnd">
              <a:noFill/>
              <a:prstDash val="solid"/>
              <a:round/>
            </a:ln>
          </p:spPr>
          <p:txBody>
            <a:bodyPr rtlCol="0" anchor="ctr"/>
            <a:lstStyle/>
            <a:p>
              <a:endParaRPr lang="en-ID"/>
            </a:p>
          </p:txBody>
        </p:sp>
        <p:sp>
          <p:nvSpPr>
            <p:cNvPr id="9" name="Freeform: Shape 8">
              <a:extLst>
                <a:ext uri="{FF2B5EF4-FFF2-40B4-BE49-F238E27FC236}">
                  <a16:creationId xmlns:a16="http://schemas.microsoft.com/office/drawing/2014/main" id="{C0B8C300-2F42-4D18-A711-C387D506CE79}"/>
                </a:ext>
              </a:extLst>
            </p:cNvPr>
            <p:cNvSpPr/>
            <p:nvPr/>
          </p:nvSpPr>
          <p:spPr>
            <a:xfrm flipV="1">
              <a:off x="4799010" y="1983825"/>
              <a:ext cx="2597863" cy="1298931"/>
            </a:xfrm>
            <a:custGeom>
              <a:avLst/>
              <a:gdLst>
                <a:gd name="connsiteX0" fmla="*/ 2598242 w 2597863"/>
                <a:gd name="connsiteY0" fmla="*/ 1298995 h 1298931"/>
                <a:gd name="connsiteX1" fmla="*/ 1299310 w 2597863"/>
                <a:gd name="connsiteY1" fmla="*/ 63 h 1298931"/>
                <a:gd name="connsiteX2" fmla="*/ 378 w 2597863"/>
                <a:gd name="connsiteY2" fmla="*/ 1298995 h 1298931"/>
              </a:gdLst>
              <a:ahLst/>
              <a:cxnLst>
                <a:cxn ang="0">
                  <a:pos x="connsiteX0" y="connsiteY0"/>
                </a:cxn>
                <a:cxn ang="0">
                  <a:pos x="connsiteX1" y="connsiteY1"/>
                </a:cxn>
                <a:cxn ang="0">
                  <a:pos x="connsiteX2" y="connsiteY2"/>
                </a:cxn>
              </a:cxnLst>
              <a:rect l="l" t="t" r="r" b="b"/>
              <a:pathLst>
                <a:path w="2597863" h="1298931">
                  <a:moveTo>
                    <a:pt x="2598242" y="1298995"/>
                  </a:moveTo>
                  <a:lnTo>
                    <a:pt x="1299310" y="63"/>
                  </a:lnTo>
                  <a:lnTo>
                    <a:pt x="378" y="1298995"/>
                  </a:lnTo>
                  <a:close/>
                </a:path>
              </a:pathLst>
            </a:custGeom>
            <a:grpFill/>
            <a:ln w="72000" cap="rnd">
              <a:noFill/>
              <a:prstDash val="solid"/>
              <a:round/>
            </a:ln>
          </p:spPr>
          <p:txBody>
            <a:bodyPr rtlCol="0" anchor="ctr"/>
            <a:lstStyle/>
            <a:p>
              <a:endParaRPr lang="en-ID"/>
            </a:p>
          </p:txBody>
        </p:sp>
      </p:grpSp>
      <p:grpSp>
        <p:nvGrpSpPr>
          <p:cNvPr id="10" name="Graphic 1">
            <a:extLst>
              <a:ext uri="{FF2B5EF4-FFF2-40B4-BE49-F238E27FC236}">
                <a16:creationId xmlns:a16="http://schemas.microsoft.com/office/drawing/2014/main" id="{53CDC54D-72C8-432B-8C74-7FE9221C6FE2}"/>
              </a:ext>
            </a:extLst>
          </p:cNvPr>
          <p:cNvGrpSpPr/>
          <p:nvPr/>
        </p:nvGrpSpPr>
        <p:grpSpPr>
          <a:xfrm rot="2700000">
            <a:off x="1731999" y="1429493"/>
            <a:ext cx="2177858" cy="2597863"/>
            <a:chOff x="3771899" y="2132010"/>
            <a:chExt cx="2177858" cy="2597863"/>
          </a:xfrm>
          <a:solidFill>
            <a:srgbClr val="15B2D3"/>
          </a:solidFill>
        </p:grpSpPr>
        <p:sp>
          <p:nvSpPr>
            <p:cNvPr id="11" name="Freeform: Shape 10">
              <a:extLst>
                <a:ext uri="{FF2B5EF4-FFF2-40B4-BE49-F238E27FC236}">
                  <a16:creationId xmlns:a16="http://schemas.microsoft.com/office/drawing/2014/main" id="{A80C5E7A-2584-408F-9597-445941F05DF3}"/>
                </a:ext>
              </a:extLst>
            </p:cNvPr>
            <p:cNvSpPr/>
            <p:nvPr/>
          </p:nvSpPr>
          <p:spPr>
            <a:xfrm rot="5400000">
              <a:off x="3404145" y="2961735"/>
              <a:ext cx="1673924" cy="938416"/>
            </a:xfrm>
            <a:custGeom>
              <a:avLst/>
              <a:gdLst>
                <a:gd name="connsiteX0" fmla="*/ 183 w 1673924"/>
                <a:gd name="connsiteY0" fmla="*/ 117 h 938416"/>
                <a:gd name="connsiteX1" fmla="*/ 1674107 w 1673924"/>
                <a:gd name="connsiteY1" fmla="*/ 117 h 938416"/>
                <a:gd name="connsiteX2" fmla="*/ 1674107 w 1673924"/>
                <a:gd name="connsiteY2" fmla="*/ 938534 h 938416"/>
                <a:gd name="connsiteX3" fmla="*/ 183 w 1673924"/>
                <a:gd name="connsiteY3" fmla="*/ 938534 h 938416"/>
              </a:gdLst>
              <a:ahLst/>
              <a:cxnLst>
                <a:cxn ang="0">
                  <a:pos x="connsiteX0" y="connsiteY0"/>
                </a:cxn>
                <a:cxn ang="0">
                  <a:pos x="connsiteX1" y="connsiteY1"/>
                </a:cxn>
                <a:cxn ang="0">
                  <a:pos x="connsiteX2" y="connsiteY2"/>
                </a:cxn>
                <a:cxn ang="0">
                  <a:pos x="connsiteX3" y="connsiteY3"/>
                </a:cxn>
              </a:cxnLst>
              <a:rect l="l" t="t" r="r" b="b"/>
              <a:pathLst>
                <a:path w="1673924" h="938416">
                  <a:moveTo>
                    <a:pt x="183" y="117"/>
                  </a:moveTo>
                  <a:lnTo>
                    <a:pt x="1674107" y="117"/>
                  </a:lnTo>
                  <a:lnTo>
                    <a:pt x="1674107" y="938534"/>
                  </a:lnTo>
                  <a:lnTo>
                    <a:pt x="183" y="938534"/>
                  </a:lnTo>
                  <a:close/>
                </a:path>
              </a:pathLst>
            </a:custGeom>
            <a:grpFill/>
            <a:ln w="26317" cap="rnd">
              <a:noFill/>
              <a:prstDash val="solid"/>
              <a:round/>
            </a:ln>
          </p:spPr>
          <p:txBody>
            <a:bodyPr rtlCol="0" anchor="ctr"/>
            <a:lstStyle/>
            <a:p>
              <a:endParaRPr lang="en-ID"/>
            </a:p>
          </p:txBody>
        </p:sp>
        <p:sp>
          <p:nvSpPr>
            <p:cNvPr id="12" name="Freeform: Shape 11">
              <a:extLst>
                <a:ext uri="{FF2B5EF4-FFF2-40B4-BE49-F238E27FC236}">
                  <a16:creationId xmlns:a16="http://schemas.microsoft.com/office/drawing/2014/main" id="{68B75C6F-19FC-49BD-80F5-3FB71D665A3E}"/>
                </a:ext>
              </a:extLst>
            </p:cNvPr>
            <p:cNvSpPr/>
            <p:nvPr/>
          </p:nvSpPr>
          <p:spPr>
            <a:xfrm rot="5400000">
              <a:off x="4001359" y="2781476"/>
              <a:ext cx="2597863" cy="1298931"/>
            </a:xfrm>
            <a:custGeom>
              <a:avLst/>
              <a:gdLst>
                <a:gd name="connsiteX0" fmla="*/ 2598158 w 2597863"/>
                <a:gd name="connsiteY0" fmla="*/ 1299079 h 1298931"/>
                <a:gd name="connsiteX1" fmla="*/ 1299226 w 2597863"/>
                <a:gd name="connsiteY1" fmla="*/ 147 h 1298931"/>
                <a:gd name="connsiteX2" fmla="*/ 294 w 2597863"/>
                <a:gd name="connsiteY2" fmla="*/ 1299079 h 1298931"/>
              </a:gdLst>
              <a:ahLst/>
              <a:cxnLst>
                <a:cxn ang="0">
                  <a:pos x="connsiteX0" y="connsiteY0"/>
                </a:cxn>
                <a:cxn ang="0">
                  <a:pos x="connsiteX1" y="connsiteY1"/>
                </a:cxn>
                <a:cxn ang="0">
                  <a:pos x="connsiteX2" y="connsiteY2"/>
                </a:cxn>
              </a:cxnLst>
              <a:rect l="l" t="t" r="r" b="b"/>
              <a:pathLst>
                <a:path w="2597863" h="1298931">
                  <a:moveTo>
                    <a:pt x="2598158" y="1299079"/>
                  </a:moveTo>
                  <a:lnTo>
                    <a:pt x="1299226" y="147"/>
                  </a:lnTo>
                  <a:lnTo>
                    <a:pt x="294" y="1299079"/>
                  </a:lnTo>
                  <a:close/>
                </a:path>
              </a:pathLst>
            </a:custGeom>
            <a:grpFill/>
            <a:ln w="72000" cap="rnd">
              <a:noFill/>
              <a:prstDash val="solid"/>
              <a:round/>
            </a:ln>
          </p:spPr>
          <p:txBody>
            <a:bodyPr rtlCol="0" anchor="ctr"/>
            <a:lstStyle/>
            <a:p>
              <a:endParaRPr lang="en-ID"/>
            </a:p>
          </p:txBody>
        </p:sp>
      </p:grpSp>
      <p:grpSp>
        <p:nvGrpSpPr>
          <p:cNvPr id="13" name="Graphic 1">
            <a:extLst>
              <a:ext uri="{FF2B5EF4-FFF2-40B4-BE49-F238E27FC236}">
                <a16:creationId xmlns:a16="http://schemas.microsoft.com/office/drawing/2014/main" id="{53CDC54D-72C8-432B-8C74-7FE9221C6FE2}"/>
              </a:ext>
            </a:extLst>
          </p:cNvPr>
          <p:cNvGrpSpPr/>
          <p:nvPr/>
        </p:nvGrpSpPr>
        <p:grpSpPr>
          <a:xfrm rot="2700000">
            <a:off x="3481543" y="3179037"/>
            <a:ext cx="2177858" cy="2597863"/>
            <a:chOff x="6246128" y="2132010"/>
            <a:chExt cx="2177858" cy="2597863"/>
          </a:xfrm>
          <a:solidFill>
            <a:srgbClr val="236E96"/>
          </a:solidFill>
        </p:grpSpPr>
        <p:sp>
          <p:nvSpPr>
            <p:cNvPr id="14" name="Freeform: Shape 13">
              <a:extLst>
                <a:ext uri="{FF2B5EF4-FFF2-40B4-BE49-F238E27FC236}">
                  <a16:creationId xmlns:a16="http://schemas.microsoft.com/office/drawing/2014/main" id="{BF8E676C-18DF-4B61-BD87-7336C651561A}"/>
                </a:ext>
              </a:extLst>
            </p:cNvPr>
            <p:cNvSpPr/>
            <p:nvPr/>
          </p:nvSpPr>
          <p:spPr>
            <a:xfrm rot="5400000" flipV="1">
              <a:off x="7117815" y="2961734"/>
              <a:ext cx="1673924" cy="938416"/>
            </a:xfrm>
            <a:custGeom>
              <a:avLst/>
              <a:gdLst>
                <a:gd name="connsiteX0" fmla="*/ 573 w 1673924"/>
                <a:gd name="connsiteY0" fmla="*/ 117 h 938416"/>
                <a:gd name="connsiteX1" fmla="*/ 1674497 w 1673924"/>
                <a:gd name="connsiteY1" fmla="*/ 117 h 938416"/>
                <a:gd name="connsiteX2" fmla="*/ 1674497 w 1673924"/>
                <a:gd name="connsiteY2" fmla="*/ 938534 h 938416"/>
                <a:gd name="connsiteX3" fmla="*/ 573 w 1673924"/>
                <a:gd name="connsiteY3" fmla="*/ 938534 h 938416"/>
              </a:gdLst>
              <a:ahLst/>
              <a:cxnLst>
                <a:cxn ang="0">
                  <a:pos x="connsiteX0" y="connsiteY0"/>
                </a:cxn>
                <a:cxn ang="0">
                  <a:pos x="connsiteX1" y="connsiteY1"/>
                </a:cxn>
                <a:cxn ang="0">
                  <a:pos x="connsiteX2" y="connsiteY2"/>
                </a:cxn>
                <a:cxn ang="0">
                  <a:pos x="connsiteX3" y="connsiteY3"/>
                </a:cxn>
              </a:cxnLst>
              <a:rect l="l" t="t" r="r" b="b"/>
              <a:pathLst>
                <a:path w="1673924" h="938416">
                  <a:moveTo>
                    <a:pt x="573" y="117"/>
                  </a:moveTo>
                  <a:lnTo>
                    <a:pt x="1674497" y="117"/>
                  </a:lnTo>
                  <a:lnTo>
                    <a:pt x="1674497" y="938534"/>
                  </a:lnTo>
                  <a:lnTo>
                    <a:pt x="573" y="938534"/>
                  </a:lnTo>
                  <a:close/>
                </a:path>
              </a:pathLst>
            </a:custGeom>
            <a:grpFill/>
            <a:ln w="26317" cap="rnd">
              <a:noFill/>
              <a:prstDash val="solid"/>
              <a:round/>
            </a:ln>
          </p:spPr>
          <p:txBody>
            <a:bodyPr rtlCol="0" anchor="ctr"/>
            <a:lstStyle/>
            <a:p>
              <a:endParaRPr lang="en-ID"/>
            </a:p>
          </p:txBody>
        </p:sp>
        <p:sp>
          <p:nvSpPr>
            <p:cNvPr id="15" name="Freeform: Shape 14">
              <a:extLst>
                <a:ext uri="{FF2B5EF4-FFF2-40B4-BE49-F238E27FC236}">
                  <a16:creationId xmlns:a16="http://schemas.microsoft.com/office/drawing/2014/main" id="{56D9CE1C-D2D4-43F2-8299-760AB4E6A48C}"/>
                </a:ext>
              </a:extLst>
            </p:cNvPr>
            <p:cNvSpPr/>
            <p:nvPr/>
          </p:nvSpPr>
          <p:spPr>
            <a:xfrm rot="5400000" flipV="1">
              <a:off x="5596662" y="2781476"/>
              <a:ext cx="2597863" cy="1298931"/>
            </a:xfrm>
            <a:custGeom>
              <a:avLst/>
              <a:gdLst>
                <a:gd name="connsiteX0" fmla="*/ 2598326 w 2597863"/>
                <a:gd name="connsiteY0" fmla="*/ 1299079 h 1298931"/>
                <a:gd name="connsiteX1" fmla="*/ 1299394 w 2597863"/>
                <a:gd name="connsiteY1" fmla="*/ 147 h 1298931"/>
                <a:gd name="connsiteX2" fmla="*/ 461 w 2597863"/>
                <a:gd name="connsiteY2" fmla="*/ 1299079 h 1298931"/>
              </a:gdLst>
              <a:ahLst/>
              <a:cxnLst>
                <a:cxn ang="0">
                  <a:pos x="connsiteX0" y="connsiteY0"/>
                </a:cxn>
                <a:cxn ang="0">
                  <a:pos x="connsiteX1" y="connsiteY1"/>
                </a:cxn>
                <a:cxn ang="0">
                  <a:pos x="connsiteX2" y="connsiteY2"/>
                </a:cxn>
              </a:cxnLst>
              <a:rect l="l" t="t" r="r" b="b"/>
              <a:pathLst>
                <a:path w="2597863" h="1298931">
                  <a:moveTo>
                    <a:pt x="2598326" y="1299079"/>
                  </a:moveTo>
                  <a:lnTo>
                    <a:pt x="1299394" y="147"/>
                  </a:lnTo>
                  <a:lnTo>
                    <a:pt x="461" y="1299079"/>
                  </a:lnTo>
                  <a:close/>
                </a:path>
              </a:pathLst>
            </a:custGeom>
            <a:grpFill/>
            <a:ln w="72000" cap="rnd">
              <a:noFill/>
              <a:prstDash val="solid"/>
              <a:round/>
            </a:ln>
          </p:spPr>
          <p:txBody>
            <a:bodyPr rtlCol="0" anchor="ctr"/>
            <a:lstStyle/>
            <a:p>
              <a:endParaRPr lang="en-ID"/>
            </a:p>
          </p:txBody>
        </p:sp>
      </p:grpSp>
      <p:sp>
        <p:nvSpPr>
          <p:cNvPr id="21" name="TextBox 20">
            <a:extLst>
              <a:ext uri="{FF2B5EF4-FFF2-40B4-BE49-F238E27FC236}">
                <a16:creationId xmlns:a16="http://schemas.microsoft.com/office/drawing/2014/main" id="{124CA277-CFCF-43C6-ADDC-CC8F44006A6E}"/>
              </a:ext>
            </a:extLst>
          </p:cNvPr>
          <p:cNvSpPr txBox="1"/>
          <p:nvPr/>
        </p:nvSpPr>
        <p:spPr>
          <a:xfrm rot="16200000">
            <a:off x="-868001"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22" name="TextBox 21">
            <a:extLst>
              <a:ext uri="{FF2B5EF4-FFF2-40B4-BE49-F238E27FC236}">
                <a16:creationId xmlns:a16="http://schemas.microsoft.com/office/drawing/2014/main" id="{2D08FC4C-C7E0-4348-B781-4563C59F1760}"/>
              </a:ext>
            </a:extLst>
          </p:cNvPr>
          <p:cNvSpPr txBox="1"/>
          <p:nvPr/>
        </p:nvSpPr>
        <p:spPr>
          <a:xfrm>
            <a:off x="6834090" y="1010023"/>
            <a:ext cx="4103184" cy="1323439"/>
          </a:xfrm>
          <a:prstGeom prst="rect">
            <a:avLst/>
          </a:prstGeom>
          <a:noFill/>
        </p:spPr>
        <p:txBody>
          <a:bodyPr wrap="square" rtlCol="0">
            <a:spAutoFit/>
          </a:bodyPr>
          <a:lstStyle/>
          <a:p>
            <a:r>
              <a:rPr lang="en-GB" sz="4000" dirty="0">
                <a:latin typeface="Roboto Black" panose="02000000000000000000" pitchFamily="2" charset="0"/>
                <a:ea typeface="Roboto Black" panose="02000000000000000000" pitchFamily="2" charset="0"/>
                <a:cs typeface="Noto Serif" panose="02020600060500020200" pitchFamily="18" charset="0"/>
              </a:rPr>
              <a:t>Lorem </a:t>
            </a:r>
            <a:r>
              <a:rPr lang="en-GB"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Ipsum</a:t>
            </a:r>
            <a:r>
              <a:rPr lang="en-GB" sz="4000" dirty="0">
                <a:latin typeface="Roboto Black" panose="02000000000000000000" pitchFamily="2" charset="0"/>
                <a:ea typeface="Roboto Black" panose="02000000000000000000" pitchFamily="2" charset="0"/>
                <a:cs typeface="Noto Serif" panose="02020600060500020200" pitchFamily="18" charset="0"/>
              </a:rPr>
              <a:t> Dolour</a:t>
            </a:r>
            <a:endParaRPr lang="en-ID" sz="40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24" name="TextBox 23">
            <a:extLst>
              <a:ext uri="{FF2B5EF4-FFF2-40B4-BE49-F238E27FC236}">
                <a16:creationId xmlns:a16="http://schemas.microsoft.com/office/drawing/2014/main" id="{226F19D8-3942-4608-A657-CF310F2922F2}"/>
              </a:ext>
            </a:extLst>
          </p:cNvPr>
          <p:cNvSpPr txBox="1"/>
          <p:nvPr/>
        </p:nvSpPr>
        <p:spPr>
          <a:xfrm>
            <a:off x="6834090" y="4181003"/>
            <a:ext cx="1977174" cy="566758"/>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5" name="TextBox 24">
            <a:extLst>
              <a:ext uri="{FF2B5EF4-FFF2-40B4-BE49-F238E27FC236}">
                <a16:creationId xmlns:a16="http://schemas.microsoft.com/office/drawing/2014/main" id="{0C7CCD5F-D148-463A-8B2D-68D32E1B21CE}"/>
              </a:ext>
            </a:extLst>
          </p:cNvPr>
          <p:cNvSpPr txBox="1"/>
          <p:nvPr/>
        </p:nvSpPr>
        <p:spPr>
          <a:xfrm>
            <a:off x="6834090" y="3866180"/>
            <a:ext cx="1977174" cy="338554"/>
          </a:xfrm>
          <a:prstGeom prst="rect">
            <a:avLst/>
          </a:prstGeom>
          <a:noFill/>
        </p:spPr>
        <p:txBody>
          <a:bodyPr wrap="square" rtlCol="0">
            <a:spAutoFit/>
          </a:bodyPr>
          <a:lstStyle/>
          <a:p>
            <a:r>
              <a:rPr lang="en-GB" sz="1600" dirty="0">
                <a:solidFill>
                  <a:schemeClr val="tx1">
                    <a:lumMod val="65000"/>
                    <a:lumOff val="35000"/>
                  </a:schemeClr>
                </a:solidFill>
                <a:latin typeface="Lato Black" panose="020F0A02020204030203" pitchFamily="34" charset="0"/>
              </a:rPr>
              <a:t>Your Text Here</a:t>
            </a:r>
            <a:endParaRPr lang="id-ID" sz="1600" dirty="0">
              <a:solidFill>
                <a:schemeClr val="tx1">
                  <a:lumMod val="65000"/>
                  <a:lumOff val="35000"/>
                </a:schemeClr>
              </a:solidFill>
              <a:latin typeface="Lato Black" panose="020F0A02020204030203" pitchFamily="34" charset="0"/>
            </a:endParaRPr>
          </a:p>
        </p:txBody>
      </p:sp>
      <p:sp>
        <p:nvSpPr>
          <p:cNvPr id="32" name="TextBox 31">
            <a:extLst>
              <a:ext uri="{FF2B5EF4-FFF2-40B4-BE49-F238E27FC236}">
                <a16:creationId xmlns:a16="http://schemas.microsoft.com/office/drawing/2014/main" id="{6343614F-2C2C-4D15-A746-E11CA66BCD9E}"/>
              </a:ext>
            </a:extLst>
          </p:cNvPr>
          <p:cNvSpPr txBox="1"/>
          <p:nvPr/>
        </p:nvSpPr>
        <p:spPr>
          <a:xfrm>
            <a:off x="9019317" y="4181003"/>
            <a:ext cx="1977174" cy="566758"/>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33" name="TextBox 32">
            <a:extLst>
              <a:ext uri="{FF2B5EF4-FFF2-40B4-BE49-F238E27FC236}">
                <a16:creationId xmlns:a16="http://schemas.microsoft.com/office/drawing/2014/main" id="{750CDAEE-CE98-4465-80CA-8F7AAE6C2572}"/>
              </a:ext>
            </a:extLst>
          </p:cNvPr>
          <p:cNvSpPr txBox="1"/>
          <p:nvPr/>
        </p:nvSpPr>
        <p:spPr>
          <a:xfrm>
            <a:off x="9019317" y="3866180"/>
            <a:ext cx="1977174" cy="338554"/>
          </a:xfrm>
          <a:prstGeom prst="rect">
            <a:avLst/>
          </a:prstGeom>
          <a:noFill/>
        </p:spPr>
        <p:txBody>
          <a:bodyPr wrap="square" rtlCol="0">
            <a:spAutoFit/>
          </a:bodyPr>
          <a:lstStyle/>
          <a:p>
            <a:r>
              <a:rPr lang="en-GB" sz="1600" dirty="0">
                <a:solidFill>
                  <a:schemeClr val="tx1">
                    <a:lumMod val="65000"/>
                    <a:lumOff val="35000"/>
                  </a:schemeClr>
                </a:solidFill>
                <a:latin typeface="Lato Black" panose="020F0A02020204030203" pitchFamily="34" charset="0"/>
              </a:rPr>
              <a:t>Your Text Here</a:t>
            </a:r>
            <a:endParaRPr lang="id-ID" sz="1600" dirty="0">
              <a:solidFill>
                <a:schemeClr val="tx1">
                  <a:lumMod val="65000"/>
                  <a:lumOff val="35000"/>
                </a:schemeClr>
              </a:solidFill>
              <a:latin typeface="Lato Black" panose="020F0A02020204030203" pitchFamily="34" charset="0"/>
            </a:endParaRPr>
          </a:p>
        </p:txBody>
      </p:sp>
      <p:sp>
        <p:nvSpPr>
          <p:cNvPr id="34" name="TextBox 33">
            <a:extLst>
              <a:ext uri="{FF2B5EF4-FFF2-40B4-BE49-F238E27FC236}">
                <a16:creationId xmlns:a16="http://schemas.microsoft.com/office/drawing/2014/main" id="{9961C7CE-C463-49B5-A99E-D4DA6C87D229}"/>
              </a:ext>
            </a:extLst>
          </p:cNvPr>
          <p:cNvSpPr txBox="1"/>
          <p:nvPr/>
        </p:nvSpPr>
        <p:spPr>
          <a:xfrm>
            <a:off x="6834090" y="5344363"/>
            <a:ext cx="1977174" cy="566758"/>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35" name="TextBox 34">
            <a:extLst>
              <a:ext uri="{FF2B5EF4-FFF2-40B4-BE49-F238E27FC236}">
                <a16:creationId xmlns:a16="http://schemas.microsoft.com/office/drawing/2014/main" id="{8F49CAA2-574D-46EE-9CCB-CD37CB808F7D}"/>
              </a:ext>
            </a:extLst>
          </p:cNvPr>
          <p:cNvSpPr txBox="1"/>
          <p:nvPr/>
        </p:nvSpPr>
        <p:spPr>
          <a:xfrm>
            <a:off x="6834090" y="5029540"/>
            <a:ext cx="1977174" cy="338554"/>
          </a:xfrm>
          <a:prstGeom prst="rect">
            <a:avLst/>
          </a:prstGeom>
          <a:noFill/>
        </p:spPr>
        <p:txBody>
          <a:bodyPr wrap="square" rtlCol="0">
            <a:spAutoFit/>
          </a:bodyPr>
          <a:lstStyle/>
          <a:p>
            <a:r>
              <a:rPr lang="en-GB" sz="1600" dirty="0">
                <a:solidFill>
                  <a:schemeClr val="tx1">
                    <a:lumMod val="65000"/>
                    <a:lumOff val="35000"/>
                  </a:schemeClr>
                </a:solidFill>
                <a:latin typeface="Lato Black" panose="020F0A02020204030203" pitchFamily="34" charset="0"/>
              </a:rPr>
              <a:t>Your Text Here</a:t>
            </a:r>
            <a:endParaRPr lang="id-ID" sz="1600" dirty="0">
              <a:solidFill>
                <a:schemeClr val="tx1">
                  <a:lumMod val="65000"/>
                  <a:lumOff val="35000"/>
                </a:schemeClr>
              </a:solidFill>
              <a:latin typeface="Lato Black" panose="020F0A02020204030203" pitchFamily="34" charset="0"/>
            </a:endParaRPr>
          </a:p>
        </p:txBody>
      </p:sp>
      <p:sp>
        <p:nvSpPr>
          <p:cNvPr id="36" name="TextBox 35">
            <a:extLst>
              <a:ext uri="{FF2B5EF4-FFF2-40B4-BE49-F238E27FC236}">
                <a16:creationId xmlns:a16="http://schemas.microsoft.com/office/drawing/2014/main" id="{A8FF46F1-82B1-4979-AAC2-04297C0DF799}"/>
              </a:ext>
            </a:extLst>
          </p:cNvPr>
          <p:cNvSpPr txBox="1"/>
          <p:nvPr/>
        </p:nvSpPr>
        <p:spPr>
          <a:xfrm>
            <a:off x="9019317" y="5344363"/>
            <a:ext cx="1977174" cy="566758"/>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37" name="TextBox 36">
            <a:extLst>
              <a:ext uri="{FF2B5EF4-FFF2-40B4-BE49-F238E27FC236}">
                <a16:creationId xmlns:a16="http://schemas.microsoft.com/office/drawing/2014/main" id="{D894F18C-6DFD-4DCB-80BA-5583D279986E}"/>
              </a:ext>
            </a:extLst>
          </p:cNvPr>
          <p:cNvSpPr txBox="1"/>
          <p:nvPr/>
        </p:nvSpPr>
        <p:spPr>
          <a:xfrm>
            <a:off x="9019317" y="5029540"/>
            <a:ext cx="1977174" cy="338554"/>
          </a:xfrm>
          <a:prstGeom prst="rect">
            <a:avLst/>
          </a:prstGeom>
          <a:noFill/>
        </p:spPr>
        <p:txBody>
          <a:bodyPr wrap="square" rtlCol="0">
            <a:spAutoFit/>
          </a:bodyPr>
          <a:lstStyle/>
          <a:p>
            <a:r>
              <a:rPr lang="en-GB" sz="1600" dirty="0">
                <a:solidFill>
                  <a:schemeClr val="tx1">
                    <a:lumMod val="65000"/>
                    <a:lumOff val="35000"/>
                  </a:schemeClr>
                </a:solidFill>
                <a:latin typeface="Lato Black" panose="020F0A02020204030203" pitchFamily="34" charset="0"/>
              </a:rPr>
              <a:t>Your Text Here</a:t>
            </a:r>
            <a:endParaRPr lang="id-ID" sz="1600" dirty="0">
              <a:solidFill>
                <a:schemeClr val="tx1">
                  <a:lumMod val="65000"/>
                  <a:lumOff val="35000"/>
                </a:schemeClr>
              </a:solidFill>
              <a:latin typeface="Lato Black" panose="020F0A02020204030203" pitchFamily="34" charset="0"/>
            </a:endParaRPr>
          </a:p>
        </p:txBody>
      </p:sp>
      <p:sp>
        <p:nvSpPr>
          <p:cNvPr id="38" name="Rectangle: Rounded Corners 37">
            <a:extLst>
              <a:ext uri="{FF2B5EF4-FFF2-40B4-BE49-F238E27FC236}">
                <a16:creationId xmlns:a16="http://schemas.microsoft.com/office/drawing/2014/main" id="{E22A7A93-13EE-4AC6-B50C-E567B67023EE}"/>
              </a:ext>
            </a:extLst>
          </p:cNvPr>
          <p:cNvSpPr/>
          <p:nvPr/>
        </p:nvSpPr>
        <p:spPr>
          <a:xfrm>
            <a:off x="6950561" y="293719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Rectangle: Rounded Corners 38">
            <a:extLst>
              <a:ext uri="{FF2B5EF4-FFF2-40B4-BE49-F238E27FC236}">
                <a16:creationId xmlns:a16="http://schemas.microsoft.com/office/drawing/2014/main" id="{B6AF2337-881B-4DDF-90F0-36E17AF02594}"/>
              </a:ext>
            </a:extLst>
          </p:cNvPr>
          <p:cNvSpPr/>
          <p:nvPr/>
        </p:nvSpPr>
        <p:spPr>
          <a:xfrm>
            <a:off x="7383949" y="2937192"/>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oup 39">
            <a:extLst>
              <a:ext uri="{FF2B5EF4-FFF2-40B4-BE49-F238E27FC236}">
                <a16:creationId xmlns:a16="http://schemas.microsoft.com/office/drawing/2014/main" id="{2B2F9397-4323-45D6-AE41-9A4EE239A3B8}"/>
              </a:ext>
            </a:extLst>
          </p:cNvPr>
          <p:cNvGrpSpPr/>
          <p:nvPr/>
        </p:nvGrpSpPr>
        <p:grpSpPr>
          <a:xfrm>
            <a:off x="10514733" y="454232"/>
            <a:ext cx="1220935" cy="218280"/>
            <a:chOff x="5432716" y="5806890"/>
            <a:chExt cx="1220935" cy="218280"/>
          </a:xfrm>
          <a:solidFill>
            <a:srgbClr val="15B2D3"/>
          </a:solidFill>
        </p:grpSpPr>
        <p:sp>
          <p:nvSpPr>
            <p:cNvPr id="41" name="Freeform: Shape 40">
              <a:extLst>
                <a:ext uri="{FF2B5EF4-FFF2-40B4-BE49-F238E27FC236}">
                  <a16:creationId xmlns:a16="http://schemas.microsoft.com/office/drawing/2014/main" id="{97F8C5C3-079F-4659-A12C-AF0A90842AFA}"/>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625E5B4B-34AE-449B-9E54-7C5BD4D6D9C6}"/>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43" name="Freeform: Shape 42">
              <a:extLst>
                <a:ext uri="{FF2B5EF4-FFF2-40B4-BE49-F238E27FC236}">
                  <a16:creationId xmlns:a16="http://schemas.microsoft.com/office/drawing/2014/main" id="{F11D9DAF-2580-4199-8ACE-D9882DF8E629}"/>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44" name="Graphic 43">
            <a:extLst>
              <a:ext uri="{FF2B5EF4-FFF2-40B4-BE49-F238E27FC236}">
                <a16:creationId xmlns:a16="http://schemas.microsoft.com/office/drawing/2014/main" id="{477F53C9-833C-4030-AD91-6C44C50A0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45" name="Freeform: Shape 44">
            <a:extLst>
              <a:ext uri="{FF2B5EF4-FFF2-40B4-BE49-F238E27FC236}">
                <a16:creationId xmlns:a16="http://schemas.microsoft.com/office/drawing/2014/main" id="{72509980-849D-4386-8605-C31E7A3B3FEA}"/>
              </a:ext>
            </a:extLst>
          </p:cNvPr>
          <p:cNvSpPr/>
          <p:nvPr/>
        </p:nvSpPr>
        <p:spPr>
          <a:xfrm>
            <a:off x="2467542" y="4179294"/>
            <a:ext cx="642368" cy="642366"/>
          </a:xfrm>
          <a:custGeom>
            <a:avLst/>
            <a:gdLst>
              <a:gd name="connsiteX0" fmla="*/ 116463 w 711946"/>
              <a:gd name="connsiteY0" fmla="*/ 1 h 711943"/>
              <a:gd name="connsiteX1" fmla="*/ 103924 w 711946"/>
              <a:gd name="connsiteY1" fmla="*/ 5266 h 711943"/>
              <a:gd name="connsiteX2" fmla="*/ 5270 w 711946"/>
              <a:gd name="connsiteY2" fmla="*/ 103920 h 711943"/>
              <a:gd name="connsiteX3" fmla="*/ 5 w 711946"/>
              <a:gd name="connsiteY3" fmla="*/ 117073 h 711943"/>
              <a:gd name="connsiteX4" fmla="*/ 29194 w 711946"/>
              <a:gd name="connsiteY4" fmla="*/ 228545 h 711943"/>
              <a:gd name="connsiteX5" fmla="*/ 216717 w 711946"/>
              <a:gd name="connsiteY5" fmla="*/ 495227 h 711943"/>
              <a:gd name="connsiteX6" fmla="*/ 483399 w 711946"/>
              <a:gd name="connsiteY6" fmla="*/ 682750 h 711943"/>
              <a:gd name="connsiteX7" fmla="*/ 594871 w 711946"/>
              <a:gd name="connsiteY7" fmla="*/ 711939 h 711943"/>
              <a:gd name="connsiteX8" fmla="*/ 608024 w 711946"/>
              <a:gd name="connsiteY8" fmla="*/ 706674 h 711943"/>
              <a:gd name="connsiteX9" fmla="*/ 706678 w 711946"/>
              <a:gd name="connsiteY9" fmla="*/ 608020 h 711943"/>
              <a:gd name="connsiteX10" fmla="*/ 706678 w 711946"/>
              <a:gd name="connsiteY10" fmla="*/ 582570 h 711943"/>
              <a:gd name="connsiteX11" fmla="*/ 576509 w 711946"/>
              <a:gd name="connsiteY11" fmla="*/ 452383 h 711943"/>
              <a:gd name="connsiteX12" fmla="*/ 551060 w 711946"/>
              <a:gd name="connsiteY12" fmla="*/ 452383 h 711943"/>
              <a:gd name="connsiteX13" fmla="*/ 483138 w 711946"/>
              <a:gd name="connsiteY13" fmla="*/ 520323 h 711943"/>
              <a:gd name="connsiteX14" fmla="*/ 477967 w 711946"/>
              <a:gd name="connsiteY14" fmla="*/ 520044 h 711943"/>
              <a:gd name="connsiteX15" fmla="*/ 440946 w 711946"/>
              <a:gd name="connsiteY15" fmla="*/ 510519 h 711943"/>
              <a:gd name="connsiteX16" fmla="*/ 300061 w 711946"/>
              <a:gd name="connsiteY16" fmla="*/ 411883 h 711943"/>
              <a:gd name="connsiteX17" fmla="*/ 201425 w 711946"/>
              <a:gd name="connsiteY17" fmla="*/ 270998 h 711943"/>
              <a:gd name="connsiteX18" fmla="*/ 191900 w 711946"/>
              <a:gd name="connsiteY18" fmla="*/ 233977 h 711943"/>
              <a:gd name="connsiteX19" fmla="*/ 191621 w 711946"/>
              <a:gd name="connsiteY19" fmla="*/ 228806 h 711943"/>
              <a:gd name="connsiteX20" fmla="*/ 259561 w 711946"/>
              <a:gd name="connsiteY20" fmla="*/ 160884 h 711943"/>
              <a:gd name="connsiteX21" fmla="*/ 259561 w 711946"/>
              <a:gd name="connsiteY21" fmla="*/ 135435 h 711943"/>
              <a:gd name="connsiteX22" fmla="*/ 129374 w 711946"/>
              <a:gd name="connsiteY22" fmla="*/ 5266 h 711943"/>
              <a:gd name="connsiteX23" fmla="*/ 116463 w 711946"/>
              <a:gd name="connsiteY23" fmla="*/ 1 h 711943"/>
              <a:gd name="connsiteX24" fmla="*/ 116649 w 711946"/>
              <a:gd name="connsiteY24" fmla="*/ 43440 h 711943"/>
              <a:gd name="connsiteX25" fmla="*/ 221387 w 711946"/>
              <a:gd name="connsiteY25" fmla="*/ 148159 h 711943"/>
              <a:gd name="connsiteX26" fmla="*/ 160683 w 711946"/>
              <a:gd name="connsiteY26" fmla="*/ 208844 h 711943"/>
              <a:gd name="connsiteX27" fmla="*/ 155493 w 711946"/>
              <a:gd name="connsiteY27" fmla="*/ 219746 h 711943"/>
              <a:gd name="connsiteX28" fmla="*/ 156163 w 711946"/>
              <a:gd name="connsiteY28" fmla="*/ 238256 h 711943"/>
              <a:gd name="connsiteX29" fmla="*/ 167697 w 711946"/>
              <a:gd name="connsiteY29" fmla="*/ 283556 h 711943"/>
              <a:gd name="connsiteX30" fmla="*/ 274611 w 711946"/>
              <a:gd name="connsiteY30" fmla="*/ 437333 h 711943"/>
              <a:gd name="connsiteX31" fmla="*/ 428388 w 711946"/>
              <a:gd name="connsiteY31" fmla="*/ 544247 h 711943"/>
              <a:gd name="connsiteX32" fmla="*/ 473687 w 711946"/>
              <a:gd name="connsiteY32" fmla="*/ 555781 h 711943"/>
              <a:gd name="connsiteX33" fmla="*/ 492198 w 711946"/>
              <a:gd name="connsiteY33" fmla="*/ 556451 h 711943"/>
              <a:gd name="connsiteX34" fmla="*/ 503100 w 711946"/>
              <a:gd name="connsiteY34" fmla="*/ 551260 h 711943"/>
              <a:gd name="connsiteX35" fmla="*/ 563784 w 711946"/>
              <a:gd name="connsiteY35" fmla="*/ 490557 h 711943"/>
              <a:gd name="connsiteX36" fmla="*/ 668503 w 711946"/>
              <a:gd name="connsiteY36" fmla="*/ 595295 h 711943"/>
              <a:gd name="connsiteX37" fmla="*/ 588787 w 711946"/>
              <a:gd name="connsiteY37" fmla="*/ 675011 h 711943"/>
              <a:gd name="connsiteX38" fmla="*/ 497072 w 711946"/>
              <a:gd name="connsiteY38" fmla="*/ 649450 h 711943"/>
              <a:gd name="connsiteX39" fmla="*/ 242167 w 711946"/>
              <a:gd name="connsiteY39" fmla="*/ 469777 h 711943"/>
              <a:gd name="connsiteX40" fmla="*/ 62494 w 711946"/>
              <a:gd name="connsiteY40" fmla="*/ 214871 h 711943"/>
              <a:gd name="connsiteX41" fmla="*/ 36933 w 711946"/>
              <a:gd name="connsiteY41" fmla="*/ 123156 h 711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1946" h="711943">
                <a:moveTo>
                  <a:pt x="116463" y="1"/>
                </a:moveTo>
                <a:cubicBezTo>
                  <a:pt x="111756" y="49"/>
                  <a:pt x="107255" y="1939"/>
                  <a:pt x="103924" y="5266"/>
                </a:cubicBezTo>
                <a:lnTo>
                  <a:pt x="5270" y="103920"/>
                </a:lnTo>
                <a:cubicBezTo>
                  <a:pt x="1791" y="107401"/>
                  <a:pt x="-111" y="112153"/>
                  <a:pt x="5" y="117073"/>
                </a:cubicBezTo>
                <a:cubicBezTo>
                  <a:pt x="5" y="117073"/>
                  <a:pt x="1377" y="160819"/>
                  <a:pt x="29194" y="228545"/>
                </a:cubicBezTo>
                <a:cubicBezTo>
                  <a:pt x="57011" y="296271"/>
                  <a:pt x="111316" y="389825"/>
                  <a:pt x="216717" y="495227"/>
                </a:cubicBezTo>
                <a:cubicBezTo>
                  <a:pt x="322119" y="600628"/>
                  <a:pt x="415673" y="654933"/>
                  <a:pt x="483399" y="682750"/>
                </a:cubicBezTo>
                <a:cubicBezTo>
                  <a:pt x="551125" y="710567"/>
                  <a:pt x="594871" y="711939"/>
                  <a:pt x="594871" y="711939"/>
                </a:cubicBezTo>
                <a:cubicBezTo>
                  <a:pt x="599791" y="712055"/>
                  <a:pt x="604543" y="710153"/>
                  <a:pt x="608024" y="706674"/>
                </a:cubicBezTo>
                <a:lnTo>
                  <a:pt x="706678" y="608020"/>
                </a:lnTo>
                <a:cubicBezTo>
                  <a:pt x="713703" y="600991"/>
                  <a:pt x="713703" y="589599"/>
                  <a:pt x="706678" y="582570"/>
                </a:cubicBezTo>
                <a:lnTo>
                  <a:pt x="576509" y="452383"/>
                </a:lnTo>
                <a:cubicBezTo>
                  <a:pt x="569480" y="445358"/>
                  <a:pt x="558089" y="445358"/>
                  <a:pt x="551060" y="452383"/>
                </a:cubicBezTo>
                <a:lnTo>
                  <a:pt x="483138" y="520323"/>
                </a:lnTo>
                <a:cubicBezTo>
                  <a:pt x="481498" y="520294"/>
                  <a:pt x="481926" y="520517"/>
                  <a:pt x="477967" y="520044"/>
                </a:cubicBezTo>
                <a:cubicBezTo>
                  <a:pt x="469863" y="519074"/>
                  <a:pt x="457355" y="516627"/>
                  <a:pt x="440946" y="510519"/>
                </a:cubicBezTo>
                <a:cubicBezTo>
                  <a:pt x="408126" y="498302"/>
                  <a:pt x="359600" y="471422"/>
                  <a:pt x="300061" y="411883"/>
                </a:cubicBezTo>
                <a:cubicBezTo>
                  <a:pt x="240522" y="352344"/>
                  <a:pt x="213642" y="303818"/>
                  <a:pt x="201425" y="270998"/>
                </a:cubicBezTo>
                <a:cubicBezTo>
                  <a:pt x="195317" y="254589"/>
                  <a:pt x="192870" y="242081"/>
                  <a:pt x="191900" y="233977"/>
                </a:cubicBezTo>
                <a:cubicBezTo>
                  <a:pt x="191426" y="230018"/>
                  <a:pt x="191652" y="230446"/>
                  <a:pt x="191621" y="228806"/>
                </a:cubicBezTo>
                <a:lnTo>
                  <a:pt x="259561" y="160884"/>
                </a:lnTo>
                <a:cubicBezTo>
                  <a:pt x="266586" y="153855"/>
                  <a:pt x="266586" y="142464"/>
                  <a:pt x="259561" y="135435"/>
                </a:cubicBezTo>
                <a:lnTo>
                  <a:pt x="129374" y="5266"/>
                </a:lnTo>
                <a:cubicBezTo>
                  <a:pt x="125952" y="1848"/>
                  <a:pt x="121299" y="-50"/>
                  <a:pt x="116463" y="1"/>
                </a:cubicBezTo>
                <a:close/>
                <a:moveTo>
                  <a:pt x="116649" y="43440"/>
                </a:moveTo>
                <a:lnTo>
                  <a:pt x="221387" y="148159"/>
                </a:lnTo>
                <a:lnTo>
                  <a:pt x="160683" y="208844"/>
                </a:lnTo>
                <a:cubicBezTo>
                  <a:pt x="157750" y="211772"/>
                  <a:pt x="155916" y="215623"/>
                  <a:pt x="155493" y="219746"/>
                </a:cubicBezTo>
                <a:cubicBezTo>
                  <a:pt x="155493" y="219746"/>
                  <a:pt x="154861" y="227379"/>
                  <a:pt x="156163" y="238256"/>
                </a:cubicBezTo>
                <a:cubicBezTo>
                  <a:pt x="157465" y="249133"/>
                  <a:pt x="160595" y="264478"/>
                  <a:pt x="167697" y="283556"/>
                </a:cubicBezTo>
                <a:cubicBezTo>
                  <a:pt x="181900" y="321712"/>
                  <a:pt x="211977" y="374699"/>
                  <a:pt x="274611" y="437333"/>
                </a:cubicBezTo>
                <a:cubicBezTo>
                  <a:pt x="337245" y="499966"/>
                  <a:pt x="390232" y="530043"/>
                  <a:pt x="428388" y="544247"/>
                </a:cubicBezTo>
                <a:cubicBezTo>
                  <a:pt x="447466" y="551349"/>
                  <a:pt x="462811" y="554479"/>
                  <a:pt x="473687" y="555781"/>
                </a:cubicBezTo>
                <a:cubicBezTo>
                  <a:pt x="484564" y="557083"/>
                  <a:pt x="492198" y="556451"/>
                  <a:pt x="492198" y="556451"/>
                </a:cubicBezTo>
                <a:cubicBezTo>
                  <a:pt x="496321" y="556027"/>
                  <a:pt x="500172" y="554194"/>
                  <a:pt x="503100" y="551260"/>
                </a:cubicBezTo>
                <a:lnTo>
                  <a:pt x="563784" y="490557"/>
                </a:lnTo>
                <a:lnTo>
                  <a:pt x="668503" y="595295"/>
                </a:lnTo>
                <a:lnTo>
                  <a:pt x="588787" y="675011"/>
                </a:lnTo>
                <a:cubicBezTo>
                  <a:pt x="580614" y="674493"/>
                  <a:pt x="551779" y="671919"/>
                  <a:pt x="497072" y="649450"/>
                </a:cubicBezTo>
                <a:cubicBezTo>
                  <a:pt x="433781" y="623455"/>
                  <a:pt x="344413" y="572024"/>
                  <a:pt x="242167" y="469777"/>
                </a:cubicBezTo>
                <a:cubicBezTo>
                  <a:pt x="139920" y="367530"/>
                  <a:pt x="88489" y="278162"/>
                  <a:pt x="62494" y="214871"/>
                </a:cubicBezTo>
                <a:cubicBezTo>
                  <a:pt x="40024" y="160165"/>
                  <a:pt x="37451" y="131329"/>
                  <a:pt x="36933" y="123156"/>
                </a:cubicBezTo>
                <a:close/>
              </a:path>
            </a:pathLst>
          </a:custGeom>
          <a:solidFill>
            <a:schemeClr val="bg1"/>
          </a:solidFill>
          <a:ln w="36000" cap="rnd">
            <a:noFill/>
            <a:prstDash val="solid"/>
            <a:round/>
          </a:ln>
        </p:spPr>
        <p:txBody>
          <a:bodyPr rtlCol="0" anchor="ctr"/>
          <a:lstStyle/>
          <a:p>
            <a:endParaRPr lang="en-ID"/>
          </a:p>
        </p:txBody>
      </p:sp>
      <p:sp>
        <p:nvSpPr>
          <p:cNvPr id="46" name="Freeform: Shape 45">
            <a:extLst>
              <a:ext uri="{FF2B5EF4-FFF2-40B4-BE49-F238E27FC236}">
                <a16:creationId xmlns:a16="http://schemas.microsoft.com/office/drawing/2014/main" id="{CDB638DE-AF20-4205-8287-8F4379D1508D}"/>
              </a:ext>
            </a:extLst>
          </p:cNvPr>
          <p:cNvSpPr/>
          <p:nvPr/>
        </p:nvSpPr>
        <p:spPr>
          <a:xfrm>
            <a:off x="2479294" y="2422188"/>
            <a:ext cx="562394" cy="590008"/>
          </a:xfrm>
          <a:custGeom>
            <a:avLst/>
            <a:gdLst>
              <a:gd name="connsiteX0" fmla="*/ 311628 w 623310"/>
              <a:gd name="connsiteY0" fmla="*/ 1 h 653914"/>
              <a:gd name="connsiteX1" fmla="*/ 56945 w 623310"/>
              <a:gd name="connsiteY1" fmla="*/ 254683 h 653914"/>
              <a:gd name="connsiteX2" fmla="*/ 293619 w 623310"/>
              <a:gd name="connsiteY2" fmla="*/ 508640 h 653914"/>
              <a:gd name="connsiteX3" fmla="*/ 293619 w 623310"/>
              <a:gd name="connsiteY3" fmla="*/ 551893 h 653914"/>
              <a:gd name="connsiteX4" fmla="*/ 164809 w 623310"/>
              <a:gd name="connsiteY4" fmla="*/ 551893 h 653914"/>
              <a:gd name="connsiteX5" fmla="*/ 146800 w 623310"/>
              <a:gd name="connsiteY5" fmla="*/ 569883 h 653914"/>
              <a:gd name="connsiteX6" fmla="*/ 164792 w 623310"/>
              <a:gd name="connsiteY6" fmla="*/ 587891 h 653914"/>
              <a:gd name="connsiteX7" fmla="*/ 164809 w 623310"/>
              <a:gd name="connsiteY7" fmla="*/ 587891 h 653914"/>
              <a:gd name="connsiteX8" fmla="*/ 293619 w 623310"/>
              <a:gd name="connsiteY8" fmla="*/ 587891 h 653914"/>
              <a:gd name="connsiteX9" fmla="*/ 293619 w 623310"/>
              <a:gd name="connsiteY9" fmla="*/ 617917 h 653914"/>
              <a:gd name="connsiteX10" fmla="*/ 17990 w 623310"/>
              <a:gd name="connsiteY10" fmla="*/ 617917 h 653914"/>
              <a:gd name="connsiteX11" fmla="*/ 0 w 623310"/>
              <a:gd name="connsiteY11" fmla="*/ 635907 h 653914"/>
              <a:gd name="connsiteX12" fmla="*/ 17990 w 623310"/>
              <a:gd name="connsiteY12" fmla="*/ 653915 h 653914"/>
              <a:gd name="connsiteX13" fmla="*/ 605321 w 623310"/>
              <a:gd name="connsiteY13" fmla="*/ 653915 h 653914"/>
              <a:gd name="connsiteX14" fmla="*/ 623311 w 623310"/>
              <a:gd name="connsiteY14" fmla="*/ 635907 h 653914"/>
              <a:gd name="connsiteX15" fmla="*/ 605321 w 623310"/>
              <a:gd name="connsiteY15" fmla="*/ 617917 h 653914"/>
              <a:gd name="connsiteX16" fmla="*/ 329617 w 623310"/>
              <a:gd name="connsiteY16" fmla="*/ 617917 h 653914"/>
              <a:gd name="connsiteX17" fmla="*/ 329617 w 623310"/>
              <a:gd name="connsiteY17" fmla="*/ 587891 h 653914"/>
              <a:gd name="connsiteX18" fmla="*/ 458428 w 623310"/>
              <a:gd name="connsiteY18" fmla="*/ 587891 h 653914"/>
              <a:gd name="connsiteX19" fmla="*/ 476436 w 623310"/>
              <a:gd name="connsiteY19" fmla="*/ 569899 h 653914"/>
              <a:gd name="connsiteX20" fmla="*/ 476436 w 623310"/>
              <a:gd name="connsiteY20" fmla="*/ 569883 h 653914"/>
              <a:gd name="connsiteX21" fmla="*/ 458428 w 623310"/>
              <a:gd name="connsiteY21" fmla="*/ 551893 h 653914"/>
              <a:gd name="connsiteX22" fmla="*/ 329617 w 623310"/>
              <a:gd name="connsiteY22" fmla="*/ 551893 h 653914"/>
              <a:gd name="connsiteX23" fmla="*/ 329617 w 623310"/>
              <a:gd name="connsiteY23" fmla="*/ 508640 h 653914"/>
              <a:gd name="connsiteX24" fmla="*/ 564952 w 623310"/>
              <a:gd name="connsiteY24" fmla="*/ 261418 h 653914"/>
              <a:gd name="connsiteX25" fmla="*/ 564952 w 623310"/>
              <a:gd name="connsiteY25" fmla="*/ 261361 h 653914"/>
              <a:gd name="connsiteX26" fmla="*/ 566291 w 623310"/>
              <a:gd name="connsiteY26" fmla="*/ 254682 h 653914"/>
              <a:gd name="connsiteX27" fmla="*/ 564877 w 623310"/>
              <a:gd name="connsiteY27" fmla="*/ 247855 h 653914"/>
              <a:gd name="connsiteX28" fmla="*/ 311628 w 623310"/>
              <a:gd name="connsiteY28" fmla="*/ 0 h 653914"/>
              <a:gd name="connsiteX29" fmla="*/ 311628 w 623310"/>
              <a:gd name="connsiteY29" fmla="*/ 35999 h 653914"/>
              <a:gd name="connsiteX30" fmla="*/ 530293 w 623310"/>
              <a:gd name="connsiteY30" fmla="*/ 254683 h 653914"/>
              <a:gd name="connsiteX31" fmla="*/ 311628 w 623310"/>
              <a:gd name="connsiteY31" fmla="*/ 473349 h 653914"/>
              <a:gd name="connsiteX32" fmla="*/ 92943 w 623310"/>
              <a:gd name="connsiteY32" fmla="*/ 254683 h 653914"/>
              <a:gd name="connsiteX33" fmla="*/ 311628 w 623310"/>
              <a:gd name="connsiteY33" fmla="*/ 35999 h 653914"/>
              <a:gd name="connsiteX34" fmla="*/ 311628 w 623310"/>
              <a:gd name="connsiteY34" fmla="*/ 83178 h 653914"/>
              <a:gd name="connsiteX35" fmla="*/ 140122 w 623310"/>
              <a:gd name="connsiteY35" fmla="*/ 254683 h 653914"/>
              <a:gd name="connsiteX36" fmla="*/ 311628 w 623310"/>
              <a:gd name="connsiteY36" fmla="*/ 426171 h 653914"/>
              <a:gd name="connsiteX37" fmla="*/ 481701 w 623310"/>
              <a:gd name="connsiteY37" fmla="*/ 261716 h 653914"/>
              <a:gd name="connsiteX38" fmla="*/ 483115 w 623310"/>
              <a:gd name="connsiteY38" fmla="*/ 254683 h 653914"/>
              <a:gd name="connsiteX39" fmla="*/ 481701 w 623310"/>
              <a:gd name="connsiteY39" fmla="*/ 247782 h 653914"/>
              <a:gd name="connsiteX40" fmla="*/ 311628 w 623310"/>
              <a:gd name="connsiteY40" fmla="*/ 83178 h 653914"/>
              <a:gd name="connsiteX41" fmla="*/ 311628 w 623310"/>
              <a:gd name="connsiteY41" fmla="*/ 119175 h 653914"/>
              <a:gd name="connsiteX42" fmla="*/ 447117 w 623310"/>
              <a:gd name="connsiteY42" fmla="*/ 254683 h 653914"/>
              <a:gd name="connsiteX43" fmla="*/ 311628 w 623310"/>
              <a:gd name="connsiteY43" fmla="*/ 390173 h 653914"/>
              <a:gd name="connsiteX44" fmla="*/ 176119 w 623310"/>
              <a:gd name="connsiteY44" fmla="*/ 254683 h 653914"/>
              <a:gd name="connsiteX45" fmla="*/ 209941 w 623310"/>
              <a:gd name="connsiteY45" fmla="*/ 165163 h 653914"/>
              <a:gd name="connsiteX46" fmla="*/ 197718 w 623310"/>
              <a:gd name="connsiteY46" fmla="*/ 201236 h 653914"/>
              <a:gd name="connsiteX47" fmla="*/ 257826 w 623310"/>
              <a:gd name="connsiteY47" fmla="*/ 261362 h 653914"/>
              <a:gd name="connsiteX48" fmla="*/ 270495 w 623310"/>
              <a:gd name="connsiteY48" fmla="*/ 259651 h 653914"/>
              <a:gd name="connsiteX49" fmla="*/ 263035 w 623310"/>
              <a:gd name="connsiteY49" fmla="*/ 293286 h 653914"/>
              <a:gd name="connsiteX50" fmla="*/ 343960 w 623310"/>
              <a:gd name="connsiteY50" fmla="*/ 374211 h 653914"/>
              <a:gd name="connsiteX51" fmla="*/ 419621 w 623310"/>
              <a:gd name="connsiteY51" fmla="*/ 306011 h 653914"/>
              <a:gd name="connsiteX52" fmla="*/ 424886 w 623310"/>
              <a:gd name="connsiteY52" fmla="*/ 293286 h 653914"/>
              <a:gd name="connsiteX53" fmla="*/ 419621 w 623310"/>
              <a:gd name="connsiteY53" fmla="*/ 280691 h 653914"/>
              <a:gd name="connsiteX54" fmla="*/ 343960 w 623310"/>
              <a:gd name="connsiteY54" fmla="*/ 212342 h 653914"/>
              <a:gd name="connsiteX55" fmla="*/ 310865 w 623310"/>
              <a:gd name="connsiteY55" fmla="*/ 219560 h 653914"/>
              <a:gd name="connsiteX56" fmla="*/ 312669 w 623310"/>
              <a:gd name="connsiteY56" fmla="*/ 213960 h 653914"/>
              <a:gd name="connsiteX57" fmla="*/ 317953 w 623310"/>
              <a:gd name="connsiteY57" fmla="*/ 201236 h 653914"/>
              <a:gd name="connsiteX58" fmla="*/ 312669 w 623310"/>
              <a:gd name="connsiteY58" fmla="*/ 188511 h 653914"/>
              <a:gd name="connsiteX59" fmla="*/ 257826 w 623310"/>
              <a:gd name="connsiteY59" fmla="*/ 141128 h 653914"/>
              <a:gd name="connsiteX60" fmla="*/ 221531 w 623310"/>
              <a:gd name="connsiteY60" fmla="*/ 153517 h 653914"/>
              <a:gd name="connsiteX61" fmla="*/ 311628 w 623310"/>
              <a:gd name="connsiteY61" fmla="*/ 119175 h 653914"/>
              <a:gd name="connsiteX62" fmla="*/ 257826 w 623310"/>
              <a:gd name="connsiteY62" fmla="*/ 177125 h 653914"/>
              <a:gd name="connsiteX63" fmla="*/ 281955 w 623310"/>
              <a:gd name="connsiteY63" fmla="*/ 201236 h 653914"/>
              <a:gd name="connsiteX64" fmla="*/ 257826 w 623310"/>
              <a:gd name="connsiteY64" fmla="*/ 225364 h 653914"/>
              <a:gd name="connsiteX65" fmla="*/ 233716 w 623310"/>
              <a:gd name="connsiteY65" fmla="*/ 201236 h 653914"/>
              <a:gd name="connsiteX66" fmla="*/ 257826 w 623310"/>
              <a:gd name="connsiteY66" fmla="*/ 177125 h 653914"/>
              <a:gd name="connsiteX67" fmla="*/ 343960 w 623310"/>
              <a:gd name="connsiteY67" fmla="*/ 248340 h 653914"/>
              <a:gd name="connsiteX68" fmla="*/ 388888 w 623310"/>
              <a:gd name="connsiteY68" fmla="*/ 293286 h 653914"/>
              <a:gd name="connsiteX69" fmla="*/ 343960 w 623310"/>
              <a:gd name="connsiteY69" fmla="*/ 338213 h 653914"/>
              <a:gd name="connsiteX70" fmla="*/ 299033 w 623310"/>
              <a:gd name="connsiteY70" fmla="*/ 293286 h 653914"/>
              <a:gd name="connsiteX71" fmla="*/ 343960 w 623310"/>
              <a:gd name="connsiteY71" fmla="*/ 248340 h 65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23310" h="653914">
                <a:moveTo>
                  <a:pt x="311628" y="1"/>
                </a:moveTo>
                <a:cubicBezTo>
                  <a:pt x="171197" y="1"/>
                  <a:pt x="56945" y="114253"/>
                  <a:pt x="56945" y="254683"/>
                </a:cubicBezTo>
                <a:cubicBezTo>
                  <a:pt x="56945" y="389056"/>
                  <a:pt x="161565" y="499366"/>
                  <a:pt x="293619" y="508640"/>
                </a:cubicBezTo>
                <a:lnTo>
                  <a:pt x="293619" y="551893"/>
                </a:lnTo>
                <a:lnTo>
                  <a:pt x="164809" y="551893"/>
                </a:lnTo>
                <a:cubicBezTo>
                  <a:pt x="154868" y="551889"/>
                  <a:pt x="146806" y="559943"/>
                  <a:pt x="146800" y="569883"/>
                </a:cubicBezTo>
                <a:cubicBezTo>
                  <a:pt x="146796" y="579824"/>
                  <a:pt x="154851" y="587886"/>
                  <a:pt x="164792" y="587891"/>
                </a:cubicBezTo>
                <a:cubicBezTo>
                  <a:pt x="164798" y="587891"/>
                  <a:pt x="164803" y="587891"/>
                  <a:pt x="164809" y="587891"/>
                </a:cubicBezTo>
                <a:lnTo>
                  <a:pt x="293619" y="587891"/>
                </a:lnTo>
                <a:lnTo>
                  <a:pt x="293619" y="617917"/>
                </a:lnTo>
                <a:lnTo>
                  <a:pt x="17990" y="617917"/>
                </a:lnTo>
                <a:cubicBezTo>
                  <a:pt x="8057" y="617923"/>
                  <a:pt x="6" y="625974"/>
                  <a:pt x="0" y="635907"/>
                </a:cubicBezTo>
                <a:cubicBezTo>
                  <a:pt x="-5" y="645847"/>
                  <a:pt x="8049" y="653909"/>
                  <a:pt x="17990" y="653915"/>
                </a:cubicBezTo>
                <a:lnTo>
                  <a:pt x="605321" y="653915"/>
                </a:lnTo>
                <a:cubicBezTo>
                  <a:pt x="615261" y="653909"/>
                  <a:pt x="623315" y="645847"/>
                  <a:pt x="623311" y="635907"/>
                </a:cubicBezTo>
                <a:cubicBezTo>
                  <a:pt x="623305" y="625974"/>
                  <a:pt x="615254" y="617923"/>
                  <a:pt x="605321" y="617917"/>
                </a:cubicBezTo>
                <a:lnTo>
                  <a:pt x="329617" y="617917"/>
                </a:lnTo>
                <a:lnTo>
                  <a:pt x="329617" y="587891"/>
                </a:lnTo>
                <a:lnTo>
                  <a:pt x="458428" y="587891"/>
                </a:lnTo>
                <a:cubicBezTo>
                  <a:pt x="468369" y="587896"/>
                  <a:pt x="476432" y="579840"/>
                  <a:pt x="476436" y="569899"/>
                </a:cubicBezTo>
                <a:cubicBezTo>
                  <a:pt x="476436" y="569894"/>
                  <a:pt x="476436" y="569888"/>
                  <a:pt x="476436" y="569883"/>
                </a:cubicBezTo>
                <a:cubicBezTo>
                  <a:pt x="476430" y="559942"/>
                  <a:pt x="468368" y="551889"/>
                  <a:pt x="458428" y="551893"/>
                </a:cubicBezTo>
                <a:lnTo>
                  <a:pt x="329617" y="551893"/>
                </a:lnTo>
                <a:lnTo>
                  <a:pt x="329617" y="508640"/>
                </a:lnTo>
                <a:cubicBezTo>
                  <a:pt x="459220" y="499496"/>
                  <a:pt x="561321" y="392536"/>
                  <a:pt x="564952" y="261418"/>
                </a:cubicBezTo>
                <a:cubicBezTo>
                  <a:pt x="564952" y="261399"/>
                  <a:pt x="564951" y="261389"/>
                  <a:pt x="564952" y="261361"/>
                </a:cubicBezTo>
                <a:cubicBezTo>
                  <a:pt x="565819" y="259240"/>
                  <a:pt x="566274" y="256973"/>
                  <a:pt x="566291" y="254682"/>
                </a:cubicBezTo>
                <a:cubicBezTo>
                  <a:pt x="566269" y="252336"/>
                  <a:pt x="565789" y="250017"/>
                  <a:pt x="564877" y="247855"/>
                </a:cubicBezTo>
                <a:cubicBezTo>
                  <a:pt x="561033" y="110758"/>
                  <a:pt x="449637" y="0"/>
                  <a:pt x="311628" y="0"/>
                </a:cubicBezTo>
                <a:close/>
                <a:moveTo>
                  <a:pt x="311628" y="35999"/>
                </a:moveTo>
                <a:cubicBezTo>
                  <a:pt x="432602" y="35999"/>
                  <a:pt x="530293" y="133709"/>
                  <a:pt x="530293" y="254683"/>
                </a:cubicBezTo>
                <a:cubicBezTo>
                  <a:pt x="530293" y="375658"/>
                  <a:pt x="432602" y="473349"/>
                  <a:pt x="311628" y="473349"/>
                </a:cubicBezTo>
                <a:cubicBezTo>
                  <a:pt x="190653" y="473349"/>
                  <a:pt x="92943" y="375658"/>
                  <a:pt x="92943" y="254683"/>
                </a:cubicBezTo>
                <a:cubicBezTo>
                  <a:pt x="92943" y="133709"/>
                  <a:pt x="190653" y="35999"/>
                  <a:pt x="311628" y="35999"/>
                </a:cubicBezTo>
                <a:close/>
                <a:moveTo>
                  <a:pt x="311628" y="83178"/>
                </a:moveTo>
                <a:cubicBezTo>
                  <a:pt x="217123" y="83178"/>
                  <a:pt x="140122" y="160179"/>
                  <a:pt x="140122" y="254683"/>
                </a:cubicBezTo>
                <a:cubicBezTo>
                  <a:pt x="140122" y="349188"/>
                  <a:pt x="217123" y="426171"/>
                  <a:pt x="311628" y="426171"/>
                </a:cubicBezTo>
                <a:cubicBezTo>
                  <a:pt x="403641" y="426170"/>
                  <a:pt x="477789" y="352790"/>
                  <a:pt x="481701" y="261716"/>
                </a:cubicBezTo>
                <a:cubicBezTo>
                  <a:pt x="482639" y="259490"/>
                  <a:pt x="483120" y="257099"/>
                  <a:pt x="483115" y="254683"/>
                </a:cubicBezTo>
                <a:cubicBezTo>
                  <a:pt x="483103" y="252312"/>
                  <a:pt x="482622" y="249967"/>
                  <a:pt x="481701" y="247782"/>
                </a:cubicBezTo>
                <a:cubicBezTo>
                  <a:pt x="477862" y="156641"/>
                  <a:pt x="403688" y="83178"/>
                  <a:pt x="311628" y="83178"/>
                </a:cubicBezTo>
                <a:close/>
                <a:moveTo>
                  <a:pt x="311628" y="119175"/>
                </a:moveTo>
                <a:cubicBezTo>
                  <a:pt x="386676" y="119176"/>
                  <a:pt x="447117" y="179635"/>
                  <a:pt x="447117" y="254683"/>
                </a:cubicBezTo>
                <a:cubicBezTo>
                  <a:pt x="447117" y="329732"/>
                  <a:pt x="386676" y="390173"/>
                  <a:pt x="311628" y="390173"/>
                </a:cubicBezTo>
                <a:cubicBezTo>
                  <a:pt x="236579" y="390173"/>
                  <a:pt x="176119" y="329732"/>
                  <a:pt x="176119" y="254683"/>
                </a:cubicBezTo>
                <a:cubicBezTo>
                  <a:pt x="176119" y="220270"/>
                  <a:pt x="188942" y="189015"/>
                  <a:pt x="209941" y="165163"/>
                </a:cubicBezTo>
                <a:cubicBezTo>
                  <a:pt x="202307" y="175245"/>
                  <a:pt x="197718" y="187727"/>
                  <a:pt x="197718" y="201236"/>
                </a:cubicBezTo>
                <a:cubicBezTo>
                  <a:pt x="197718" y="234232"/>
                  <a:pt x="224829" y="261362"/>
                  <a:pt x="257826" y="261362"/>
                </a:cubicBezTo>
                <a:cubicBezTo>
                  <a:pt x="262280" y="261362"/>
                  <a:pt x="266457" y="260656"/>
                  <a:pt x="270495" y="259651"/>
                </a:cubicBezTo>
                <a:cubicBezTo>
                  <a:pt x="265753" y="269918"/>
                  <a:pt x="263035" y="281295"/>
                  <a:pt x="263035" y="293286"/>
                </a:cubicBezTo>
                <a:cubicBezTo>
                  <a:pt x="263035" y="337764"/>
                  <a:pt x="299482" y="374211"/>
                  <a:pt x="343960" y="374211"/>
                </a:cubicBezTo>
                <a:cubicBezTo>
                  <a:pt x="383490" y="374211"/>
                  <a:pt x="412726" y="343638"/>
                  <a:pt x="419621" y="306011"/>
                </a:cubicBezTo>
                <a:cubicBezTo>
                  <a:pt x="422993" y="302634"/>
                  <a:pt x="424887" y="298058"/>
                  <a:pt x="424886" y="293286"/>
                </a:cubicBezTo>
                <a:cubicBezTo>
                  <a:pt x="424852" y="288559"/>
                  <a:pt x="422961" y="284035"/>
                  <a:pt x="419621" y="280691"/>
                </a:cubicBezTo>
                <a:cubicBezTo>
                  <a:pt x="412774" y="243005"/>
                  <a:pt x="383531" y="212342"/>
                  <a:pt x="343960" y="212342"/>
                </a:cubicBezTo>
                <a:cubicBezTo>
                  <a:pt x="332175" y="212342"/>
                  <a:pt x="320994" y="214971"/>
                  <a:pt x="310865" y="219560"/>
                </a:cubicBezTo>
                <a:cubicBezTo>
                  <a:pt x="311489" y="217701"/>
                  <a:pt x="312192" y="215878"/>
                  <a:pt x="312669" y="213960"/>
                </a:cubicBezTo>
                <a:cubicBezTo>
                  <a:pt x="316048" y="210587"/>
                  <a:pt x="317949" y="206010"/>
                  <a:pt x="317953" y="201236"/>
                </a:cubicBezTo>
                <a:cubicBezTo>
                  <a:pt x="317949" y="196461"/>
                  <a:pt x="316048" y="191884"/>
                  <a:pt x="312669" y="188511"/>
                </a:cubicBezTo>
                <a:cubicBezTo>
                  <a:pt x="306164" y="162354"/>
                  <a:pt x="285881" y="141128"/>
                  <a:pt x="257826" y="141128"/>
                </a:cubicBezTo>
                <a:cubicBezTo>
                  <a:pt x="244218" y="141128"/>
                  <a:pt x="231650" y="145782"/>
                  <a:pt x="221531" y="153517"/>
                </a:cubicBezTo>
                <a:cubicBezTo>
                  <a:pt x="245454" y="132212"/>
                  <a:pt x="276934" y="119175"/>
                  <a:pt x="311628" y="119175"/>
                </a:cubicBezTo>
                <a:close/>
                <a:moveTo>
                  <a:pt x="257826" y="177125"/>
                </a:moveTo>
                <a:cubicBezTo>
                  <a:pt x="271367" y="177125"/>
                  <a:pt x="281955" y="187695"/>
                  <a:pt x="281955" y="201236"/>
                </a:cubicBezTo>
                <a:cubicBezTo>
                  <a:pt x="281955" y="214776"/>
                  <a:pt x="271367" y="225364"/>
                  <a:pt x="257826" y="225364"/>
                </a:cubicBezTo>
                <a:cubicBezTo>
                  <a:pt x="244285" y="225364"/>
                  <a:pt x="233716" y="214777"/>
                  <a:pt x="233716" y="201236"/>
                </a:cubicBezTo>
                <a:cubicBezTo>
                  <a:pt x="233716" y="187695"/>
                  <a:pt x="244285" y="177125"/>
                  <a:pt x="257826" y="177125"/>
                </a:cubicBezTo>
                <a:close/>
                <a:moveTo>
                  <a:pt x="343960" y="248340"/>
                </a:moveTo>
                <a:cubicBezTo>
                  <a:pt x="368983" y="248340"/>
                  <a:pt x="388888" y="268263"/>
                  <a:pt x="388888" y="293286"/>
                </a:cubicBezTo>
                <a:cubicBezTo>
                  <a:pt x="388888" y="318308"/>
                  <a:pt x="368983" y="338213"/>
                  <a:pt x="343960" y="338213"/>
                </a:cubicBezTo>
                <a:cubicBezTo>
                  <a:pt x="318938" y="338213"/>
                  <a:pt x="299033" y="318308"/>
                  <a:pt x="299033" y="293286"/>
                </a:cubicBezTo>
                <a:cubicBezTo>
                  <a:pt x="299033" y="268263"/>
                  <a:pt x="318938" y="248340"/>
                  <a:pt x="343960" y="248340"/>
                </a:cubicBezTo>
                <a:close/>
              </a:path>
            </a:pathLst>
          </a:custGeom>
          <a:solidFill>
            <a:schemeClr val="bg1"/>
          </a:solidFill>
          <a:ln w="36000" cap="rnd">
            <a:noFill/>
            <a:prstDash val="solid"/>
            <a:round/>
          </a:ln>
        </p:spPr>
        <p:txBody>
          <a:bodyPr rtlCol="0" anchor="ctr"/>
          <a:lstStyle/>
          <a:p>
            <a:endParaRPr lang="en-ID"/>
          </a:p>
        </p:txBody>
      </p:sp>
      <p:sp>
        <p:nvSpPr>
          <p:cNvPr id="47" name="Freeform: Shape 46">
            <a:extLst>
              <a:ext uri="{FF2B5EF4-FFF2-40B4-BE49-F238E27FC236}">
                <a16:creationId xmlns:a16="http://schemas.microsoft.com/office/drawing/2014/main" id="{683BD393-BA39-414D-B837-97392C98B397}"/>
              </a:ext>
            </a:extLst>
          </p:cNvPr>
          <p:cNvSpPr/>
          <p:nvPr/>
        </p:nvSpPr>
        <p:spPr>
          <a:xfrm>
            <a:off x="4351726" y="2311491"/>
            <a:ext cx="440600" cy="708194"/>
          </a:xfrm>
          <a:custGeom>
            <a:avLst/>
            <a:gdLst>
              <a:gd name="connsiteX0" fmla="*/ 18008 w 488323"/>
              <a:gd name="connsiteY0" fmla="*/ 0 h 784901"/>
              <a:gd name="connsiteX1" fmla="*/ 0 w 488323"/>
              <a:gd name="connsiteY1" fmla="*/ 17990 h 784901"/>
              <a:gd name="connsiteX2" fmla="*/ 0 w 488323"/>
              <a:gd name="connsiteY2" fmla="*/ 681744 h 784901"/>
              <a:gd name="connsiteX3" fmla="*/ 0 w 488323"/>
              <a:gd name="connsiteY3" fmla="*/ 766893 h 784901"/>
              <a:gd name="connsiteX4" fmla="*/ 17995 w 488323"/>
              <a:gd name="connsiteY4" fmla="*/ 784901 h 784901"/>
              <a:gd name="connsiteX5" fmla="*/ 18008 w 488323"/>
              <a:gd name="connsiteY5" fmla="*/ 784901 h 784901"/>
              <a:gd name="connsiteX6" fmla="*/ 470315 w 488323"/>
              <a:gd name="connsiteY6" fmla="*/ 784901 h 784901"/>
              <a:gd name="connsiteX7" fmla="*/ 488324 w 488323"/>
              <a:gd name="connsiteY7" fmla="*/ 766906 h 784901"/>
              <a:gd name="connsiteX8" fmla="*/ 488324 w 488323"/>
              <a:gd name="connsiteY8" fmla="*/ 766893 h 784901"/>
              <a:gd name="connsiteX9" fmla="*/ 488324 w 488323"/>
              <a:gd name="connsiteY9" fmla="*/ 681744 h 784901"/>
              <a:gd name="connsiteX10" fmla="*/ 488324 w 488323"/>
              <a:gd name="connsiteY10" fmla="*/ 17990 h 784901"/>
              <a:gd name="connsiteX11" fmla="*/ 470315 w 488323"/>
              <a:gd name="connsiteY11" fmla="*/ 0 h 784901"/>
              <a:gd name="connsiteX12" fmla="*/ 35998 w 488323"/>
              <a:gd name="connsiteY12" fmla="*/ 35998 h 784901"/>
              <a:gd name="connsiteX13" fmla="*/ 452326 w 488323"/>
              <a:gd name="connsiteY13" fmla="*/ 35998 h 784901"/>
              <a:gd name="connsiteX14" fmla="*/ 452326 w 488323"/>
              <a:gd name="connsiteY14" fmla="*/ 663736 h 784901"/>
              <a:gd name="connsiteX15" fmla="*/ 35998 w 488323"/>
              <a:gd name="connsiteY15" fmla="*/ 663736 h 784901"/>
              <a:gd name="connsiteX16" fmla="*/ 162074 w 488323"/>
              <a:gd name="connsiteY16" fmla="*/ 76423 h 784901"/>
              <a:gd name="connsiteX17" fmla="*/ 144066 w 488323"/>
              <a:gd name="connsiteY17" fmla="*/ 94415 h 784901"/>
              <a:gd name="connsiteX18" fmla="*/ 144066 w 488323"/>
              <a:gd name="connsiteY18" fmla="*/ 94431 h 784901"/>
              <a:gd name="connsiteX19" fmla="*/ 162074 w 488323"/>
              <a:gd name="connsiteY19" fmla="*/ 112421 h 784901"/>
              <a:gd name="connsiteX20" fmla="*/ 326250 w 488323"/>
              <a:gd name="connsiteY20" fmla="*/ 112421 h 784901"/>
              <a:gd name="connsiteX21" fmla="*/ 344258 w 488323"/>
              <a:gd name="connsiteY21" fmla="*/ 94431 h 784901"/>
              <a:gd name="connsiteX22" fmla="*/ 326266 w 488323"/>
              <a:gd name="connsiteY22" fmla="*/ 76423 h 784901"/>
              <a:gd name="connsiteX23" fmla="*/ 326250 w 488323"/>
              <a:gd name="connsiteY23" fmla="*/ 76423 h 784901"/>
              <a:gd name="connsiteX24" fmla="*/ 35998 w 488323"/>
              <a:gd name="connsiteY24" fmla="*/ 699753 h 784901"/>
              <a:gd name="connsiteX25" fmla="*/ 452326 w 488323"/>
              <a:gd name="connsiteY25" fmla="*/ 699753 h 784901"/>
              <a:gd name="connsiteX26" fmla="*/ 452326 w 488323"/>
              <a:gd name="connsiteY26" fmla="*/ 748885 h 784901"/>
              <a:gd name="connsiteX27" fmla="*/ 35998 w 488323"/>
              <a:gd name="connsiteY27" fmla="*/ 748885 h 78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88323" h="784901">
                <a:moveTo>
                  <a:pt x="18008" y="0"/>
                </a:moveTo>
                <a:cubicBezTo>
                  <a:pt x="8068" y="-4"/>
                  <a:pt x="7" y="8050"/>
                  <a:pt x="0" y="17990"/>
                </a:cubicBezTo>
                <a:lnTo>
                  <a:pt x="0" y="681744"/>
                </a:lnTo>
                <a:lnTo>
                  <a:pt x="0" y="766893"/>
                </a:lnTo>
                <a:cubicBezTo>
                  <a:pt x="-4" y="776835"/>
                  <a:pt x="8053" y="784897"/>
                  <a:pt x="17995" y="784901"/>
                </a:cubicBezTo>
                <a:cubicBezTo>
                  <a:pt x="18000" y="784901"/>
                  <a:pt x="18004" y="784901"/>
                  <a:pt x="18008" y="784901"/>
                </a:cubicBezTo>
                <a:lnTo>
                  <a:pt x="470315" y="784901"/>
                </a:lnTo>
                <a:cubicBezTo>
                  <a:pt x="480258" y="784905"/>
                  <a:pt x="488320" y="776848"/>
                  <a:pt x="488324" y="766906"/>
                </a:cubicBezTo>
                <a:cubicBezTo>
                  <a:pt x="488324" y="766901"/>
                  <a:pt x="488324" y="766897"/>
                  <a:pt x="488324" y="766893"/>
                </a:cubicBezTo>
                <a:lnTo>
                  <a:pt x="488324" y="681744"/>
                </a:lnTo>
                <a:lnTo>
                  <a:pt x="488324" y="17990"/>
                </a:lnTo>
                <a:cubicBezTo>
                  <a:pt x="488317" y="8050"/>
                  <a:pt x="480255" y="-4"/>
                  <a:pt x="470315" y="0"/>
                </a:cubicBezTo>
                <a:close/>
                <a:moveTo>
                  <a:pt x="35998" y="35998"/>
                </a:moveTo>
                <a:lnTo>
                  <a:pt x="452326" y="35998"/>
                </a:lnTo>
                <a:lnTo>
                  <a:pt x="452326" y="663736"/>
                </a:lnTo>
                <a:lnTo>
                  <a:pt x="35998" y="663736"/>
                </a:lnTo>
                <a:close/>
                <a:moveTo>
                  <a:pt x="162074" y="76423"/>
                </a:moveTo>
                <a:cubicBezTo>
                  <a:pt x="152133" y="76419"/>
                  <a:pt x="144070" y="84474"/>
                  <a:pt x="144066" y="94415"/>
                </a:cubicBezTo>
                <a:cubicBezTo>
                  <a:pt x="144066" y="94420"/>
                  <a:pt x="144066" y="94426"/>
                  <a:pt x="144066" y="94431"/>
                </a:cubicBezTo>
                <a:cubicBezTo>
                  <a:pt x="144071" y="104372"/>
                  <a:pt x="152134" y="112426"/>
                  <a:pt x="162074" y="112421"/>
                </a:cubicBezTo>
                <a:lnTo>
                  <a:pt x="326250" y="112421"/>
                </a:lnTo>
                <a:cubicBezTo>
                  <a:pt x="336190" y="112426"/>
                  <a:pt x="344252" y="104372"/>
                  <a:pt x="344258" y="94431"/>
                </a:cubicBezTo>
                <a:cubicBezTo>
                  <a:pt x="344263" y="84490"/>
                  <a:pt x="336207" y="76428"/>
                  <a:pt x="326266" y="76423"/>
                </a:cubicBezTo>
                <a:cubicBezTo>
                  <a:pt x="326261" y="76423"/>
                  <a:pt x="326255" y="76423"/>
                  <a:pt x="326250" y="76423"/>
                </a:cubicBezTo>
                <a:close/>
                <a:moveTo>
                  <a:pt x="35998" y="699753"/>
                </a:moveTo>
                <a:lnTo>
                  <a:pt x="452326" y="699753"/>
                </a:lnTo>
                <a:lnTo>
                  <a:pt x="452326" y="748885"/>
                </a:lnTo>
                <a:lnTo>
                  <a:pt x="35998" y="748885"/>
                </a:lnTo>
                <a:close/>
              </a:path>
            </a:pathLst>
          </a:custGeom>
          <a:solidFill>
            <a:schemeClr val="bg1"/>
          </a:solidFill>
          <a:ln w="36000" cap="rnd">
            <a:noFill/>
            <a:prstDash val="solid"/>
            <a:round/>
          </a:ln>
        </p:spPr>
        <p:txBody>
          <a:bodyPr rtlCol="0" anchor="ctr"/>
          <a:lstStyle/>
          <a:p>
            <a:endParaRPr lang="en-ID"/>
          </a:p>
        </p:txBody>
      </p:sp>
      <p:sp>
        <p:nvSpPr>
          <p:cNvPr id="48" name="Freeform: Shape 47">
            <a:extLst>
              <a:ext uri="{FF2B5EF4-FFF2-40B4-BE49-F238E27FC236}">
                <a16:creationId xmlns:a16="http://schemas.microsoft.com/office/drawing/2014/main" id="{91BCDBFB-123B-4433-B2C4-AC69AD1918C6}"/>
              </a:ext>
            </a:extLst>
          </p:cNvPr>
          <p:cNvSpPr/>
          <p:nvPr/>
        </p:nvSpPr>
        <p:spPr>
          <a:xfrm>
            <a:off x="4265246" y="4147734"/>
            <a:ext cx="569678" cy="591584"/>
          </a:xfrm>
          <a:custGeom>
            <a:avLst/>
            <a:gdLst>
              <a:gd name="connsiteX0" fmla="*/ 356908 w 711696"/>
              <a:gd name="connsiteY0" fmla="*/ 0 h 739061"/>
              <a:gd name="connsiteX1" fmla="*/ 97389 w 711696"/>
              <a:gd name="connsiteY1" fmla="*/ 103640 h 739061"/>
              <a:gd name="connsiteX2" fmla="*/ 0 w 711696"/>
              <a:gd name="connsiteY2" fmla="*/ 365354 h 739061"/>
              <a:gd name="connsiteX3" fmla="*/ 52667 w 711696"/>
              <a:gd name="connsiteY3" fmla="*/ 598996 h 739061"/>
              <a:gd name="connsiteX4" fmla="*/ 354806 w 711696"/>
              <a:gd name="connsiteY4" fmla="*/ 739062 h 739061"/>
              <a:gd name="connsiteX5" fmla="*/ 372796 w 711696"/>
              <a:gd name="connsiteY5" fmla="*/ 721054 h 739061"/>
              <a:gd name="connsiteX6" fmla="*/ 354806 w 711696"/>
              <a:gd name="connsiteY6" fmla="*/ 703064 h 739061"/>
              <a:gd name="connsiteX7" fmla="*/ 83455 w 711696"/>
              <a:gd name="connsiteY7" fmla="*/ 580300 h 739061"/>
              <a:gd name="connsiteX8" fmla="*/ 35998 w 711696"/>
              <a:gd name="connsiteY8" fmla="*/ 365354 h 739061"/>
              <a:gd name="connsiteX9" fmla="*/ 123397 w 711696"/>
              <a:gd name="connsiteY9" fmla="*/ 128532 h 739061"/>
              <a:gd name="connsiteX10" fmla="*/ 356908 w 711696"/>
              <a:gd name="connsiteY10" fmla="*/ 35998 h 739061"/>
              <a:gd name="connsiteX11" fmla="*/ 605526 w 711696"/>
              <a:gd name="connsiteY11" fmla="*/ 124606 h 739061"/>
              <a:gd name="connsiteX12" fmla="*/ 675698 w 711696"/>
              <a:gd name="connsiteY12" fmla="*/ 342212 h 739061"/>
              <a:gd name="connsiteX13" fmla="*/ 580002 w 711696"/>
              <a:gd name="connsiteY13" fmla="*/ 538181 h 739061"/>
              <a:gd name="connsiteX14" fmla="*/ 501197 w 711696"/>
              <a:gd name="connsiteY14" fmla="*/ 559761 h 739061"/>
              <a:gd name="connsiteX15" fmla="*/ 501197 w 711696"/>
              <a:gd name="connsiteY15" fmla="*/ 243929 h 739061"/>
              <a:gd name="connsiteX16" fmla="*/ 501197 w 711696"/>
              <a:gd name="connsiteY16" fmla="*/ 242441 h 739061"/>
              <a:gd name="connsiteX17" fmla="*/ 501197 w 711696"/>
              <a:gd name="connsiteY17" fmla="*/ 174873 h 739061"/>
              <a:gd name="connsiteX18" fmla="*/ 483205 w 711696"/>
              <a:gd name="connsiteY18" fmla="*/ 156865 h 739061"/>
              <a:gd name="connsiteX19" fmla="*/ 483189 w 711696"/>
              <a:gd name="connsiteY19" fmla="*/ 156865 h 739061"/>
              <a:gd name="connsiteX20" fmla="*/ 465181 w 711696"/>
              <a:gd name="connsiteY20" fmla="*/ 174857 h 739061"/>
              <a:gd name="connsiteX21" fmla="*/ 465181 w 711696"/>
              <a:gd name="connsiteY21" fmla="*/ 174873 h 739061"/>
              <a:gd name="connsiteX22" fmla="*/ 465181 w 711696"/>
              <a:gd name="connsiteY22" fmla="*/ 186203 h 739061"/>
              <a:gd name="connsiteX23" fmla="*/ 354806 w 711696"/>
              <a:gd name="connsiteY23" fmla="*/ 153925 h 739061"/>
              <a:gd name="connsiteX24" fmla="*/ 200806 w 711696"/>
              <a:gd name="connsiteY24" fmla="*/ 239836 h 739061"/>
              <a:gd name="connsiteX25" fmla="*/ 159339 w 711696"/>
              <a:gd name="connsiteY25" fmla="*/ 435657 h 739061"/>
              <a:gd name="connsiteX26" fmla="*/ 266700 w 711696"/>
              <a:gd name="connsiteY26" fmla="*/ 596540 h 739061"/>
              <a:gd name="connsiteX27" fmla="*/ 465181 w 711696"/>
              <a:gd name="connsiteY27" fmla="*/ 573974 h 739061"/>
              <a:gd name="connsiteX28" fmla="*/ 465181 w 711696"/>
              <a:gd name="connsiteY28" fmla="*/ 578755 h 739061"/>
              <a:gd name="connsiteX29" fmla="*/ 482073 w 711696"/>
              <a:gd name="connsiteY29" fmla="*/ 596745 h 739061"/>
              <a:gd name="connsiteX30" fmla="*/ 596894 w 711696"/>
              <a:gd name="connsiteY30" fmla="*/ 569956 h 739061"/>
              <a:gd name="connsiteX31" fmla="*/ 711696 w 711696"/>
              <a:gd name="connsiteY31" fmla="*/ 342212 h 739061"/>
              <a:gd name="connsiteX32" fmla="*/ 632259 w 711696"/>
              <a:gd name="connsiteY32" fmla="*/ 100403 h 739061"/>
              <a:gd name="connsiteX33" fmla="*/ 356908 w 711696"/>
              <a:gd name="connsiteY33" fmla="*/ 0 h 739061"/>
              <a:gd name="connsiteX34" fmla="*/ 354806 w 711696"/>
              <a:gd name="connsiteY34" fmla="*/ 189923 h 739061"/>
              <a:gd name="connsiteX35" fmla="*/ 449368 w 711696"/>
              <a:gd name="connsiteY35" fmla="*/ 220228 h 739061"/>
              <a:gd name="connsiteX36" fmla="*/ 465181 w 711696"/>
              <a:gd name="connsiteY36" fmla="*/ 245045 h 739061"/>
              <a:gd name="connsiteX37" fmla="*/ 465181 w 711696"/>
              <a:gd name="connsiteY37" fmla="*/ 530889 h 739061"/>
              <a:gd name="connsiteX38" fmla="*/ 282513 w 711696"/>
              <a:gd name="connsiteY38" fmla="*/ 564189 h 739061"/>
              <a:gd name="connsiteX39" fmla="*/ 194983 w 711696"/>
              <a:gd name="connsiteY39" fmla="*/ 430802 h 739061"/>
              <a:gd name="connsiteX40" fmla="*/ 230628 w 711696"/>
              <a:gd name="connsiteY40" fmla="*/ 260021 h 739061"/>
              <a:gd name="connsiteX41" fmla="*/ 354806 w 711696"/>
              <a:gd name="connsiteY41" fmla="*/ 189923 h 73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1696" h="739061">
                <a:moveTo>
                  <a:pt x="356908" y="0"/>
                </a:moveTo>
                <a:cubicBezTo>
                  <a:pt x="249922" y="0"/>
                  <a:pt x="159934" y="38351"/>
                  <a:pt x="97389" y="103640"/>
                </a:cubicBezTo>
                <a:cubicBezTo>
                  <a:pt x="34844" y="168929"/>
                  <a:pt x="0" y="260614"/>
                  <a:pt x="0" y="365354"/>
                </a:cubicBezTo>
                <a:cubicBezTo>
                  <a:pt x="0" y="428304"/>
                  <a:pt x="4872" y="520575"/>
                  <a:pt x="52667" y="598996"/>
                </a:cubicBezTo>
                <a:cubicBezTo>
                  <a:pt x="100461" y="677417"/>
                  <a:pt x="192641" y="739062"/>
                  <a:pt x="354806" y="739062"/>
                </a:cubicBezTo>
                <a:cubicBezTo>
                  <a:pt x="364747" y="739056"/>
                  <a:pt x="372800" y="730994"/>
                  <a:pt x="372796" y="721054"/>
                </a:cubicBezTo>
                <a:cubicBezTo>
                  <a:pt x="372790" y="711121"/>
                  <a:pt x="364739" y="703070"/>
                  <a:pt x="354806" y="703064"/>
                </a:cubicBezTo>
                <a:cubicBezTo>
                  <a:pt x="201460" y="703064"/>
                  <a:pt x="125190" y="648777"/>
                  <a:pt x="83455" y="580300"/>
                </a:cubicBezTo>
                <a:cubicBezTo>
                  <a:pt x="41721" y="511822"/>
                  <a:pt x="35998" y="426239"/>
                  <a:pt x="35998" y="365354"/>
                </a:cubicBezTo>
                <a:cubicBezTo>
                  <a:pt x="35998" y="268560"/>
                  <a:pt x="67849" y="186516"/>
                  <a:pt x="123397" y="128532"/>
                </a:cubicBezTo>
                <a:cubicBezTo>
                  <a:pt x="178945" y="70547"/>
                  <a:pt x="258436" y="35998"/>
                  <a:pt x="356908" y="35998"/>
                </a:cubicBezTo>
                <a:cubicBezTo>
                  <a:pt x="478228" y="35998"/>
                  <a:pt x="556420" y="70400"/>
                  <a:pt x="605526" y="124606"/>
                </a:cubicBezTo>
                <a:cubicBezTo>
                  <a:pt x="654632" y="178813"/>
                  <a:pt x="675698" y="254961"/>
                  <a:pt x="675698" y="342212"/>
                </a:cubicBezTo>
                <a:cubicBezTo>
                  <a:pt x="675698" y="461930"/>
                  <a:pt x="627726" y="512849"/>
                  <a:pt x="580002" y="538181"/>
                </a:cubicBezTo>
                <a:cubicBezTo>
                  <a:pt x="545722" y="556376"/>
                  <a:pt x="517864" y="559110"/>
                  <a:pt x="501197" y="559761"/>
                </a:cubicBezTo>
                <a:lnTo>
                  <a:pt x="501197" y="243929"/>
                </a:lnTo>
                <a:cubicBezTo>
                  <a:pt x="501218" y="243433"/>
                  <a:pt x="501218" y="242937"/>
                  <a:pt x="501197" y="242441"/>
                </a:cubicBezTo>
                <a:lnTo>
                  <a:pt x="501197" y="174873"/>
                </a:lnTo>
                <a:cubicBezTo>
                  <a:pt x="501202" y="164932"/>
                  <a:pt x="493147" y="156869"/>
                  <a:pt x="483205" y="156865"/>
                </a:cubicBezTo>
                <a:cubicBezTo>
                  <a:pt x="483200" y="156865"/>
                  <a:pt x="483195" y="156865"/>
                  <a:pt x="483189" y="156865"/>
                </a:cubicBezTo>
                <a:cubicBezTo>
                  <a:pt x="473248" y="156860"/>
                  <a:pt x="465186" y="164915"/>
                  <a:pt x="465181" y="174857"/>
                </a:cubicBezTo>
                <a:cubicBezTo>
                  <a:pt x="465181" y="174862"/>
                  <a:pt x="465181" y="174868"/>
                  <a:pt x="465181" y="174873"/>
                </a:cubicBezTo>
                <a:lnTo>
                  <a:pt x="465181" y="186203"/>
                </a:lnTo>
                <a:cubicBezTo>
                  <a:pt x="442890" y="168540"/>
                  <a:pt x="407638" y="153925"/>
                  <a:pt x="354806" y="153925"/>
                </a:cubicBezTo>
                <a:cubicBezTo>
                  <a:pt x="290939" y="153925"/>
                  <a:pt x="235951" y="187959"/>
                  <a:pt x="200806" y="239836"/>
                </a:cubicBezTo>
                <a:cubicBezTo>
                  <a:pt x="165662" y="291714"/>
                  <a:pt x="149341" y="361438"/>
                  <a:pt x="159339" y="435657"/>
                </a:cubicBezTo>
                <a:cubicBezTo>
                  <a:pt x="168546" y="504004"/>
                  <a:pt x="206457" y="567032"/>
                  <a:pt x="266700" y="596540"/>
                </a:cubicBezTo>
                <a:cubicBezTo>
                  <a:pt x="320191" y="622741"/>
                  <a:pt x="389841" y="619955"/>
                  <a:pt x="465181" y="573974"/>
                </a:cubicBezTo>
                <a:lnTo>
                  <a:pt x="465181" y="578755"/>
                </a:lnTo>
                <a:cubicBezTo>
                  <a:pt x="465169" y="588275"/>
                  <a:pt x="472571" y="596158"/>
                  <a:pt x="482073" y="596745"/>
                </a:cubicBezTo>
                <a:cubicBezTo>
                  <a:pt x="482073" y="596745"/>
                  <a:pt x="539366" y="600491"/>
                  <a:pt x="596894" y="569956"/>
                </a:cubicBezTo>
                <a:cubicBezTo>
                  <a:pt x="654421" y="539420"/>
                  <a:pt x="711696" y="472052"/>
                  <a:pt x="711696" y="342212"/>
                </a:cubicBezTo>
                <a:cubicBezTo>
                  <a:pt x="711696" y="249154"/>
                  <a:pt x="689171" y="163227"/>
                  <a:pt x="632259" y="100403"/>
                </a:cubicBezTo>
                <a:cubicBezTo>
                  <a:pt x="575347" y="37580"/>
                  <a:pt x="485148" y="0"/>
                  <a:pt x="356908" y="0"/>
                </a:cubicBezTo>
                <a:close/>
                <a:moveTo>
                  <a:pt x="354806" y="189923"/>
                </a:moveTo>
                <a:cubicBezTo>
                  <a:pt x="408649" y="189923"/>
                  <a:pt x="435091" y="205866"/>
                  <a:pt x="449368" y="220228"/>
                </a:cubicBezTo>
                <a:cubicBezTo>
                  <a:pt x="461233" y="232164"/>
                  <a:pt x="464400" y="241936"/>
                  <a:pt x="465181" y="245045"/>
                </a:cubicBezTo>
                <a:lnTo>
                  <a:pt x="465181" y="530889"/>
                </a:lnTo>
                <a:cubicBezTo>
                  <a:pt x="389586" y="584604"/>
                  <a:pt x="328253" y="586593"/>
                  <a:pt x="282513" y="564189"/>
                </a:cubicBezTo>
                <a:cubicBezTo>
                  <a:pt x="235309" y="541068"/>
                  <a:pt x="202825" y="489015"/>
                  <a:pt x="194983" y="430802"/>
                </a:cubicBezTo>
                <a:cubicBezTo>
                  <a:pt x="186081" y="364718"/>
                  <a:pt x="201010" y="303741"/>
                  <a:pt x="230628" y="260021"/>
                </a:cubicBezTo>
                <a:cubicBezTo>
                  <a:pt x="260245" y="216302"/>
                  <a:pt x="303557" y="189923"/>
                  <a:pt x="354806" y="189923"/>
                </a:cubicBezTo>
                <a:close/>
              </a:path>
            </a:pathLst>
          </a:custGeom>
          <a:solidFill>
            <a:schemeClr val="bg1"/>
          </a:solidFill>
          <a:ln w="36000" cap="rnd">
            <a:noFill/>
            <a:prstDash val="solid"/>
            <a:round/>
          </a:ln>
        </p:spPr>
        <p:txBody>
          <a:bodyPr rtlCol="0" anchor="ctr"/>
          <a:lstStyle/>
          <a:p>
            <a:endParaRPr lang="en-ID"/>
          </a:p>
        </p:txBody>
      </p:sp>
    </p:spTree>
    <p:extLst>
      <p:ext uri="{BB962C8B-B14F-4D97-AF65-F5344CB8AC3E}">
        <p14:creationId xmlns:p14="http://schemas.microsoft.com/office/powerpoint/2010/main" val="37689043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9E1DE5AD-D0C8-4EAA-BA62-7437FA48522D}"/>
              </a:ext>
            </a:extLst>
          </p:cNvPr>
          <p:cNvSpPr/>
          <p:nvPr/>
        </p:nvSpPr>
        <p:spPr>
          <a:xfrm>
            <a:off x="3735862" y="1808192"/>
            <a:ext cx="2096033" cy="1298002"/>
          </a:xfrm>
          <a:custGeom>
            <a:avLst/>
            <a:gdLst>
              <a:gd name="connsiteX0" fmla="*/ 2489638 w 2551817"/>
              <a:gd name="connsiteY0" fmla="*/ 0 h 1580254"/>
              <a:gd name="connsiteX1" fmla="*/ 0 w 2551817"/>
              <a:gd name="connsiteY1" fmla="*/ 1475351 h 1580254"/>
              <a:gd name="connsiteX2" fmla="*/ 62180 w 2551817"/>
              <a:gd name="connsiteY2" fmla="*/ 1580255 h 1580254"/>
              <a:gd name="connsiteX3" fmla="*/ 2551818 w 2551817"/>
              <a:gd name="connsiteY3" fmla="*/ 104943 h 1580254"/>
            </a:gdLst>
            <a:ahLst/>
            <a:cxnLst>
              <a:cxn ang="0">
                <a:pos x="connsiteX0" y="connsiteY0"/>
              </a:cxn>
              <a:cxn ang="0">
                <a:pos x="connsiteX1" y="connsiteY1"/>
              </a:cxn>
              <a:cxn ang="0">
                <a:pos x="connsiteX2" y="connsiteY2"/>
              </a:cxn>
              <a:cxn ang="0">
                <a:pos x="connsiteX3" y="connsiteY3"/>
              </a:cxn>
            </a:cxnLst>
            <a:rect l="l" t="t" r="r" b="b"/>
            <a:pathLst>
              <a:path w="2551817" h="1580254">
                <a:moveTo>
                  <a:pt x="2489638" y="0"/>
                </a:moveTo>
                <a:lnTo>
                  <a:pt x="0" y="1475351"/>
                </a:lnTo>
                <a:lnTo>
                  <a:pt x="62180" y="1580255"/>
                </a:lnTo>
                <a:lnTo>
                  <a:pt x="2551818" y="104943"/>
                </a:lnTo>
                <a:close/>
              </a:path>
            </a:pathLst>
          </a:custGeom>
          <a:solidFill>
            <a:srgbClr val="236E96"/>
          </a:solidFill>
          <a:ln w="121933"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AA1C2CF6-F377-4AC3-8E3E-C0E33C03DF05}"/>
              </a:ext>
            </a:extLst>
          </p:cNvPr>
          <p:cNvSpPr/>
          <p:nvPr/>
        </p:nvSpPr>
        <p:spPr>
          <a:xfrm>
            <a:off x="5150008" y="1018160"/>
            <a:ext cx="1540024" cy="1540024"/>
          </a:xfrm>
          <a:custGeom>
            <a:avLst/>
            <a:gdLst>
              <a:gd name="connsiteX0" fmla="*/ 1874904 w 1874903"/>
              <a:gd name="connsiteY0" fmla="*/ 937452 h 1874904"/>
              <a:gd name="connsiteX1" fmla="*/ 937452 w 1874903"/>
              <a:gd name="connsiteY1" fmla="*/ 1874904 h 1874904"/>
              <a:gd name="connsiteX2" fmla="*/ 0 w 1874903"/>
              <a:gd name="connsiteY2" fmla="*/ 937452 h 1874904"/>
              <a:gd name="connsiteX3" fmla="*/ 937452 w 1874903"/>
              <a:gd name="connsiteY3" fmla="*/ 0 h 1874904"/>
              <a:gd name="connsiteX4" fmla="*/ 1874904 w 1874903"/>
              <a:gd name="connsiteY4" fmla="*/ 937452 h 1874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4903" h="1874904">
                <a:moveTo>
                  <a:pt x="1874904" y="937452"/>
                </a:moveTo>
                <a:cubicBezTo>
                  <a:pt x="1874904" y="1455193"/>
                  <a:pt x="1455192" y="1874904"/>
                  <a:pt x="937452" y="1874904"/>
                </a:cubicBezTo>
                <a:cubicBezTo>
                  <a:pt x="419712" y="1874904"/>
                  <a:pt x="0" y="1455193"/>
                  <a:pt x="0" y="937452"/>
                </a:cubicBezTo>
                <a:cubicBezTo>
                  <a:pt x="0" y="419712"/>
                  <a:pt x="419711" y="0"/>
                  <a:pt x="937452" y="0"/>
                </a:cubicBezTo>
                <a:cubicBezTo>
                  <a:pt x="1455193" y="0"/>
                  <a:pt x="1874904" y="419712"/>
                  <a:pt x="1874904" y="937452"/>
                </a:cubicBezTo>
                <a:close/>
              </a:path>
            </a:pathLst>
          </a:custGeom>
          <a:solidFill>
            <a:srgbClr val="15B2D3"/>
          </a:solidFill>
          <a:ln w="31804" cap="rnd">
            <a:noFill/>
            <a:prstDash val="solid"/>
            <a:round/>
          </a:ln>
        </p:spPr>
        <p:txBody>
          <a:bodyPr rtlCol="0" anchor="ctr"/>
          <a:lstStyle/>
          <a:p>
            <a:endParaRPr lang="en-ID"/>
          </a:p>
        </p:txBody>
      </p:sp>
      <p:sp>
        <p:nvSpPr>
          <p:cNvPr id="6" name="Freeform: Shape 5">
            <a:extLst>
              <a:ext uri="{FF2B5EF4-FFF2-40B4-BE49-F238E27FC236}">
                <a16:creationId xmlns:a16="http://schemas.microsoft.com/office/drawing/2014/main" id="{ABB0E382-B85C-4769-9933-D32B0D232592}"/>
              </a:ext>
            </a:extLst>
          </p:cNvPr>
          <p:cNvSpPr/>
          <p:nvPr/>
        </p:nvSpPr>
        <p:spPr>
          <a:xfrm>
            <a:off x="3442793" y="3497908"/>
            <a:ext cx="2377784" cy="119661"/>
          </a:xfrm>
          <a:custGeom>
            <a:avLst/>
            <a:gdLst>
              <a:gd name="connsiteX0" fmla="*/ 2893804 w 2894835"/>
              <a:gd name="connsiteY0" fmla="*/ 0 h 145681"/>
              <a:gd name="connsiteX1" fmla="*/ 0 w 2894835"/>
              <a:gd name="connsiteY1" fmla="*/ 23705 h 145681"/>
              <a:gd name="connsiteX2" fmla="*/ 992 w 2894835"/>
              <a:gd name="connsiteY2" fmla="*/ 145681 h 145681"/>
              <a:gd name="connsiteX3" fmla="*/ 2894836 w 2894835"/>
              <a:gd name="connsiteY3" fmla="*/ 121977 h 145681"/>
            </a:gdLst>
            <a:ahLst/>
            <a:cxnLst>
              <a:cxn ang="0">
                <a:pos x="connsiteX0" y="connsiteY0"/>
              </a:cxn>
              <a:cxn ang="0">
                <a:pos x="connsiteX1" y="connsiteY1"/>
              </a:cxn>
              <a:cxn ang="0">
                <a:pos x="connsiteX2" y="connsiteY2"/>
              </a:cxn>
              <a:cxn ang="0">
                <a:pos x="connsiteX3" y="connsiteY3"/>
              </a:cxn>
            </a:cxnLst>
            <a:rect l="l" t="t" r="r" b="b"/>
            <a:pathLst>
              <a:path w="2894835" h="145681">
                <a:moveTo>
                  <a:pt x="2893804" y="0"/>
                </a:moveTo>
                <a:lnTo>
                  <a:pt x="0" y="23705"/>
                </a:lnTo>
                <a:lnTo>
                  <a:pt x="992" y="145681"/>
                </a:lnTo>
                <a:lnTo>
                  <a:pt x="2894836" y="121977"/>
                </a:lnTo>
                <a:close/>
              </a:path>
            </a:pathLst>
          </a:custGeom>
          <a:solidFill>
            <a:srgbClr val="236E96"/>
          </a:solidFill>
          <a:ln w="121933"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5F1E7D9B-47CB-45B6-97C7-CCE1BC168108}"/>
              </a:ext>
            </a:extLst>
          </p:cNvPr>
          <p:cNvSpPr/>
          <p:nvPr/>
        </p:nvSpPr>
        <p:spPr>
          <a:xfrm>
            <a:off x="5149882" y="2787597"/>
            <a:ext cx="1540277" cy="1540276"/>
          </a:xfrm>
          <a:custGeom>
            <a:avLst/>
            <a:gdLst>
              <a:gd name="connsiteX0" fmla="*/ 1747974 w 1875211"/>
              <a:gd name="connsiteY0" fmla="*/ 1408901 h 1875211"/>
              <a:gd name="connsiteX1" fmla="*/ 466310 w 1875211"/>
              <a:gd name="connsiteY1" fmla="*/ 1747974 h 1875211"/>
              <a:gd name="connsiteX2" fmla="*/ 127238 w 1875211"/>
              <a:gd name="connsiteY2" fmla="*/ 466310 h 1875211"/>
              <a:gd name="connsiteX3" fmla="*/ 1408902 w 1875211"/>
              <a:gd name="connsiteY3" fmla="*/ 127237 h 1875211"/>
              <a:gd name="connsiteX4" fmla="*/ 1747974 w 1875211"/>
              <a:gd name="connsiteY4" fmla="*/ 1408901 h 1875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211" h="1875211">
                <a:moveTo>
                  <a:pt x="1747974" y="1408901"/>
                </a:moveTo>
                <a:cubicBezTo>
                  <a:pt x="1487684" y="1856455"/>
                  <a:pt x="913864" y="2008263"/>
                  <a:pt x="466310" y="1747974"/>
                </a:cubicBezTo>
                <a:cubicBezTo>
                  <a:pt x="18756" y="1487684"/>
                  <a:pt x="-133052" y="913864"/>
                  <a:pt x="127238" y="466310"/>
                </a:cubicBezTo>
                <a:cubicBezTo>
                  <a:pt x="387527" y="18756"/>
                  <a:pt x="961348" y="-133052"/>
                  <a:pt x="1408902" y="127237"/>
                </a:cubicBezTo>
                <a:cubicBezTo>
                  <a:pt x="1856456" y="387527"/>
                  <a:pt x="2008263" y="961347"/>
                  <a:pt x="1747974" y="1408901"/>
                </a:cubicBezTo>
                <a:close/>
              </a:path>
            </a:pathLst>
          </a:custGeom>
          <a:solidFill>
            <a:srgbClr val="15B2D3"/>
          </a:solidFill>
          <a:ln w="74481" cap="rnd">
            <a:noFill/>
            <a:prstDash val="solid"/>
            <a:round/>
          </a:ln>
        </p:spPr>
        <p:txBody>
          <a:bodyPr rtlCol="0" anchor="ctr"/>
          <a:lstStyle/>
          <a:p>
            <a:endParaRPr lang="en-ID" dirty="0"/>
          </a:p>
        </p:txBody>
      </p:sp>
      <p:sp>
        <p:nvSpPr>
          <p:cNvPr id="8" name="Freeform: Shape 7">
            <a:extLst>
              <a:ext uri="{FF2B5EF4-FFF2-40B4-BE49-F238E27FC236}">
                <a16:creationId xmlns:a16="http://schemas.microsoft.com/office/drawing/2014/main" id="{762CACED-9A81-46CA-9D94-C590CD9F20B7}"/>
              </a:ext>
            </a:extLst>
          </p:cNvPr>
          <p:cNvSpPr/>
          <p:nvPr/>
        </p:nvSpPr>
        <p:spPr>
          <a:xfrm>
            <a:off x="3710619" y="4009249"/>
            <a:ext cx="2096033" cy="1298035"/>
          </a:xfrm>
          <a:custGeom>
            <a:avLst/>
            <a:gdLst>
              <a:gd name="connsiteX0" fmla="*/ 62179 w 2551817"/>
              <a:gd name="connsiteY0" fmla="*/ 0 h 1580294"/>
              <a:gd name="connsiteX1" fmla="*/ 0 w 2551817"/>
              <a:gd name="connsiteY1" fmla="*/ 104943 h 1580294"/>
              <a:gd name="connsiteX2" fmla="*/ 2489638 w 2551817"/>
              <a:gd name="connsiteY2" fmla="*/ 1580295 h 1580294"/>
              <a:gd name="connsiteX3" fmla="*/ 2551818 w 2551817"/>
              <a:gd name="connsiteY3" fmla="*/ 1475351 h 1580294"/>
            </a:gdLst>
            <a:ahLst/>
            <a:cxnLst>
              <a:cxn ang="0">
                <a:pos x="connsiteX0" y="connsiteY0"/>
              </a:cxn>
              <a:cxn ang="0">
                <a:pos x="connsiteX1" y="connsiteY1"/>
              </a:cxn>
              <a:cxn ang="0">
                <a:pos x="connsiteX2" y="connsiteY2"/>
              </a:cxn>
              <a:cxn ang="0">
                <a:pos x="connsiteX3" y="connsiteY3"/>
              </a:cxn>
            </a:cxnLst>
            <a:rect l="l" t="t" r="r" b="b"/>
            <a:pathLst>
              <a:path w="2551817" h="1580294">
                <a:moveTo>
                  <a:pt x="62179" y="0"/>
                </a:moveTo>
                <a:lnTo>
                  <a:pt x="0" y="104943"/>
                </a:lnTo>
                <a:lnTo>
                  <a:pt x="2489638" y="1580295"/>
                </a:lnTo>
                <a:lnTo>
                  <a:pt x="2551818" y="1475351"/>
                </a:lnTo>
                <a:close/>
              </a:path>
            </a:pathLst>
          </a:custGeom>
          <a:solidFill>
            <a:srgbClr val="236E96"/>
          </a:solidFill>
          <a:ln w="121933"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5A8CC9CD-4589-4660-99F0-7198EE41DA59}"/>
              </a:ext>
            </a:extLst>
          </p:cNvPr>
          <p:cNvSpPr/>
          <p:nvPr/>
        </p:nvSpPr>
        <p:spPr>
          <a:xfrm>
            <a:off x="5150008" y="4557286"/>
            <a:ext cx="1540024" cy="1540023"/>
          </a:xfrm>
          <a:custGeom>
            <a:avLst/>
            <a:gdLst>
              <a:gd name="connsiteX0" fmla="*/ 1874903 w 1874903"/>
              <a:gd name="connsiteY0" fmla="*/ 937452 h 1874903"/>
              <a:gd name="connsiteX1" fmla="*/ 937452 w 1874903"/>
              <a:gd name="connsiteY1" fmla="*/ 0 h 1874903"/>
              <a:gd name="connsiteX2" fmla="*/ 0 w 1874903"/>
              <a:gd name="connsiteY2" fmla="*/ 937452 h 1874903"/>
              <a:gd name="connsiteX3" fmla="*/ 937452 w 1874903"/>
              <a:gd name="connsiteY3" fmla="*/ 1874904 h 1874903"/>
              <a:gd name="connsiteX4" fmla="*/ 1874903 w 1874903"/>
              <a:gd name="connsiteY4" fmla="*/ 937452 h 1874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4903" h="1874903">
                <a:moveTo>
                  <a:pt x="1874903" y="937452"/>
                </a:moveTo>
                <a:cubicBezTo>
                  <a:pt x="1874903" y="419712"/>
                  <a:pt x="1455192" y="0"/>
                  <a:pt x="937452" y="0"/>
                </a:cubicBezTo>
                <a:cubicBezTo>
                  <a:pt x="419711" y="0"/>
                  <a:pt x="0" y="419712"/>
                  <a:pt x="0" y="937452"/>
                </a:cubicBezTo>
                <a:cubicBezTo>
                  <a:pt x="0" y="1455193"/>
                  <a:pt x="419711" y="1874904"/>
                  <a:pt x="937452" y="1874904"/>
                </a:cubicBezTo>
                <a:cubicBezTo>
                  <a:pt x="1455192" y="1874904"/>
                  <a:pt x="1874903" y="1455192"/>
                  <a:pt x="1874903" y="937452"/>
                </a:cubicBezTo>
                <a:close/>
              </a:path>
            </a:pathLst>
          </a:custGeom>
          <a:solidFill>
            <a:srgbClr val="15B2D3"/>
          </a:solidFill>
          <a:ln w="31804" cap="rnd">
            <a:noFill/>
            <a:prstDash val="solid"/>
            <a:round/>
          </a:ln>
        </p:spPr>
        <p:txBody>
          <a:bodyPr rtlCol="0" anchor="ctr"/>
          <a:lstStyle/>
          <a:p>
            <a:endParaRPr lang="en-ID"/>
          </a:p>
        </p:txBody>
      </p:sp>
      <p:grpSp>
        <p:nvGrpSpPr>
          <p:cNvPr id="34" name="Group 33">
            <a:extLst>
              <a:ext uri="{FF2B5EF4-FFF2-40B4-BE49-F238E27FC236}">
                <a16:creationId xmlns:a16="http://schemas.microsoft.com/office/drawing/2014/main" id="{3D4031E6-C4CE-41CA-93E5-200AAD6D0065}"/>
              </a:ext>
            </a:extLst>
          </p:cNvPr>
          <p:cNvGrpSpPr/>
          <p:nvPr/>
        </p:nvGrpSpPr>
        <p:grpSpPr>
          <a:xfrm>
            <a:off x="797558" y="1603826"/>
            <a:ext cx="3882572" cy="3882572"/>
            <a:chOff x="1142990" y="1756433"/>
            <a:chExt cx="3345134" cy="3345134"/>
          </a:xfrm>
        </p:grpSpPr>
        <p:sp>
          <p:nvSpPr>
            <p:cNvPr id="10" name="Freeform: Shape 9">
              <a:extLst>
                <a:ext uri="{FF2B5EF4-FFF2-40B4-BE49-F238E27FC236}">
                  <a16:creationId xmlns:a16="http://schemas.microsoft.com/office/drawing/2014/main" id="{3DC7D798-7AB5-4608-864D-353B486A6F0A}"/>
                </a:ext>
              </a:extLst>
            </p:cNvPr>
            <p:cNvSpPr/>
            <p:nvPr/>
          </p:nvSpPr>
          <p:spPr>
            <a:xfrm>
              <a:off x="1142990" y="1756433"/>
              <a:ext cx="3345134" cy="3345134"/>
            </a:xfrm>
            <a:custGeom>
              <a:avLst/>
              <a:gdLst>
                <a:gd name="connsiteX0" fmla="*/ 4072537 w 4072537"/>
                <a:gd name="connsiteY0" fmla="*/ 2036269 h 4072537"/>
                <a:gd name="connsiteX1" fmla="*/ 2036269 w 4072537"/>
                <a:gd name="connsiteY1" fmla="*/ 4072538 h 4072537"/>
                <a:gd name="connsiteX2" fmla="*/ 0 w 4072537"/>
                <a:gd name="connsiteY2" fmla="*/ 2036269 h 4072537"/>
                <a:gd name="connsiteX3" fmla="*/ 2036269 w 4072537"/>
                <a:gd name="connsiteY3" fmla="*/ 0 h 4072537"/>
                <a:gd name="connsiteX4" fmla="*/ 4072537 w 4072537"/>
                <a:gd name="connsiteY4" fmla="*/ 2036269 h 4072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2537" h="4072537">
                  <a:moveTo>
                    <a:pt x="4072537" y="2036269"/>
                  </a:moveTo>
                  <a:cubicBezTo>
                    <a:pt x="4072537" y="3160869"/>
                    <a:pt x="3160869" y="4072538"/>
                    <a:pt x="2036269" y="4072538"/>
                  </a:cubicBezTo>
                  <a:cubicBezTo>
                    <a:pt x="911669" y="4072538"/>
                    <a:pt x="0" y="3160869"/>
                    <a:pt x="0" y="2036269"/>
                  </a:cubicBezTo>
                  <a:cubicBezTo>
                    <a:pt x="0" y="911669"/>
                    <a:pt x="911669" y="0"/>
                    <a:pt x="2036269" y="0"/>
                  </a:cubicBezTo>
                  <a:cubicBezTo>
                    <a:pt x="3160869" y="0"/>
                    <a:pt x="4072537" y="911669"/>
                    <a:pt x="4072537" y="2036269"/>
                  </a:cubicBezTo>
                  <a:close/>
                </a:path>
              </a:pathLst>
            </a:custGeom>
            <a:solidFill>
              <a:srgbClr val="236E96"/>
            </a:solidFill>
            <a:ln w="31804" cap="rnd">
              <a:noFill/>
              <a:prstDash val="solid"/>
              <a:round/>
            </a:ln>
          </p:spPr>
          <p:txBody>
            <a:bodyPr rtlCol="0" anchor="ctr"/>
            <a:lstStyle/>
            <a:p>
              <a:endParaRPr lang="en-ID"/>
            </a:p>
          </p:txBody>
        </p:sp>
        <p:sp>
          <p:nvSpPr>
            <p:cNvPr id="11" name="Freeform: Shape 10">
              <a:extLst>
                <a:ext uri="{FF2B5EF4-FFF2-40B4-BE49-F238E27FC236}">
                  <a16:creationId xmlns:a16="http://schemas.microsoft.com/office/drawing/2014/main" id="{47B23E21-2640-4C5D-8049-BEE290104DA2}"/>
                </a:ext>
              </a:extLst>
            </p:cNvPr>
            <p:cNvSpPr/>
            <p:nvPr/>
          </p:nvSpPr>
          <p:spPr>
            <a:xfrm>
              <a:off x="1319068" y="1932511"/>
              <a:ext cx="2992980" cy="2992980"/>
            </a:xfrm>
            <a:custGeom>
              <a:avLst/>
              <a:gdLst>
                <a:gd name="connsiteX0" fmla="*/ 3356862 w 3356861"/>
                <a:gd name="connsiteY0" fmla="*/ 1678431 h 3356861"/>
                <a:gd name="connsiteX1" fmla="*/ 1678431 w 3356861"/>
                <a:gd name="connsiteY1" fmla="*/ 3356862 h 3356861"/>
                <a:gd name="connsiteX2" fmla="*/ 0 w 3356861"/>
                <a:gd name="connsiteY2" fmla="*/ 1678431 h 3356861"/>
                <a:gd name="connsiteX3" fmla="*/ 1678431 w 3356861"/>
                <a:gd name="connsiteY3" fmla="*/ 0 h 3356861"/>
                <a:gd name="connsiteX4" fmla="*/ 3356862 w 3356861"/>
                <a:gd name="connsiteY4" fmla="*/ 1678431 h 3356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6861" h="3356861">
                  <a:moveTo>
                    <a:pt x="3356862" y="1678431"/>
                  </a:moveTo>
                  <a:cubicBezTo>
                    <a:pt x="3356862" y="2605402"/>
                    <a:pt x="2605402" y="3356861"/>
                    <a:pt x="1678431" y="3356862"/>
                  </a:cubicBezTo>
                  <a:cubicBezTo>
                    <a:pt x="751459" y="3356862"/>
                    <a:pt x="0" y="2605402"/>
                    <a:pt x="0" y="1678431"/>
                  </a:cubicBezTo>
                  <a:cubicBezTo>
                    <a:pt x="0" y="751459"/>
                    <a:pt x="751459" y="0"/>
                    <a:pt x="1678431" y="0"/>
                  </a:cubicBezTo>
                  <a:cubicBezTo>
                    <a:pt x="2605402" y="0"/>
                    <a:pt x="3356862" y="751459"/>
                    <a:pt x="3356862" y="1678431"/>
                  </a:cubicBezTo>
                  <a:close/>
                </a:path>
              </a:pathLst>
            </a:custGeom>
            <a:solidFill>
              <a:srgbClr val="F9F9F9"/>
            </a:solidFill>
            <a:ln w="74481" cap="rnd">
              <a:noFill/>
              <a:prstDash val="solid"/>
              <a:round/>
            </a:ln>
          </p:spPr>
          <p:txBody>
            <a:bodyPr rtlCol="0" anchor="ctr"/>
            <a:lstStyle/>
            <a:p>
              <a:endParaRPr lang="en-ID"/>
            </a:p>
          </p:txBody>
        </p:sp>
      </p:grpSp>
      <p:sp>
        <p:nvSpPr>
          <p:cNvPr id="22" name="TextBox 21">
            <a:extLst>
              <a:ext uri="{FF2B5EF4-FFF2-40B4-BE49-F238E27FC236}">
                <a16:creationId xmlns:a16="http://schemas.microsoft.com/office/drawing/2014/main" id="{1A27BF10-3557-4614-B9D2-B6EA8B4769ED}"/>
              </a:ext>
            </a:extLst>
          </p:cNvPr>
          <p:cNvSpPr txBox="1"/>
          <p:nvPr/>
        </p:nvSpPr>
        <p:spPr>
          <a:xfrm>
            <a:off x="7094962" y="1697051"/>
            <a:ext cx="3743778" cy="566758"/>
          </a:xfrm>
          <a:prstGeom prst="rect">
            <a:avLst/>
          </a:prstGeom>
          <a:noFill/>
        </p:spPr>
        <p:txBody>
          <a:bodyPr wrap="square" rtlCol="0">
            <a:spAutoFit/>
          </a:bodyPr>
          <a:lstStyle/>
          <a:p>
            <a:pP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3" name="TextBox 22">
            <a:extLst>
              <a:ext uri="{FF2B5EF4-FFF2-40B4-BE49-F238E27FC236}">
                <a16:creationId xmlns:a16="http://schemas.microsoft.com/office/drawing/2014/main" id="{D9219DAF-1136-4191-B28D-59D8D7360CD0}"/>
              </a:ext>
            </a:extLst>
          </p:cNvPr>
          <p:cNvSpPr txBox="1"/>
          <p:nvPr/>
        </p:nvSpPr>
        <p:spPr>
          <a:xfrm>
            <a:off x="7094962" y="1312536"/>
            <a:ext cx="2068671"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27" name="TextBox 26">
            <a:extLst>
              <a:ext uri="{FF2B5EF4-FFF2-40B4-BE49-F238E27FC236}">
                <a16:creationId xmlns:a16="http://schemas.microsoft.com/office/drawing/2014/main" id="{1F622285-505E-4ECF-860E-8933E539B5D5}"/>
              </a:ext>
            </a:extLst>
          </p:cNvPr>
          <p:cNvSpPr txBox="1"/>
          <p:nvPr/>
        </p:nvSpPr>
        <p:spPr>
          <a:xfrm>
            <a:off x="7094962" y="3466614"/>
            <a:ext cx="3743778" cy="566758"/>
          </a:xfrm>
          <a:prstGeom prst="rect">
            <a:avLst/>
          </a:prstGeom>
          <a:noFill/>
        </p:spPr>
        <p:txBody>
          <a:bodyPr wrap="square" rtlCol="0">
            <a:spAutoFit/>
          </a:bodyPr>
          <a:lstStyle/>
          <a:p>
            <a:pP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8" name="TextBox 27">
            <a:extLst>
              <a:ext uri="{FF2B5EF4-FFF2-40B4-BE49-F238E27FC236}">
                <a16:creationId xmlns:a16="http://schemas.microsoft.com/office/drawing/2014/main" id="{148BFA99-7AF5-46AD-AF8C-DF0120490C94}"/>
              </a:ext>
            </a:extLst>
          </p:cNvPr>
          <p:cNvSpPr txBox="1"/>
          <p:nvPr/>
        </p:nvSpPr>
        <p:spPr>
          <a:xfrm>
            <a:off x="7094962" y="3082099"/>
            <a:ext cx="2068671"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29" name="TextBox 28">
            <a:extLst>
              <a:ext uri="{FF2B5EF4-FFF2-40B4-BE49-F238E27FC236}">
                <a16:creationId xmlns:a16="http://schemas.microsoft.com/office/drawing/2014/main" id="{C48AEB16-DAA9-4415-B191-86A6DBE17C21}"/>
              </a:ext>
            </a:extLst>
          </p:cNvPr>
          <p:cNvSpPr txBox="1"/>
          <p:nvPr/>
        </p:nvSpPr>
        <p:spPr>
          <a:xfrm>
            <a:off x="7094962" y="5236176"/>
            <a:ext cx="3743778" cy="566758"/>
          </a:xfrm>
          <a:prstGeom prst="rect">
            <a:avLst/>
          </a:prstGeom>
          <a:noFill/>
        </p:spPr>
        <p:txBody>
          <a:bodyPr wrap="square" rtlCol="0">
            <a:spAutoFit/>
          </a:bodyPr>
          <a:lstStyle/>
          <a:p>
            <a:pP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30" name="TextBox 29">
            <a:extLst>
              <a:ext uri="{FF2B5EF4-FFF2-40B4-BE49-F238E27FC236}">
                <a16:creationId xmlns:a16="http://schemas.microsoft.com/office/drawing/2014/main" id="{539A0FEE-4810-439A-801B-34530AD53B0B}"/>
              </a:ext>
            </a:extLst>
          </p:cNvPr>
          <p:cNvSpPr txBox="1"/>
          <p:nvPr/>
        </p:nvSpPr>
        <p:spPr>
          <a:xfrm>
            <a:off x="7094962" y="4851661"/>
            <a:ext cx="2068671" cy="369332"/>
          </a:xfrm>
          <a:prstGeom prst="rect">
            <a:avLst/>
          </a:prstGeom>
          <a:noFill/>
        </p:spPr>
        <p:txBody>
          <a:bodyPr wrap="square" rtlCol="0">
            <a:spAutoFit/>
          </a:bodyPr>
          <a:lstStyle/>
          <a:p>
            <a:r>
              <a:rPr lang="en-GB" dirty="0">
                <a:solidFill>
                  <a:schemeClr val="tx1">
                    <a:lumMod val="65000"/>
                    <a:lumOff val="35000"/>
                  </a:schemeClr>
                </a:solidFill>
                <a:latin typeface="Lato Black" panose="020F0A02020204030203" pitchFamily="34" charset="0"/>
              </a:rPr>
              <a:t>Your Text Here</a:t>
            </a:r>
            <a:endParaRPr lang="id-ID" dirty="0">
              <a:solidFill>
                <a:schemeClr val="tx1">
                  <a:lumMod val="65000"/>
                  <a:lumOff val="35000"/>
                </a:schemeClr>
              </a:solidFill>
              <a:latin typeface="Lato Black" panose="020F0A02020204030203" pitchFamily="34" charset="0"/>
            </a:endParaRPr>
          </a:p>
        </p:txBody>
      </p:sp>
      <p:sp>
        <p:nvSpPr>
          <p:cNvPr id="36" name="TextBox 35">
            <a:extLst>
              <a:ext uri="{FF2B5EF4-FFF2-40B4-BE49-F238E27FC236}">
                <a16:creationId xmlns:a16="http://schemas.microsoft.com/office/drawing/2014/main" id="{F48ACDEB-9E50-4E1F-BF6F-0B23E3F54E97}"/>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37" name="TextBox 36">
            <a:extLst>
              <a:ext uri="{FF2B5EF4-FFF2-40B4-BE49-F238E27FC236}">
                <a16:creationId xmlns:a16="http://schemas.microsoft.com/office/drawing/2014/main" id="{13679BAC-C5B5-423D-9CAC-E94D0EF304B5}"/>
              </a:ext>
            </a:extLst>
          </p:cNvPr>
          <p:cNvSpPr txBox="1"/>
          <p:nvPr/>
        </p:nvSpPr>
        <p:spPr>
          <a:xfrm>
            <a:off x="1640795" y="3896226"/>
            <a:ext cx="2196098" cy="820674"/>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a:t>
            </a:r>
            <a:r>
              <a:rPr lang="en-GB" sz="1100" dirty="0">
                <a:solidFill>
                  <a:schemeClr val="tx1">
                    <a:lumMod val="50000"/>
                    <a:lumOff val="50000"/>
                  </a:schemeClr>
                </a:solidFill>
                <a:latin typeface="Lato" panose="020F0502020204030203" pitchFamily="34" charset="0"/>
              </a:rPr>
              <a:t>kaka </a:t>
            </a:r>
            <a:r>
              <a:rPr lang="id-ID" sz="1100" dirty="0">
                <a:solidFill>
                  <a:schemeClr val="tx1">
                    <a:lumMod val="50000"/>
                    <a:lumOff val="50000"/>
                  </a:schemeClr>
                </a:solidFill>
                <a:latin typeface="Lato" panose="020F0502020204030203" pitchFamily="34" charset="0"/>
              </a:rPr>
              <a:t>itgreat nes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remque trie</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38" name="TextBox 37">
            <a:extLst>
              <a:ext uri="{FF2B5EF4-FFF2-40B4-BE49-F238E27FC236}">
                <a16:creationId xmlns:a16="http://schemas.microsoft.com/office/drawing/2014/main" id="{960CF025-DAB0-49EF-91AF-AA8DA59A03CD}"/>
              </a:ext>
            </a:extLst>
          </p:cNvPr>
          <p:cNvSpPr txBox="1"/>
          <p:nvPr/>
        </p:nvSpPr>
        <p:spPr>
          <a:xfrm>
            <a:off x="1704509" y="2420656"/>
            <a:ext cx="2068671" cy="1077218"/>
          </a:xfrm>
          <a:prstGeom prst="rect">
            <a:avLst/>
          </a:prstGeom>
          <a:noFill/>
        </p:spPr>
        <p:txBody>
          <a:bodyPr wrap="square" rtlCol="0">
            <a:spAutoFit/>
          </a:bodyPr>
          <a:lstStyle/>
          <a:p>
            <a:pPr algn="ctr"/>
            <a:r>
              <a:rPr lang="en-GB" sz="3200" dirty="0">
                <a:solidFill>
                  <a:schemeClr val="tx1">
                    <a:lumMod val="65000"/>
                    <a:lumOff val="35000"/>
                  </a:schemeClr>
                </a:solidFill>
                <a:latin typeface="Lato Black" panose="020F0A02020204030203" pitchFamily="34" charset="0"/>
              </a:rPr>
              <a:t>Your Text Here</a:t>
            </a:r>
            <a:endParaRPr lang="id-ID" sz="3200" dirty="0">
              <a:solidFill>
                <a:schemeClr val="tx1">
                  <a:lumMod val="65000"/>
                  <a:lumOff val="35000"/>
                </a:schemeClr>
              </a:solidFill>
              <a:latin typeface="Lato Black" panose="020F0A02020204030203" pitchFamily="34" charset="0"/>
            </a:endParaRPr>
          </a:p>
        </p:txBody>
      </p:sp>
      <p:cxnSp>
        <p:nvCxnSpPr>
          <p:cNvPr id="39" name="Straight Connector 38">
            <a:extLst>
              <a:ext uri="{FF2B5EF4-FFF2-40B4-BE49-F238E27FC236}">
                <a16:creationId xmlns:a16="http://schemas.microsoft.com/office/drawing/2014/main" id="{26EC0988-21B7-4BF5-916C-B4D56F382E90}"/>
              </a:ext>
            </a:extLst>
          </p:cNvPr>
          <p:cNvCxnSpPr>
            <a:cxnSpLocks/>
          </p:cNvCxnSpPr>
          <p:nvPr/>
        </p:nvCxnSpPr>
        <p:spPr>
          <a:xfrm>
            <a:off x="2405824" y="3712577"/>
            <a:ext cx="666040" cy="0"/>
          </a:xfrm>
          <a:prstGeom prst="line">
            <a:avLst/>
          </a:prstGeom>
          <a:ln w="38100">
            <a:solidFill>
              <a:srgbClr val="FFBE42"/>
            </a:solidFill>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D6D34DEF-82CC-4F58-81F5-D564939EB332}"/>
              </a:ext>
            </a:extLst>
          </p:cNvPr>
          <p:cNvGrpSpPr/>
          <p:nvPr/>
        </p:nvGrpSpPr>
        <p:grpSpPr>
          <a:xfrm>
            <a:off x="11470247" y="3068428"/>
            <a:ext cx="135165" cy="721142"/>
            <a:chOff x="11694109" y="372628"/>
            <a:chExt cx="168467" cy="898815"/>
          </a:xfrm>
          <a:solidFill>
            <a:srgbClr val="15B2D3"/>
          </a:solidFill>
        </p:grpSpPr>
        <p:sp>
          <p:nvSpPr>
            <p:cNvPr id="41" name="L-Shape 40">
              <a:extLst>
                <a:ext uri="{FF2B5EF4-FFF2-40B4-BE49-F238E27FC236}">
                  <a16:creationId xmlns:a16="http://schemas.microsoft.com/office/drawing/2014/main" id="{A36C9CE9-E6BE-4564-BA18-3F584F0BE6CB}"/>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L-Shape 41">
              <a:extLst>
                <a:ext uri="{FF2B5EF4-FFF2-40B4-BE49-F238E27FC236}">
                  <a16:creationId xmlns:a16="http://schemas.microsoft.com/office/drawing/2014/main" id="{AFD61A07-C076-43B1-A3B9-E874AFCDCECA}"/>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pic>
        <p:nvPicPr>
          <p:cNvPr id="31" name="Graphic 30">
            <a:extLst>
              <a:ext uri="{FF2B5EF4-FFF2-40B4-BE49-F238E27FC236}">
                <a16:creationId xmlns:a16="http://schemas.microsoft.com/office/drawing/2014/main" id="{9BD7691C-68FC-4E17-9DFF-7F5EF4BF44D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32" name="Freeform: Shape 31">
            <a:extLst>
              <a:ext uri="{FF2B5EF4-FFF2-40B4-BE49-F238E27FC236}">
                <a16:creationId xmlns:a16="http://schemas.microsoft.com/office/drawing/2014/main" id="{47F3F20E-6DFD-4CD6-BA15-B77E264B9ECF}"/>
              </a:ext>
            </a:extLst>
          </p:cNvPr>
          <p:cNvSpPr/>
          <p:nvPr/>
        </p:nvSpPr>
        <p:spPr>
          <a:xfrm>
            <a:off x="5621975" y="3350793"/>
            <a:ext cx="596090" cy="388638"/>
          </a:xfrm>
          <a:custGeom>
            <a:avLst/>
            <a:gdLst>
              <a:gd name="connsiteX0" fmla="*/ 424141 w 596090"/>
              <a:gd name="connsiteY0" fmla="*/ 0 h 388638"/>
              <a:gd name="connsiteX1" fmla="*/ 411548 w 596090"/>
              <a:gd name="connsiteY1" fmla="*/ 12580 h 388638"/>
              <a:gd name="connsiteX2" fmla="*/ 411548 w 596090"/>
              <a:gd name="connsiteY2" fmla="*/ 372506 h 388638"/>
              <a:gd name="connsiteX3" fmla="*/ 424132 w 596090"/>
              <a:gd name="connsiteY3" fmla="*/ 385099 h 388638"/>
              <a:gd name="connsiteX4" fmla="*/ 424141 w 596090"/>
              <a:gd name="connsiteY4" fmla="*/ 385099 h 388638"/>
              <a:gd name="connsiteX5" fmla="*/ 583497 w 596090"/>
              <a:gd name="connsiteY5" fmla="*/ 385099 h 388638"/>
              <a:gd name="connsiteX6" fmla="*/ 596090 w 596090"/>
              <a:gd name="connsiteY6" fmla="*/ 372515 h 388638"/>
              <a:gd name="connsiteX7" fmla="*/ 596090 w 596090"/>
              <a:gd name="connsiteY7" fmla="*/ 372506 h 388638"/>
              <a:gd name="connsiteX8" fmla="*/ 596090 w 596090"/>
              <a:gd name="connsiteY8" fmla="*/ 12581 h 388638"/>
              <a:gd name="connsiteX9" fmla="*/ 583497 w 596090"/>
              <a:gd name="connsiteY9" fmla="*/ 0 h 388638"/>
              <a:gd name="connsiteX10" fmla="*/ 12580 w 596090"/>
              <a:gd name="connsiteY10" fmla="*/ 677 h 388638"/>
              <a:gd name="connsiteX11" fmla="*/ 0 w 596090"/>
              <a:gd name="connsiteY11" fmla="*/ 13270 h 388638"/>
              <a:gd name="connsiteX12" fmla="*/ 0 w 596090"/>
              <a:gd name="connsiteY12" fmla="*/ 289218 h 388638"/>
              <a:gd name="connsiteX13" fmla="*/ 12580 w 596090"/>
              <a:gd name="connsiteY13" fmla="*/ 301799 h 388638"/>
              <a:gd name="connsiteX14" fmla="*/ 153553 w 596090"/>
              <a:gd name="connsiteY14" fmla="*/ 301799 h 388638"/>
              <a:gd name="connsiteX15" fmla="*/ 153553 w 596090"/>
              <a:gd name="connsiteY15" fmla="*/ 323043 h 388638"/>
              <a:gd name="connsiteX16" fmla="*/ 77538 w 596090"/>
              <a:gd name="connsiteY16" fmla="*/ 323043 h 388638"/>
              <a:gd name="connsiteX17" fmla="*/ 64944 w 596090"/>
              <a:gd name="connsiteY17" fmla="*/ 335628 h 388638"/>
              <a:gd name="connsiteX18" fmla="*/ 64944 w 596090"/>
              <a:gd name="connsiteY18" fmla="*/ 335637 h 388638"/>
              <a:gd name="connsiteX19" fmla="*/ 64944 w 596090"/>
              <a:gd name="connsiteY19" fmla="*/ 376045 h 388638"/>
              <a:gd name="connsiteX20" fmla="*/ 77529 w 596090"/>
              <a:gd name="connsiteY20" fmla="*/ 388638 h 388638"/>
              <a:gd name="connsiteX21" fmla="*/ 77538 w 596090"/>
              <a:gd name="connsiteY21" fmla="*/ 388638 h 388638"/>
              <a:gd name="connsiteX22" fmla="*/ 315133 w 596090"/>
              <a:gd name="connsiteY22" fmla="*/ 388638 h 388638"/>
              <a:gd name="connsiteX23" fmla="*/ 327714 w 596090"/>
              <a:gd name="connsiteY23" fmla="*/ 376045 h 388638"/>
              <a:gd name="connsiteX24" fmla="*/ 327714 w 596090"/>
              <a:gd name="connsiteY24" fmla="*/ 335637 h 388638"/>
              <a:gd name="connsiteX25" fmla="*/ 315133 w 596090"/>
              <a:gd name="connsiteY25" fmla="*/ 323043 h 388638"/>
              <a:gd name="connsiteX26" fmla="*/ 239105 w 596090"/>
              <a:gd name="connsiteY26" fmla="*/ 323043 h 388638"/>
              <a:gd name="connsiteX27" fmla="*/ 239105 w 596090"/>
              <a:gd name="connsiteY27" fmla="*/ 301799 h 388638"/>
              <a:gd name="connsiteX28" fmla="*/ 380130 w 596090"/>
              <a:gd name="connsiteY28" fmla="*/ 301799 h 388638"/>
              <a:gd name="connsiteX29" fmla="*/ 392723 w 596090"/>
              <a:gd name="connsiteY29" fmla="*/ 289218 h 388638"/>
              <a:gd name="connsiteX30" fmla="*/ 392723 w 596090"/>
              <a:gd name="connsiteY30" fmla="*/ 13270 h 388638"/>
              <a:gd name="connsiteX31" fmla="*/ 380139 w 596090"/>
              <a:gd name="connsiteY31" fmla="*/ 677 h 388638"/>
              <a:gd name="connsiteX32" fmla="*/ 380130 w 596090"/>
              <a:gd name="connsiteY32" fmla="*/ 677 h 388638"/>
              <a:gd name="connsiteX33" fmla="*/ 436722 w 596090"/>
              <a:gd name="connsiteY33" fmla="*/ 25174 h 388638"/>
              <a:gd name="connsiteX34" fmla="*/ 570917 w 596090"/>
              <a:gd name="connsiteY34" fmla="*/ 25174 h 388638"/>
              <a:gd name="connsiteX35" fmla="*/ 570917 w 596090"/>
              <a:gd name="connsiteY35" fmla="*/ 359926 h 388638"/>
              <a:gd name="connsiteX36" fmla="*/ 436722 w 596090"/>
              <a:gd name="connsiteY36" fmla="*/ 359926 h 388638"/>
              <a:gd name="connsiteX37" fmla="*/ 25174 w 596090"/>
              <a:gd name="connsiteY37" fmla="*/ 25863 h 388638"/>
              <a:gd name="connsiteX38" fmla="*/ 367549 w 596090"/>
              <a:gd name="connsiteY38" fmla="*/ 25863 h 388638"/>
              <a:gd name="connsiteX39" fmla="*/ 367549 w 596090"/>
              <a:gd name="connsiteY39" fmla="*/ 276625 h 388638"/>
              <a:gd name="connsiteX40" fmla="*/ 25174 w 596090"/>
              <a:gd name="connsiteY40" fmla="*/ 276625 h 388638"/>
              <a:gd name="connsiteX41" fmla="*/ 475673 w 596090"/>
              <a:gd name="connsiteY41" fmla="*/ 78618 h 388638"/>
              <a:gd name="connsiteX42" fmla="*/ 463079 w 596090"/>
              <a:gd name="connsiteY42" fmla="*/ 91199 h 388638"/>
              <a:gd name="connsiteX43" fmla="*/ 463079 w 596090"/>
              <a:gd name="connsiteY43" fmla="*/ 91211 h 388638"/>
              <a:gd name="connsiteX44" fmla="*/ 475673 w 596090"/>
              <a:gd name="connsiteY44" fmla="*/ 103791 h 388638"/>
              <a:gd name="connsiteX45" fmla="*/ 531966 w 596090"/>
              <a:gd name="connsiteY45" fmla="*/ 103791 h 388638"/>
              <a:gd name="connsiteX46" fmla="*/ 544559 w 596090"/>
              <a:gd name="connsiteY46" fmla="*/ 91211 h 388638"/>
              <a:gd name="connsiteX47" fmla="*/ 531977 w 596090"/>
              <a:gd name="connsiteY47" fmla="*/ 78618 h 388638"/>
              <a:gd name="connsiteX48" fmla="*/ 531966 w 596090"/>
              <a:gd name="connsiteY48" fmla="*/ 78618 h 388638"/>
              <a:gd name="connsiteX49" fmla="*/ 475673 w 596090"/>
              <a:gd name="connsiteY49" fmla="*/ 117321 h 388638"/>
              <a:gd name="connsiteX50" fmla="*/ 463079 w 596090"/>
              <a:gd name="connsiteY50" fmla="*/ 129902 h 388638"/>
              <a:gd name="connsiteX51" fmla="*/ 475661 w 596090"/>
              <a:gd name="connsiteY51" fmla="*/ 142495 h 388638"/>
              <a:gd name="connsiteX52" fmla="*/ 475673 w 596090"/>
              <a:gd name="connsiteY52" fmla="*/ 142495 h 388638"/>
              <a:gd name="connsiteX53" fmla="*/ 531966 w 596090"/>
              <a:gd name="connsiteY53" fmla="*/ 142495 h 388638"/>
              <a:gd name="connsiteX54" fmla="*/ 544559 w 596090"/>
              <a:gd name="connsiteY54" fmla="*/ 129913 h 388638"/>
              <a:gd name="connsiteX55" fmla="*/ 544559 w 596090"/>
              <a:gd name="connsiteY55" fmla="*/ 129902 h 388638"/>
              <a:gd name="connsiteX56" fmla="*/ 531966 w 596090"/>
              <a:gd name="connsiteY56" fmla="*/ 117321 h 388638"/>
              <a:gd name="connsiteX57" fmla="*/ 500261 w 596090"/>
              <a:gd name="connsiteY57" fmla="*/ 218264 h 388638"/>
              <a:gd name="connsiteX58" fmla="*/ 487668 w 596090"/>
              <a:gd name="connsiteY58" fmla="*/ 230844 h 388638"/>
              <a:gd name="connsiteX59" fmla="*/ 500250 w 596090"/>
              <a:gd name="connsiteY59" fmla="*/ 243437 h 388638"/>
              <a:gd name="connsiteX60" fmla="*/ 500261 w 596090"/>
              <a:gd name="connsiteY60" fmla="*/ 243437 h 388638"/>
              <a:gd name="connsiteX61" fmla="*/ 514116 w 596090"/>
              <a:gd name="connsiteY61" fmla="*/ 243437 h 388638"/>
              <a:gd name="connsiteX62" fmla="*/ 526710 w 596090"/>
              <a:gd name="connsiteY62" fmla="*/ 230855 h 388638"/>
              <a:gd name="connsiteX63" fmla="*/ 526710 w 596090"/>
              <a:gd name="connsiteY63" fmla="*/ 230844 h 388638"/>
              <a:gd name="connsiteX64" fmla="*/ 514116 w 596090"/>
              <a:gd name="connsiteY64" fmla="*/ 218264 h 388638"/>
              <a:gd name="connsiteX65" fmla="*/ 178727 w 596090"/>
              <a:gd name="connsiteY65" fmla="*/ 306573 h 388638"/>
              <a:gd name="connsiteX66" fmla="*/ 213931 w 596090"/>
              <a:gd name="connsiteY66" fmla="*/ 306573 h 388638"/>
              <a:gd name="connsiteX67" fmla="*/ 213931 w 596090"/>
              <a:gd name="connsiteY67" fmla="*/ 323043 h 388638"/>
              <a:gd name="connsiteX68" fmla="*/ 178727 w 596090"/>
              <a:gd name="connsiteY68" fmla="*/ 323043 h 388638"/>
              <a:gd name="connsiteX69" fmla="*/ 90118 w 596090"/>
              <a:gd name="connsiteY69" fmla="*/ 348217 h 388638"/>
              <a:gd name="connsiteX70" fmla="*/ 302540 w 596090"/>
              <a:gd name="connsiteY70" fmla="*/ 348217 h 388638"/>
              <a:gd name="connsiteX71" fmla="*/ 302540 w 596090"/>
              <a:gd name="connsiteY71" fmla="*/ 363464 h 388638"/>
              <a:gd name="connsiteX72" fmla="*/ 90118 w 596090"/>
              <a:gd name="connsiteY72" fmla="*/ 363464 h 3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96090" h="388638">
                <a:moveTo>
                  <a:pt x="424141" y="0"/>
                </a:moveTo>
                <a:cubicBezTo>
                  <a:pt x="417190" y="-2"/>
                  <a:pt x="411553" y="5629"/>
                  <a:pt x="411548" y="12580"/>
                </a:cubicBezTo>
                <a:lnTo>
                  <a:pt x="411548" y="372506"/>
                </a:lnTo>
                <a:cubicBezTo>
                  <a:pt x="411546" y="379458"/>
                  <a:pt x="417180" y="385097"/>
                  <a:pt x="424132" y="385099"/>
                </a:cubicBezTo>
                <a:cubicBezTo>
                  <a:pt x="424135" y="385099"/>
                  <a:pt x="424138" y="385099"/>
                  <a:pt x="424141" y="385099"/>
                </a:cubicBezTo>
                <a:lnTo>
                  <a:pt x="583497" y="385099"/>
                </a:lnTo>
                <a:cubicBezTo>
                  <a:pt x="590450" y="385102"/>
                  <a:pt x="596088" y="379467"/>
                  <a:pt x="596090" y="372515"/>
                </a:cubicBezTo>
                <a:cubicBezTo>
                  <a:pt x="596090" y="372512"/>
                  <a:pt x="596090" y="372509"/>
                  <a:pt x="596090" y="372506"/>
                </a:cubicBezTo>
                <a:lnTo>
                  <a:pt x="596090" y="12581"/>
                </a:lnTo>
                <a:cubicBezTo>
                  <a:pt x="596086" y="5630"/>
                  <a:pt x="590448" y="-2"/>
                  <a:pt x="583497" y="0"/>
                </a:cubicBezTo>
                <a:close/>
                <a:moveTo>
                  <a:pt x="12580" y="677"/>
                </a:moveTo>
                <a:cubicBezTo>
                  <a:pt x="5629" y="681"/>
                  <a:pt x="-2" y="6319"/>
                  <a:pt x="0" y="13270"/>
                </a:cubicBezTo>
                <a:lnTo>
                  <a:pt x="0" y="289218"/>
                </a:lnTo>
                <a:cubicBezTo>
                  <a:pt x="5" y="296164"/>
                  <a:pt x="5634" y="301794"/>
                  <a:pt x="12580" y="301799"/>
                </a:cubicBezTo>
                <a:lnTo>
                  <a:pt x="153553" y="301799"/>
                </a:lnTo>
                <a:lnTo>
                  <a:pt x="153553" y="323043"/>
                </a:lnTo>
                <a:lnTo>
                  <a:pt x="77538" y="323043"/>
                </a:lnTo>
                <a:cubicBezTo>
                  <a:pt x="70585" y="323041"/>
                  <a:pt x="64947" y="328675"/>
                  <a:pt x="64944" y="335628"/>
                </a:cubicBezTo>
                <a:cubicBezTo>
                  <a:pt x="64944" y="335631"/>
                  <a:pt x="64944" y="335634"/>
                  <a:pt x="64944" y="335637"/>
                </a:cubicBezTo>
                <a:lnTo>
                  <a:pt x="64944" y="376045"/>
                </a:lnTo>
                <a:cubicBezTo>
                  <a:pt x="64942" y="382997"/>
                  <a:pt x="70576" y="388636"/>
                  <a:pt x="77529" y="388638"/>
                </a:cubicBezTo>
                <a:cubicBezTo>
                  <a:pt x="77532" y="388638"/>
                  <a:pt x="77535" y="388638"/>
                  <a:pt x="77538" y="388638"/>
                </a:cubicBezTo>
                <a:lnTo>
                  <a:pt x="315133" y="388638"/>
                </a:lnTo>
                <a:cubicBezTo>
                  <a:pt x="322084" y="388633"/>
                  <a:pt x="327716" y="382996"/>
                  <a:pt x="327714" y="376045"/>
                </a:cubicBezTo>
                <a:lnTo>
                  <a:pt x="327714" y="335637"/>
                </a:lnTo>
                <a:cubicBezTo>
                  <a:pt x="327716" y="328686"/>
                  <a:pt x="322084" y="323048"/>
                  <a:pt x="315133" y="323043"/>
                </a:cubicBezTo>
                <a:lnTo>
                  <a:pt x="239105" y="323043"/>
                </a:lnTo>
                <a:lnTo>
                  <a:pt x="239105" y="301799"/>
                </a:lnTo>
                <a:lnTo>
                  <a:pt x="380130" y="301799"/>
                </a:lnTo>
                <a:cubicBezTo>
                  <a:pt x="387081" y="301801"/>
                  <a:pt x="392718" y="296169"/>
                  <a:pt x="392723" y="289218"/>
                </a:cubicBezTo>
                <a:lnTo>
                  <a:pt x="392723" y="13270"/>
                </a:lnTo>
                <a:cubicBezTo>
                  <a:pt x="392726" y="6317"/>
                  <a:pt x="387091" y="679"/>
                  <a:pt x="380139" y="677"/>
                </a:cubicBezTo>
                <a:cubicBezTo>
                  <a:pt x="380136" y="677"/>
                  <a:pt x="380133" y="677"/>
                  <a:pt x="380130" y="677"/>
                </a:cubicBezTo>
                <a:close/>
                <a:moveTo>
                  <a:pt x="436722" y="25174"/>
                </a:moveTo>
                <a:lnTo>
                  <a:pt x="570917" y="25174"/>
                </a:lnTo>
                <a:lnTo>
                  <a:pt x="570917" y="359926"/>
                </a:lnTo>
                <a:lnTo>
                  <a:pt x="436722" y="359926"/>
                </a:lnTo>
                <a:close/>
                <a:moveTo>
                  <a:pt x="25174" y="25863"/>
                </a:moveTo>
                <a:lnTo>
                  <a:pt x="367549" y="25863"/>
                </a:lnTo>
                <a:lnTo>
                  <a:pt x="367549" y="276625"/>
                </a:lnTo>
                <a:lnTo>
                  <a:pt x="25174" y="276625"/>
                </a:lnTo>
                <a:close/>
                <a:moveTo>
                  <a:pt x="475673" y="78618"/>
                </a:moveTo>
                <a:cubicBezTo>
                  <a:pt x="468721" y="78614"/>
                  <a:pt x="463083" y="84248"/>
                  <a:pt x="463079" y="91199"/>
                </a:cubicBezTo>
                <a:cubicBezTo>
                  <a:pt x="463079" y="91203"/>
                  <a:pt x="463079" y="91207"/>
                  <a:pt x="463079" y="91211"/>
                </a:cubicBezTo>
                <a:cubicBezTo>
                  <a:pt x="463083" y="98162"/>
                  <a:pt x="468721" y="103795"/>
                  <a:pt x="475673" y="103791"/>
                </a:cubicBezTo>
                <a:lnTo>
                  <a:pt x="531966" y="103791"/>
                </a:lnTo>
                <a:cubicBezTo>
                  <a:pt x="538917" y="103794"/>
                  <a:pt x="544555" y="98162"/>
                  <a:pt x="544559" y="91211"/>
                </a:cubicBezTo>
                <a:cubicBezTo>
                  <a:pt x="544562" y="84259"/>
                  <a:pt x="538929" y="78621"/>
                  <a:pt x="531977" y="78618"/>
                </a:cubicBezTo>
                <a:cubicBezTo>
                  <a:pt x="531973" y="78618"/>
                  <a:pt x="531969" y="78618"/>
                  <a:pt x="531966" y="78618"/>
                </a:cubicBezTo>
                <a:close/>
                <a:moveTo>
                  <a:pt x="475673" y="117321"/>
                </a:moveTo>
                <a:cubicBezTo>
                  <a:pt x="468721" y="117318"/>
                  <a:pt x="463083" y="122950"/>
                  <a:pt x="463079" y="129902"/>
                </a:cubicBezTo>
                <a:cubicBezTo>
                  <a:pt x="463076" y="136854"/>
                  <a:pt x="468709" y="142492"/>
                  <a:pt x="475661" y="142495"/>
                </a:cubicBezTo>
                <a:cubicBezTo>
                  <a:pt x="475665" y="142495"/>
                  <a:pt x="475669" y="142495"/>
                  <a:pt x="475673" y="142495"/>
                </a:cubicBezTo>
                <a:lnTo>
                  <a:pt x="531966" y="142495"/>
                </a:lnTo>
                <a:cubicBezTo>
                  <a:pt x="538918" y="142498"/>
                  <a:pt x="544556" y="136865"/>
                  <a:pt x="544559" y="129913"/>
                </a:cubicBezTo>
                <a:cubicBezTo>
                  <a:pt x="544559" y="129909"/>
                  <a:pt x="544559" y="129906"/>
                  <a:pt x="544559" y="129902"/>
                </a:cubicBezTo>
                <a:cubicBezTo>
                  <a:pt x="544555" y="122950"/>
                  <a:pt x="538917" y="117318"/>
                  <a:pt x="531966" y="117321"/>
                </a:cubicBezTo>
                <a:close/>
                <a:moveTo>
                  <a:pt x="500261" y="218264"/>
                </a:moveTo>
                <a:cubicBezTo>
                  <a:pt x="493310" y="218260"/>
                  <a:pt x="487672" y="223893"/>
                  <a:pt x="487668" y="230844"/>
                </a:cubicBezTo>
                <a:cubicBezTo>
                  <a:pt x="487665" y="237796"/>
                  <a:pt x="493298" y="243434"/>
                  <a:pt x="500250" y="243437"/>
                </a:cubicBezTo>
                <a:cubicBezTo>
                  <a:pt x="500253" y="243437"/>
                  <a:pt x="500257" y="243437"/>
                  <a:pt x="500261" y="243437"/>
                </a:cubicBezTo>
                <a:lnTo>
                  <a:pt x="514116" y="243437"/>
                </a:lnTo>
                <a:cubicBezTo>
                  <a:pt x="521068" y="243441"/>
                  <a:pt x="526707" y="237807"/>
                  <a:pt x="526710" y="230855"/>
                </a:cubicBezTo>
                <a:cubicBezTo>
                  <a:pt x="526710" y="230852"/>
                  <a:pt x="526710" y="230848"/>
                  <a:pt x="526710" y="230844"/>
                </a:cubicBezTo>
                <a:cubicBezTo>
                  <a:pt x="526706" y="223893"/>
                  <a:pt x="521068" y="218260"/>
                  <a:pt x="514116" y="218264"/>
                </a:cubicBezTo>
                <a:close/>
                <a:moveTo>
                  <a:pt x="178727" y="306573"/>
                </a:moveTo>
                <a:lnTo>
                  <a:pt x="213931" y="306573"/>
                </a:lnTo>
                <a:lnTo>
                  <a:pt x="213931" y="323043"/>
                </a:lnTo>
                <a:lnTo>
                  <a:pt x="178727" y="323043"/>
                </a:lnTo>
                <a:close/>
                <a:moveTo>
                  <a:pt x="90118" y="348217"/>
                </a:moveTo>
                <a:lnTo>
                  <a:pt x="302540" y="348217"/>
                </a:lnTo>
                <a:lnTo>
                  <a:pt x="302540" y="363464"/>
                </a:lnTo>
                <a:lnTo>
                  <a:pt x="90118" y="363464"/>
                </a:lnTo>
                <a:close/>
              </a:path>
            </a:pathLst>
          </a:custGeom>
          <a:solidFill>
            <a:schemeClr val="bg1"/>
          </a:solidFill>
          <a:ln w="25144" cap="rnd">
            <a:noFill/>
            <a:prstDash val="solid"/>
            <a:round/>
          </a:ln>
        </p:spPr>
        <p:txBody>
          <a:bodyPr rtlCol="0" anchor="ctr"/>
          <a:lstStyle/>
          <a:p>
            <a:endParaRPr lang="en-ID"/>
          </a:p>
        </p:txBody>
      </p:sp>
      <p:sp>
        <p:nvSpPr>
          <p:cNvPr id="33" name="Freeform: Shape 32">
            <a:extLst>
              <a:ext uri="{FF2B5EF4-FFF2-40B4-BE49-F238E27FC236}">
                <a16:creationId xmlns:a16="http://schemas.microsoft.com/office/drawing/2014/main" id="{338BCE27-22ED-4A5C-BAF5-4FBCD9E32C84}"/>
              </a:ext>
            </a:extLst>
          </p:cNvPr>
          <p:cNvSpPr/>
          <p:nvPr/>
        </p:nvSpPr>
        <p:spPr>
          <a:xfrm>
            <a:off x="5621950" y="1595371"/>
            <a:ext cx="596141" cy="385603"/>
          </a:xfrm>
          <a:custGeom>
            <a:avLst/>
            <a:gdLst>
              <a:gd name="connsiteX0" fmla="*/ 92713 w 596141"/>
              <a:gd name="connsiteY0" fmla="*/ 0 h 385603"/>
              <a:gd name="connsiteX1" fmla="*/ 80119 w 596141"/>
              <a:gd name="connsiteY1" fmla="*/ 12580 h 385603"/>
              <a:gd name="connsiteX2" fmla="*/ 80119 w 596141"/>
              <a:gd name="connsiteY2" fmla="*/ 242110 h 385603"/>
              <a:gd name="connsiteX3" fmla="*/ 80119 w 596141"/>
              <a:gd name="connsiteY3" fmla="*/ 259621 h 385603"/>
              <a:gd name="connsiteX4" fmla="*/ 3714 w 596141"/>
              <a:gd name="connsiteY4" fmla="*/ 336027 h 385603"/>
              <a:gd name="connsiteX5" fmla="*/ 12612 w 596141"/>
              <a:gd name="connsiteY5" fmla="*/ 357519 h 385603"/>
              <a:gd name="connsiteX6" fmla="*/ 583529 w 596141"/>
              <a:gd name="connsiteY6" fmla="*/ 357519 h 385603"/>
              <a:gd name="connsiteX7" fmla="*/ 592427 w 596141"/>
              <a:gd name="connsiteY7" fmla="*/ 336027 h 385603"/>
              <a:gd name="connsiteX8" fmla="*/ 516022 w 596141"/>
              <a:gd name="connsiteY8" fmla="*/ 259621 h 385603"/>
              <a:gd name="connsiteX9" fmla="*/ 516022 w 596141"/>
              <a:gd name="connsiteY9" fmla="*/ 242110 h 385603"/>
              <a:gd name="connsiteX10" fmla="*/ 516022 w 596141"/>
              <a:gd name="connsiteY10" fmla="*/ 12580 h 385603"/>
              <a:gd name="connsiteX11" fmla="*/ 503428 w 596141"/>
              <a:gd name="connsiteY11" fmla="*/ 0 h 385603"/>
              <a:gd name="connsiteX12" fmla="*/ 105293 w 596141"/>
              <a:gd name="connsiteY12" fmla="*/ 25174 h 385603"/>
              <a:gd name="connsiteX13" fmla="*/ 490848 w 596141"/>
              <a:gd name="connsiteY13" fmla="*/ 25174 h 385603"/>
              <a:gd name="connsiteX14" fmla="*/ 490848 w 596141"/>
              <a:gd name="connsiteY14" fmla="*/ 229517 h 385603"/>
              <a:gd name="connsiteX15" fmla="*/ 105293 w 596141"/>
              <a:gd name="connsiteY15" fmla="*/ 229517 h 385603"/>
              <a:gd name="connsiteX16" fmla="*/ 298097 w 596141"/>
              <a:gd name="connsiteY16" fmla="*/ 50738 h 385603"/>
              <a:gd name="connsiteX17" fmla="*/ 218360 w 596141"/>
              <a:gd name="connsiteY17" fmla="*/ 129238 h 385603"/>
              <a:gd name="connsiteX18" fmla="*/ 218360 w 596141"/>
              <a:gd name="connsiteY18" fmla="*/ 129252 h 385603"/>
              <a:gd name="connsiteX19" fmla="*/ 218285 w 596141"/>
              <a:gd name="connsiteY19" fmla="*/ 130540 h 385603"/>
              <a:gd name="connsiteX20" fmla="*/ 218360 w 596141"/>
              <a:gd name="connsiteY20" fmla="*/ 131699 h 385603"/>
              <a:gd name="connsiteX21" fmla="*/ 298097 w 596141"/>
              <a:gd name="connsiteY21" fmla="*/ 210303 h 385603"/>
              <a:gd name="connsiteX22" fmla="*/ 376870 w 596141"/>
              <a:gd name="connsiteY22" fmla="*/ 135419 h 385603"/>
              <a:gd name="connsiteX23" fmla="*/ 376870 w 596141"/>
              <a:gd name="connsiteY23" fmla="*/ 135406 h 385603"/>
              <a:gd name="connsiteX24" fmla="*/ 377142 w 596141"/>
              <a:gd name="connsiteY24" fmla="*/ 134691 h 385603"/>
              <a:gd name="connsiteX25" fmla="*/ 377343 w 596141"/>
              <a:gd name="connsiteY25" fmla="*/ 134092 h 385603"/>
              <a:gd name="connsiteX26" fmla="*/ 377397 w 596141"/>
              <a:gd name="connsiteY26" fmla="*/ 133966 h 385603"/>
              <a:gd name="connsiteX27" fmla="*/ 377450 w 596141"/>
              <a:gd name="connsiteY27" fmla="*/ 133739 h 385603"/>
              <a:gd name="connsiteX28" fmla="*/ 377575 w 596141"/>
              <a:gd name="connsiteY28" fmla="*/ 133206 h 385603"/>
              <a:gd name="connsiteX29" fmla="*/ 377702 w 596141"/>
              <a:gd name="connsiteY29" fmla="*/ 132594 h 385603"/>
              <a:gd name="connsiteX30" fmla="*/ 377728 w 596141"/>
              <a:gd name="connsiteY30" fmla="*/ 132443 h 385603"/>
              <a:gd name="connsiteX31" fmla="*/ 377804 w 596141"/>
              <a:gd name="connsiteY31" fmla="*/ 131818 h 385603"/>
              <a:gd name="connsiteX32" fmla="*/ 377817 w 596141"/>
              <a:gd name="connsiteY32" fmla="*/ 131667 h 385603"/>
              <a:gd name="connsiteX33" fmla="*/ 377870 w 596141"/>
              <a:gd name="connsiteY33" fmla="*/ 131043 h 385603"/>
              <a:gd name="connsiteX34" fmla="*/ 377883 w 596141"/>
              <a:gd name="connsiteY34" fmla="*/ 130522 h 385603"/>
              <a:gd name="connsiteX35" fmla="*/ 377783 w 596141"/>
              <a:gd name="connsiteY35" fmla="*/ 128986 h 385603"/>
              <a:gd name="connsiteX36" fmla="*/ 377657 w 596141"/>
              <a:gd name="connsiteY36" fmla="*/ 128231 h 385603"/>
              <a:gd name="connsiteX37" fmla="*/ 377279 w 596141"/>
              <a:gd name="connsiteY37" fmla="*/ 126735 h 385603"/>
              <a:gd name="connsiteX38" fmla="*/ 376889 w 596141"/>
              <a:gd name="connsiteY38" fmla="*/ 125655 h 385603"/>
              <a:gd name="connsiteX39" fmla="*/ 298116 w 596141"/>
              <a:gd name="connsiteY39" fmla="*/ 50720 h 385603"/>
              <a:gd name="connsiteX40" fmla="*/ 298083 w 596141"/>
              <a:gd name="connsiteY40" fmla="*/ 76107 h 385603"/>
              <a:gd name="connsiteX41" fmla="*/ 299319 w 596141"/>
              <a:gd name="connsiteY41" fmla="*/ 77239 h 385603"/>
              <a:gd name="connsiteX42" fmla="*/ 305330 w 596141"/>
              <a:gd name="connsiteY42" fmla="*/ 87660 h 385603"/>
              <a:gd name="connsiteX43" fmla="*/ 311744 w 596141"/>
              <a:gd name="connsiteY43" fmla="*/ 117960 h 385603"/>
              <a:gd name="connsiteX44" fmla="*/ 284423 w 596141"/>
              <a:gd name="connsiteY44" fmla="*/ 117960 h 385603"/>
              <a:gd name="connsiteX45" fmla="*/ 290863 w 596141"/>
              <a:gd name="connsiteY45" fmla="*/ 87660 h 385603"/>
              <a:gd name="connsiteX46" fmla="*/ 296822 w 596141"/>
              <a:gd name="connsiteY46" fmla="*/ 77239 h 385603"/>
              <a:gd name="connsiteX47" fmla="*/ 298083 w 596141"/>
              <a:gd name="connsiteY47" fmla="*/ 76107 h 385603"/>
              <a:gd name="connsiteX48" fmla="*/ 331674 w 596141"/>
              <a:gd name="connsiteY48" fmla="*/ 87438 h 385603"/>
              <a:gd name="connsiteX49" fmla="*/ 351189 w 596141"/>
              <a:gd name="connsiteY49" fmla="*/ 117959 h 385603"/>
              <a:gd name="connsiteX50" fmla="*/ 336293 w 596141"/>
              <a:gd name="connsiteY50" fmla="*/ 117959 h 385603"/>
              <a:gd name="connsiteX51" fmla="*/ 331674 w 596141"/>
              <a:gd name="connsiteY51" fmla="*/ 87438 h 385603"/>
              <a:gd name="connsiteX52" fmla="*/ 264349 w 596141"/>
              <a:gd name="connsiteY52" fmla="*/ 87539 h 385603"/>
              <a:gd name="connsiteX53" fmla="*/ 259211 w 596141"/>
              <a:gd name="connsiteY53" fmla="*/ 117968 h 385603"/>
              <a:gd name="connsiteX54" fmla="*/ 244965 w 596141"/>
              <a:gd name="connsiteY54" fmla="*/ 117968 h 385603"/>
              <a:gd name="connsiteX55" fmla="*/ 264349 w 596141"/>
              <a:gd name="connsiteY55" fmla="*/ 87539 h 385603"/>
              <a:gd name="connsiteX56" fmla="*/ 244965 w 596141"/>
              <a:gd name="connsiteY56" fmla="*/ 143142 h 385603"/>
              <a:gd name="connsiteX57" fmla="*/ 259211 w 596141"/>
              <a:gd name="connsiteY57" fmla="*/ 143142 h 385603"/>
              <a:gd name="connsiteX58" fmla="*/ 264362 w 596141"/>
              <a:gd name="connsiteY58" fmla="*/ 173520 h 385603"/>
              <a:gd name="connsiteX59" fmla="*/ 244965 w 596141"/>
              <a:gd name="connsiteY59" fmla="*/ 143142 h 385603"/>
              <a:gd name="connsiteX60" fmla="*/ 284423 w 596141"/>
              <a:gd name="connsiteY60" fmla="*/ 143142 h 385603"/>
              <a:gd name="connsiteX61" fmla="*/ 311731 w 596141"/>
              <a:gd name="connsiteY61" fmla="*/ 143142 h 385603"/>
              <a:gd name="connsiteX62" fmla="*/ 305330 w 596141"/>
              <a:gd name="connsiteY62" fmla="*/ 173376 h 385603"/>
              <a:gd name="connsiteX63" fmla="*/ 299319 w 596141"/>
              <a:gd name="connsiteY63" fmla="*/ 183797 h 385603"/>
              <a:gd name="connsiteX64" fmla="*/ 298083 w 596141"/>
              <a:gd name="connsiteY64" fmla="*/ 184930 h 385603"/>
              <a:gd name="connsiteX65" fmla="*/ 296822 w 596141"/>
              <a:gd name="connsiteY65" fmla="*/ 183797 h 385603"/>
              <a:gd name="connsiteX66" fmla="*/ 290864 w 596141"/>
              <a:gd name="connsiteY66" fmla="*/ 173376 h 385603"/>
              <a:gd name="connsiteX67" fmla="*/ 284424 w 596141"/>
              <a:gd name="connsiteY67" fmla="*/ 143142 h 385603"/>
              <a:gd name="connsiteX68" fmla="*/ 336280 w 596141"/>
              <a:gd name="connsiteY68" fmla="*/ 143142 h 385603"/>
              <a:gd name="connsiteX69" fmla="*/ 351189 w 596141"/>
              <a:gd name="connsiteY69" fmla="*/ 143142 h 385603"/>
              <a:gd name="connsiteX70" fmla="*/ 331662 w 596141"/>
              <a:gd name="connsiteY70" fmla="*/ 173637 h 385603"/>
              <a:gd name="connsiteX71" fmla="*/ 336280 w 596141"/>
              <a:gd name="connsiteY71" fmla="*/ 143142 h 385603"/>
              <a:gd name="connsiteX72" fmla="*/ 97916 w 596141"/>
              <a:gd name="connsiteY72" fmla="*/ 277428 h 385603"/>
              <a:gd name="connsiteX73" fmla="*/ 498224 w 596141"/>
              <a:gd name="connsiteY73" fmla="*/ 277428 h 385603"/>
              <a:gd name="connsiteX74" fmla="*/ 509725 w 596141"/>
              <a:gd name="connsiteY74" fmla="*/ 288928 h 385603"/>
              <a:gd name="connsiteX75" fmla="*/ 86416 w 596141"/>
              <a:gd name="connsiteY75" fmla="*/ 288928 h 385603"/>
              <a:gd name="connsiteX76" fmla="*/ 61242 w 596141"/>
              <a:gd name="connsiteY76" fmla="*/ 314102 h 385603"/>
              <a:gd name="connsiteX77" fmla="*/ 534898 w 596141"/>
              <a:gd name="connsiteY77" fmla="*/ 314102 h 385603"/>
              <a:gd name="connsiteX78" fmla="*/ 553138 w 596141"/>
              <a:gd name="connsiteY78" fmla="*/ 332342 h 385603"/>
              <a:gd name="connsiteX79" fmla="*/ 43003 w 596141"/>
              <a:gd name="connsiteY79" fmla="*/ 332342 h 385603"/>
              <a:gd name="connsiteX80" fmla="*/ 92712 w 596141"/>
              <a:gd name="connsiteY80" fmla="*/ 360430 h 385603"/>
              <a:gd name="connsiteX81" fmla="*/ 80119 w 596141"/>
              <a:gd name="connsiteY81" fmla="*/ 373010 h 385603"/>
              <a:gd name="connsiteX82" fmla="*/ 92712 w 596141"/>
              <a:gd name="connsiteY82" fmla="*/ 385603 h 385603"/>
              <a:gd name="connsiteX83" fmla="*/ 503428 w 596141"/>
              <a:gd name="connsiteY83" fmla="*/ 385603 h 385603"/>
              <a:gd name="connsiteX84" fmla="*/ 516021 w 596141"/>
              <a:gd name="connsiteY84" fmla="*/ 373010 h 385603"/>
              <a:gd name="connsiteX85" fmla="*/ 503428 w 596141"/>
              <a:gd name="connsiteY85" fmla="*/ 360430 h 385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596141" h="385603">
                <a:moveTo>
                  <a:pt x="92713" y="0"/>
                </a:moveTo>
                <a:cubicBezTo>
                  <a:pt x="85762" y="-3"/>
                  <a:pt x="80124" y="5629"/>
                  <a:pt x="80119" y="12580"/>
                </a:cubicBezTo>
                <a:lnTo>
                  <a:pt x="80119" y="242110"/>
                </a:lnTo>
                <a:lnTo>
                  <a:pt x="80119" y="259621"/>
                </a:lnTo>
                <a:lnTo>
                  <a:pt x="3714" y="336027"/>
                </a:lnTo>
                <a:cubicBezTo>
                  <a:pt x="-4218" y="343956"/>
                  <a:pt x="1397" y="357517"/>
                  <a:pt x="12612" y="357519"/>
                </a:cubicBezTo>
                <a:lnTo>
                  <a:pt x="583529" y="357519"/>
                </a:lnTo>
                <a:cubicBezTo>
                  <a:pt x="594744" y="357517"/>
                  <a:pt x="600359" y="343956"/>
                  <a:pt x="592427" y="336027"/>
                </a:cubicBezTo>
                <a:lnTo>
                  <a:pt x="516022" y="259621"/>
                </a:lnTo>
                <a:lnTo>
                  <a:pt x="516022" y="242110"/>
                </a:lnTo>
                <a:lnTo>
                  <a:pt x="516022" y="12580"/>
                </a:lnTo>
                <a:cubicBezTo>
                  <a:pt x="516017" y="5629"/>
                  <a:pt x="510379" y="-3"/>
                  <a:pt x="503428" y="0"/>
                </a:cubicBezTo>
                <a:close/>
                <a:moveTo>
                  <a:pt x="105293" y="25174"/>
                </a:moveTo>
                <a:lnTo>
                  <a:pt x="490848" y="25174"/>
                </a:lnTo>
                <a:lnTo>
                  <a:pt x="490848" y="229517"/>
                </a:lnTo>
                <a:lnTo>
                  <a:pt x="105293" y="229517"/>
                </a:lnTo>
                <a:close/>
                <a:moveTo>
                  <a:pt x="298097" y="50738"/>
                </a:moveTo>
                <a:cubicBezTo>
                  <a:pt x="254617" y="50738"/>
                  <a:pt x="219068" y="85920"/>
                  <a:pt x="218360" y="129238"/>
                </a:cubicBezTo>
                <a:lnTo>
                  <a:pt x="218360" y="129252"/>
                </a:lnTo>
                <a:cubicBezTo>
                  <a:pt x="218307" y="129679"/>
                  <a:pt x="218285" y="130110"/>
                  <a:pt x="218285" y="130540"/>
                </a:cubicBezTo>
                <a:cubicBezTo>
                  <a:pt x="218289" y="130928"/>
                  <a:pt x="218311" y="131313"/>
                  <a:pt x="218360" y="131699"/>
                </a:cubicBezTo>
                <a:cubicBezTo>
                  <a:pt x="218992" y="175081"/>
                  <a:pt x="254569" y="210303"/>
                  <a:pt x="298097" y="210303"/>
                </a:cubicBezTo>
                <a:cubicBezTo>
                  <a:pt x="340285" y="210303"/>
                  <a:pt x="374197" y="176958"/>
                  <a:pt x="376870" y="135419"/>
                </a:cubicBezTo>
                <a:cubicBezTo>
                  <a:pt x="376871" y="135415"/>
                  <a:pt x="376870" y="135411"/>
                  <a:pt x="376870" y="135406"/>
                </a:cubicBezTo>
                <a:cubicBezTo>
                  <a:pt x="376971" y="135179"/>
                  <a:pt x="377071" y="134933"/>
                  <a:pt x="377142" y="134691"/>
                </a:cubicBezTo>
                <a:cubicBezTo>
                  <a:pt x="377217" y="134489"/>
                  <a:pt x="377268" y="134293"/>
                  <a:pt x="377343" y="134092"/>
                </a:cubicBezTo>
                <a:cubicBezTo>
                  <a:pt x="377356" y="134041"/>
                  <a:pt x="377370" y="134016"/>
                  <a:pt x="377397" y="133966"/>
                </a:cubicBezTo>
                <a:cubicBezTo>
                  <a:pt x="377417" y="133890"/>
                  <a:pt x="377423" y="133815"/>
                  <a:pt x="377450" y="133739"/>
                </a:cubicBezTo>
                <a:cubicBezTo>
                  <a:pt x="377503" y="133563"/>
                  <a:pt x="377550" y="133384"/>
                  <a:pt x="377575" y="133206"/>
                </a:cubicBezTo>
                <a:cubicBezTo>
                  <a:pt x="377629" y="133004"/>
                  <a:pt x="377651" y="132798"/>
                  <a:pt x="377702" y="132594"/>
                </a:cubicBezTo>
                <a:cubicBezTo>
                  <a:pt x="377708" y="132543"/>
                  <a:pt x="377721" y="132493"/>
                  <a:pt x="377728" y="132443"/>
                </a:cubicBezTo>
                <a:cubicBezTo>
                  <a:pt x="377755" y="132241"/>
                  <a:pt x="377782" y="132027"/>
                  <a:pt x="377804" y="131818"/>
                </a:cubicBezTo>
                <a:cubicBezTo>
                  <a:pt x="377808" y="131768"/>
                  <a:pt x="377810" y="131718"/>
                  <a:pt x="377817" y="131667"/>
                </a:cubicBezTo>
                <a:cubicBezTo>
                  <a:pt x="377837" y="131466"/>
                  <a:pt x="377843" y="131252"/>
                  <a:pt x="377870" y="131043"/>
                </a:cubicBezTo>
                <a:cubicBezTo>
                  <a:pt x="377877" y="130867"/>
                  <a:pt x="377883" y="130696"/>
                  <a:pt x="377883" y="130522"/>
                </a:cubicBezTo>
                <a:cubicBezTo>
                  <a:pt x="377884" y="130008"/>
                  <a:pt x="377857" y="129495"/>
                  <a:pt x="377783" y="128986"/>
                </a:cubicBezTo>
                <a:cubicBezTo>
                  <a:pt x="377756" y="128734"/>
                  <a:pt x="377708" y="128483"/>
                  <a:pt x="377657" y="128231"/>
                </a:cubicBezTo>
                <a:cubicBezTo>
                  <a:pt x="377556" y="127725"/>
                  <a:pt x="377430" y="127226"/>
                  <a:pt x="377279" y="126735"/>
                </a:cubicBezTo>
                <a:cubicBezTo>
                  <a:pt x="377153" y="126370"/>
                  <a:pt x="377027" y="126010"/>
                  <a:pt x="376889" y="125655"/>
                </a:cubicBezTo>
                <a:cubicBezTo>
                  <a:pt x="374226" y="84107"/>
                  <a:pt x="340311" y="50720"/>
                  <a:pt x="298116" y="50720"/>
                </a:cubicBezTo>
                <a:close/>
                <a:moveTo>
                  <a:pt x="298083" y="76107"/>
                </a:moveTo>
                <a:cubicBezTo>
                  <a:pt x="298310" y="76258"/>
                  <a:pt x="298614" y="76489"/>
                  <a:pt x="299319" y="77239"/>
                </a:cubicBezTo>
                <a:cubicBezTo>
                  <a:pt x="300953" y="78974"/>
                  <a:pt x="303316" y="82602"/>
                  <a:pt x="305330" y="87660"/>
                </a:cubicBezTo>
                <a:cubicBezTo>
                  <a:pt x="308347" y="95237"/>
                  <a:pt x="310735" y="105875"/>
                  <a:pt x="311744" y="117960"/>
                </a:cubicBezTo>
                <a:lnTo>
                  <a:pt x="284423" y="117960"/>
                </a:lnTo>
                <a:cubicBezTo>
                  <a:pt x="285445" y="105876"/>
                  <a:pt x="287846" y="95236"/>
                  <a:pt x="290863" y="87660"/>
                </a:cubicBezTo>
                <a:cubicBezTo>
                  <a:pt x="292877" y="82602"/>
                  <a:pt x="295188" y="78974"/>
                  <a:pt x="296822" y="77239"/>
                </a:cubicBezTo>
                <a:cubicBezTo>
                  <a:pt x="297527" y="76489"/>
                  <a:pt x="297856" y="76263"/>
                  <a:pt x="298083" y="76107"/>
                </a:cubicBezTo>
                <a:close/>
                <a:moveTo>
                  <a:pt x="331674" y="87438"/>
                </a:moveTo>
                <a:cubicBezTo>
                  <a:pt x="341307" y="94948"/>
                  <a:pt x="348313" y="105621"/>
                  <a:pt x="351189" y="117959"/>
                </a:cubicBezTo>
                <a:lnTo>
                  <a:pt x="336293" y="117959"/>
                </a:lnTo>
                <a:cubicBezTo>
                  <a:pt x="335613" y="106975"/>
                  <a:pt x="334183" y="96556"/>
                  <a:pt x="331674" y="87438"/>
                </a:cubicBezTo>
                <a:close/>
                <a:moveTo>
                  <a:pt x="264349" y="87539"/>
                </a:moveTo>
                <a:cubicBezTo>
                  <a:pt x="261688" y="96648"/>
                  <a:pt x="259971" y="106932"/>
                  <a:pt x="259211" y="117968"/>
                </a:cubicBezTo>
                <a:lnTo>
                  <a:pt x="244965" y="117968"/>
                </a:lnTo>
                <a:cubicBezTo>
                  <a:pt x="247833" y="105688"/>
                  <a:pt x="254775" y="95044"/>
                  <a:pt x="264349" y="87539"/>
                </a:cubicBezTo>
                <a:close/>
                <a:moveTo>
                  <a:pt x="244965" y="143142"/>
                </a:moveTo>
                <a:lnTo>
                  <a:pt x="259211" y="143142"/>
                </a:lnTo>
                <a:cubicBezTo>
                  <a:pt x="259971" y="154165"/>
                  <a:pt x="261703" y="164423"/>
                  <a:pt x="264362" y="173520"/>
                </a:cubicBezTo>
                <a:cubicBezTo>
                  <a:pt x="254789" y="166027"/>
                  <a:pt x="247835" y="155414"/>
                  <a:pt x="244965" y="143142"/>
                </a:cubicBezTo>
                <a:close/>
                <a:moveTo>
                  <a:pt x="284423" y="143142"/>
                </a:moveTo>
                <a:lnTo>
                  <a:pt x="311731" y="143142"/>
                </a:lnTo>
                <a:cubicBezTo>
                  <a:pt x="310721" y="155207"/>
                  <a:pt x="308346" y="165803"/>
                  <a:pt x="305330" y="173376"/>
                </a:cubicBezTo>
                <a:cubicBezTo>
                  <a:pt x="303316" y="178435"/>
                  <a:pt x="300952" y="182063"/>
                  <a:pt x="299319" y="183797"/>
                </a:cubicBezTo>
                <a:cubicBezTo>
                  <a:pt x="298614" y="184545"/>
                  <a:pt x="298302" y="184774"/>
                  <a:pt x="298083" y="184930"/>
                </a:cubicBezTo>
                <a:cubicBezTo>
                  <a:pt x="297857" y="184779"/>
                  <a:pt x="297527" y="184547"/>
                  <a:pt x="296822" y="183797"/>
                </a:cubicBezTo>
                <a:cubicBezTo>
                  <a:pt x="295188" y="182063"/>
                  <a:pt x="292878" y="178435"/>
                  <a:pt x="290864" y="173376"/>
                </a:cubicBezTo>
                <a:cubicBezTo>
                  <a:pt x="287847" y="165803"/>
                  <a:pt x="285447" y="155207"/>
                  <a:pt x="284424" y="143142"/>
                </a:cubicBezTo>
                <a:close/>
                <a:moveTo>
                  <a:pt x="336280" y="143142"/>
                </a:moveTo>
                <a:lnTo>
                  <a:pt x="351189" y="143142"/>
                </a:lnTo>
                <a:cubicBezTo>
                  <a:pt x="348309" y="155476"/>
                  <a:pt x="341299" y="166139"/>
                  <a:pt x="331662" y="173637"/>
                </a:cubicBezTo>
                <a:cubicBezTo>
                  <a:pt x="334174" y="164527"/>
                  <a:pt x="335601" y="154125"/>
                  <a:pt x="336280" y="143142"/>
                </a:cubicBezTo>
                <a:close/>
                <a:moveTo>
                  <a:pt x="97916" y="277428"/>
                </a:moveTo>
                <a:lnTo>
                  <a:pt x="498224" y="277428"/>
                </a:lnTo>
                <a:lnTo>
                  <a:pt x="509725" y="288928"/>
                </a:lnTo>
                <a:lnTo>
                  <a:pt x="86416" y="288928"/>
                </a:lnTo>
                <a:close/>
                <a:moveTo>
                  <a:pt x="61242" y="314102"/>
                </a:moveTo>
                <a:lnTo>
                  <a:pt x="534898" y="314102"/>
                </a:lnTo>
                <a:lnTo>
                  <a:pt x="553138" y="332342"/>
                </a:lnTo>
                <a:lnTo>
                  <a:pt x="43003" y="332342"/>
                </a:lnTo>
                <a:close/>
                <a:moveTo>
                  <a:pt x="92712" y="360430"/>
                </a:moveTo>
                <a:cubicBezTo>
                  <a:pt x="85761" y="360426"/>
                  <a:pt x="80123" y="366059"/>
                  <a:pt x="80119" y="373010"/>
                </a:cubicBezTo>
                <a:cubicBezTo>
                  <a:pt x="80116" y="379966"/>
                  <a:pt x="85756" y="385606"/>
                  <a:pt x="92712" y="385603"/>
                </a:cubicBezTo>
                <a:lnTo>
                  <a:pt x="503428" y="385603"/>
                </a:lnTo>
                <a:cubicBezTo>
                  <a:pt x="510384" y="385606"/>
                  <a:pt x="516024" y="379966"/>
                  <a:pt x="516021" y="373010"/>
                </a:cubicBezTo>
                <a:cubicBezTo>
                  <a:pt x="516018" y="366059"/>
                  <a:pt x="510379" y="360426"/>
                  <a:pt x="503428" y="360430"/>
                </a:cubicBezTo>
                <a:close/>
              </a:path>
            </a:pathLst>
          </a:custGeom>
          <a:solidFill>
            <a:schemeClr val="bg1"/>
          </a:solidFill>
          <a:ln w="25144" cap="rnd">
            <a:noFill/>
            <a:prstDash val="solid"/>
            <a:round/>
          </a:ln>
        </p:spPr>
        <p:txBody>
          <a:bodyPr rtlCol="0" anchor="ctr"/>
          <a:lstStyle/>
          <a:p>
            <a:endParaRPr lang="en-ID"/>
          </a:p>
        </p:txBody>
      </p:sp>
      <p:sp>
        <p:nvSpPr>
          <p:cNvPr id="43" name="Freeform: Shape 42">
            <a:extLst>
              <a:ext uri="{FF2B5EF4-FFF2-40B4-BE49-F238E27FC236}">
                <a16:creationId xmlns:a16="http://schemas.microsoft.com/office/drawing/2014/main" id="{BFFE1A28-0259-4626-B7A0-98CF4CF1BD7C}"/>
              </a:ext>
            </a:extLst>
          </p:cNvPr>
          <p:cNvSpPr/>
          <p:nvPr/>
        </p:nvSpPr>
        <p:spPr>
          <a:xfrm>
            <a:off x="5621975" y="5069303"/>
            <a:ext cx="596090" cy="515989"/>
          </a:xfrm>
          <a:custGeom>
            <a:avLst/>
            <a:gdLst>
              <a:gd name="connsiteX0" fmla="*/ 92681 w 596090"/>
              <a:gd name="connsiteY0" fmla="*/ 0 h 515989"/>
              <a:gd name="connsiteX1" fmla="*/ 80101 w 596090"/>
              <a:gd name="connsiteY1" fmla="*/ 12580 h 515989"/>
              <a:gd name="connsiteX2" fmla="*/ 80101 w 596090"/>
              <a:gd name="connsiteY2" fmla="*/ 285484 h 515989"/>
              <a:gd name="connsiteX3" fmla="*/ 12580 w 596090"/>
              <a:gd name="connsiteY3" fmla="*/ 285484 h 515989"/>
              <a:gd name="connsiteX4" fmla="*/ 0 w 596090"/>
              <a:gd name="connsiteY4" fmla="*/ 298065 h 515989"/>
              <a:gd name="connsiteX5" fmla="*/ 0 w 596090"/>
              <a:gd name="connsiteY5" fmla="*/ 434809 h 515989"/>
              <a:gd name="connsiteX6" fmla="*/ 12580 w 596090"/>
              <a:gd name="connsiteY6" fmla="*/ 447403 h 515989"/>
              <a:gd name="connsiteX7" fmla="*/ 80101 w 596090"/>
              <a:gd name="connsiteY7" fmla="*/ 447403 h 515989"/>
              <a:gd name="connsiteX8" fmla="*/ 80101 w 596090"/>
              <a:gd name="connsiteY8" fmla="*/ 503396 h 515989"/>
              <a:gd name="connsiteX9" fmla="*/ 92681 w 596090"/>
              <a:gd name="connsiteY9" fmla="*/ 515990 h 515989"/>
              <a:gd name="connsiteX10" fmla="*/ 105274 w 596090"/>
              <a:gd name="connsiteY10" fmla="*/ 503408 h 515989"/>
              <a:gd name="connsiteX11" fmla="*/ 105274 w 596090"/>
              <a:gd name="connsiteY11" fmla="*/ 503396 h 515989"/>
              <a:gd name="connsiteX12" fmla="*/ 105274 w 596090"/>
              <a:gd name="connsiteY12" fmla="*/ 447403 h 515989"/>
              <a:gd name="connsiteX13" fmla="*/ 490569 w 596090"/>
              <a:gd name="connsiteY13" fmla="*/ 447403 h 515989"/>
              <a:gd name="connsiteX14" fmla="*/ 490569 w 596090"/>
              <a:gd name="connsiteY14" fmla="*/ 503396 h 515989"/>
              <a:gd name="connsiteX15" fmla="*/ 503151 w 596090"/>
              <a:gd name="connsiteY15" fmla="*/ 515990 h 515989"/>
              <a:gd name="connsiteX16" fmla="*/ 503162 w 596090"/>
              <a:gd name="connsiteY16" fmla="*/ 515990 h 515989"/>
              <a:gd name="connsiteX17" fmla="*/ 515742 w 596090"/>
              <a:gd name="connsiteY17" fmla="*/ 503396 h 515989"/>
              <a:gd name="connsiteX18" fmla="*/ 515742 w 596090"/>
              <a:gd name="connsiteY18" fmla="*/ 447403 h 515989"/>
              <a:gd name="connsiteX19" fmla="*/ 583510 w 596090"/>
              <a:gd name="connsiteY19" fmla="*/ 447403 h 515989"/>
              <a:gd name="connsiteX20" fmla="*/ 596090 w 596090"/>
              <a:gd name="connsiteY20" fmla="*/ 434809 h 515989"/>
              <a:gd name="connsiteX21" fmla="*/ 596090 w 596090"/>
              <a:gd name="connsiteY21" fmla="*/ 298064 h 515989"/>
              <a:gd name="connsiteX22" fmla="*/ 583510 w 596090"/>
              <a:gd name="connsiteY22" fmla="*/ 285484 h 515989"/>
              <a:gd name="connsiteX23" fmla="*/ 105274 w 596090"/>
              <a:gd name="connsiteY23" fmla="*/ 285484 h 515989"/>
              <a:gd name="connsiteX24" fmla="*/ 105274 w 596090"/>
              <a:gd name="connsiteY24" fmla="*/ 12580 h 515989"/>
              <a:gd name="connsiteX25" fmla="*/ 92681 w 596090"/>
              <a:gd name="connsiteY25" fmla="*/ 0 h 515989"/>
              <a:gd name="connsiteX26" fmla="*/ 25174 w 596090"/>
              <a:gd name="connsiteY26" fmla="*/ 310658 h 515989"/>
              <a:gd name="connsiteX27" fmla="*/ 92681 w 596090"/>
              <a:gd name="connsiteY27" fmla="*/ 310658 h 515989"/>
              <a:gd name="connsiteX28" fmla="*/ 570916 w 596090"/>
              <a:gd name="connsiteY28" fmla="*/ 310658 h 515989"/>
              <a:gd name="connsiteX29" fmla="*/ 570916 w 596090"/>
              <a:gd name="connsiteY29" fmla="*/ 422216 h 515989"/>
              <a:gd name="connsiteX30" fmla="*/ 25174 w 596090"/>
              <a:gd name="connsiteY30" fmla="*/ 422216 h 515989"/>
              <a:gd name="connsiteX31" fmla="*/ 124346 w 596090"/>
              <a:gd name="connsiteY31" fmla="*/ 322159 h 515989"/>
              <a:gd name="connsiteX32" fmla="*/ 80101 w 596090"/>
              <a:gd name="connsiteY32" fmla="*/ 366457 h 515989"/>
              <a:gd name="connsiteX33" fmla="*/ 124346 w 596090"/>
              <a:gd name="connsiteY33" fmla="*/ 410715 h 515989"/>
              <a:gd name="connsiteX34" fmla="*/ 164871 w 596090"/>
              <a:gd name="connsiteY34" fmla="*/ 375368 h 515989"/>
              <a:gd name="connsiteX35" fmla="*/ 168606 w 596090"/>
              <a:gd name="connsiteY35" fmla="*/ 366456 h 515989"/>
              <a:gd name="connsiteX36" fmla="*/ 164871 w 596090"/>
              <a:gd name="connsiteY36" fmla="*/ 357519 h 515989"/>
              <a:gd name="connsiteX37" fmla="*/ 124346 w 596090"/>
              <a:gd name="connsiteY37" fmla="*/ 322159 h 515989"/>
              <a:gd name="connsiteX38" fmla="*/ 209612 w 596090"/>
              <a:gd name="connsiteY38" fmla="*/ 329834 h 515989"/>
              <a:gd name="connsiteX39" fmla="*/ 197018 w 596090"/>
              <a:gd name="connsiteY39" fmla="*/ 342415 h 515989"/>
              <a:gd name="connsiteX40" fmla="*/ 209600 w 596090"/>
              <a:gd name="connsiteY40" fmla="*/ 355008 h 515989"/>
              <a:gd name="connsiteX41" fmla="*/ 209612 w 596090"/>
              <a:gd name="connsiteY41" fmla="*/ 355008 h 515989"/>
              <a:gd name="connsiteX42" fmla="*/ 244920 w 596090"/>
              <a:gd name="connsiteY42" fmla="*/ 355008 h 515989"/>
              <a:gd name="connsiteX43" fmla="*/ 257500 w 596090"/>
              <a:gd name="connsiteY43" fmla="*/ 342415 h 515989"/>
              <a:gd name="connsiteX44" fmla="*/ 244920 w 596090"/>
              <a:gd name="connsiteY44" fmla="*/ 329834 h 515989"/>
              <a:gd name="connsiteX45" fmla="*/ 298025 w 596090"/>
              <a:gd name="connsiteY45" fmla="*/ 329834 h 515989"/>
              <a:gd name="connsiteX46" fmla="*/ 285432 w 596090"/>
              <a:gd name="connsiteY46" fmla="*/ 342415 h 515989"/>
              <a:gd name="connsiteX47" fmla="*/ 298014 w 596090"/>
              <a:gd name="connsiteY47" fmla="*/ 355008 h 515989"/>
              <a:gd name="connsiteX48" fmla="*/ 298025 w 596090"/>
              <a:gd name="connsiteY48" fmla="*/ 355008 h 515989"/>
              <a:gd name="connsiteX49" fmla="*/ 333321 w 596090"/>
              <a:gd name="connsiteY49" fmla="*/ 355008 h 515989"/>
              <a:gd name="connsiteX50" fmla="*/ 345914 w 596090"/>
              <a:gd name="connsiteY50" fmla="*/ 342426 h 515989"/>
              <a:gd name="connsiteX51" fmla="*/ 345914 w 596090"/>
              <a:gd name="connsiteY51" fmla="*/ 342415 h 515989"/>
              <a:gd name="connsiteX52" fmla="*/ 333321 w 596090"/>
              <a:gd name="connsiteY52" fmla="*/ 329835 h 515989"/>
              <a:gd name="connsiteX53" fmla="*/ 379687 w 596090"/>
              <a:gd name="connsiteY53" fmla="*/ 329834 h 515989"/>
              <a:gd name="connsiteX54" fmla="*/ 367107 w 596090"/>
              <a:gd name="connsiteY54" fmla="*/ 342415 h 515989"/>
              <a:gd name="connsiteX55" fmla="*/ 379687 w 596090"/>
              <a:gd name="connsiteY55" fmla="*/ 355008 h 515989"/>
              <a:gd name="connsiteX56" fmla="*/ 414995 w 596090"/>
              <a:gd name="connsiteY56" fmla="*/ 355008 h 515989"/>
              <a:gd name="connsiteX57" fmla="*/ 427589 w 596090"/>
              <a:gd name="connsiteY57" fmla="*/ 342426 h 515989"/>
              <a:gd name="connsiteX58" fmla="*/ 427589 w 596090"/>
              <a:gd name="connsiteY58" fmla="*/ 342415 h 515989"/>
              <a:gd name="connsiteX59" fmla="*/ 414995 w 596090"/>
              <a:gd name="connsiteY59" fmla="*/ 329835 h 515989"/>
              <a:gd name="connsiteX60" fmla="*/ 468101 w 596090"/>
              <a:gd name="connsiteY60" fmla="*/ 329834 h 515989"/>
              <a:gd name="connsiteX61" fmla="*/ 455508 w 596090"/>
              <a:gd name="connsiteY61" fmla="*/ 342415 h 515989"/>
              <a:gd name="connsiteX62" fmla="*/ 468090 w 596090"/>
              <a:gd name="connsiteY62" fmla="*/ 355008 h 515989"/>
              <a:gd name="connsiteX63" fmla="*/ 468101 w 596090"/>
              <a:gd name="connsiteY63" fmla="*/ 355008 h 515989"/>
              <a:gd name="connsiteX64" fmla="*/ 503409 w 596090"/>
              <a:gd name="connsiteY64" fmla="*/ 355008 h 515989"/>
              <a:gd name="connsiteX65" fmla="*/ 515989 w 596090"/>
              <a:gd name="connsiteY65" fmla="*/ 342415 h 515989"/>
              <a:gd name="connsiteX66" fmla="*/ 503409 w 596090"/>
              <a:gd name="connsiteY66" fmla="*/ 329834 h 515989"/>
              <a:gd name="connsiteX67" fmla="*/ 124346 w 596090"/>
              <a:gd name="connsiteY67" fmla="*/ 347332 h 515989"/>
              <a:gd name="connsiteX68" fmla="*/ 143432 w 596090"/>
              <a:gd name="connsiteY68" fmla="*/ 366457 h 515989"/>
              <a:gd name="connsiteX69" fmla="*/ 124346 w 596090"/>
              <a:gd name="connsiteY69" fmla="*/ 385542 h 515989"/>
              <a:gd name="connsiteX70" fmla="*/ 105274 w 596090"/>
              <a:gd name="connsiteY70" fmla="*/ 366457 h 515989"/>
              <a:gd name="connsiteX71" fmla="*/ 124346 w 596090"/>
              <a:gd name="connsiteY71" fmla="*/ 347332 h 51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96090" h="515989">
                <a:moveTo>
                  <a:pt x="92681" y="0"/>
                </a:moveTo>
                <a:cubicBezTo>
                  <a:pt x="85735" y="4"/>
                  <a:pt x="80105" y="5634"/>
                  <a:pt x="80101" y="12580"/>
                </a:cubicBezTo>
                <a:lnTo>
                  <a:pt x="80101" y="285484"/>
                </a:lnTo>
                <a:lnTo>
                  <a:pt x="12580" y="285484"/>
                </a:lnTo>
                <a:cubicBezTo>
                  <a:pt x="5634" y="285489"/>
                  <a:pt x="5" y="291119"/>
                  <a:pt x="0" y="298065"/>
                </a:cubicBezTo>
                <a:lnTo>
                  <a:pt x="0" y="434809"/>
                </a:lnTo>
                <a:cubicBezTo>
                  <a:pt x="-2" y="441760"/>
                  <a:pt x="5629" y="447398"/>
                  <a:pt x="12580" y="447403"/>
                </a:cubicBezTo>
                <a:lnTo>
                  <a:pt x="80101" y="447403"/>
                </a:lnTo>
                <a:lnTo>
                  <a:pt x="80101" y="503396"/>
                </a:lnTo>
                <a:cubicBezTo>
                  <a:pt x="80098" y="510348"/>
                  <a:pt x="85729" y="515985"/>
                  <a:pt x="92681" y="515990"/>
                </a:cubicBezTo>
                <a:cubicBezTo>
                  <a:pt x="99633" y="515993"/>
                  <a:pt x="105271" y="510360"/>
                  <a:pt x="105274" y="503408"/>
                </a:cubicBezTo>
                <a:cubicBezTo>
                  <a:pt x="105274" y="503404"/>
                  <a:pt x="105274" y="503400"/>
                  <a:pt x="105274" y="503396"/>
                </a:cubicBezTo>
                <a:lnTo>
                  <a:pt x="105274" y="447403"/>
                </a:lnTo>
                <a:lnTo>
                  <a:pt x="490569" y="447403"/>
                </a:lnTo>
                <a:lnTo>
                  <a:pt x="490569" y="503396"/>
                </a:lnTo>
                <a:cubicBezTo>
                  <a:pt x="490565" y="510348"/>
                  <a:pt x="496199" y="515986"/>
                  <a:pt x="503151" y="515990"/>
                </a:cubicBezTo>
                <a:cubicBezTo>
                  <a:pt x="503154" y="515990"/>
                  <a:pt x="503158" y="515990"/>
                  <a:pt x="503162" y="515990"/>
                </a:cubicBezTo>
                <a:cubicBezTo>
                  <a:pt x="510113" y="515986"/>
                  <a:pt x="515746" y="510348"/>
                  <a:pt x="515742" y="503396"/>
                </a:cubicBezTo>
                <a:lnTo>
                  <a:pt x="515742" y="447403"/>
                </a:lnTo>
                <a:lnTo>
                  <a:pt x="583510" y="447403"/>
                </a:lnTo>
                <a:cubicBezTo>
                  <a:pt x="590461" y="447398"/>
                  <a:pt x="596093" y="441760"/>
                  <a:pt x="596090" y="434809"/>
                </a:cubicBezTo>
                <a:lnTo>
                  <a:pt x="596090" y="298064"/>
                </a:lnTo>
                <a:cubicBezTo>
                  <a:pt x="596085" y="291118"/>
                  <a:pt x="590456" y="285489"/>
                  <a:pt x="583510" y="285484"/>
                </a:cubicBezTo>
                <a:lnTo>
                  <a:pt x="105274" y="285484"/>
                </a:lnTo>
                <a:lnTo>
                  <a:pt x="105274" y="12580"/>
                </a:lnTo>
                <a:cubicBezTo>
                  <a:pt x="105270" y="5629"/>
                  <a:pt x="99632" y="-3"/>
                  <a:pt x="92681" y="0"/>
                </a:cubicBezTo>
                <a:close/>
                <a:moveTo>
                  <a:pt x="25174" y="310658"/>
                </a:moveTo>
                <a:lnTo>
                  <a:pt x="92681" y="310658"/>
                </a:lnTo>
                <a:lnTo>
                  <a:pt x="570916" y="310658"/>
                </a:lnTo>
                <a:lnTo>
                  <a:pt x="570916" y="422216"/>
                </a:lnTo>
                <a:lnTo>
                  <a:pt x="25174" y="422216"/>
                </a:lnTo>
                <a:close/>
                <a:moveTo>
                  <a:pt x="124346" y="322159"/>
                </a:moveTo>
                <a:cubicBezTo>
                  <a:pt x="100052" y="322159"/>
                  <a:pt x="80101" y="342162"/>
                  <a:pt x="80101" y="366457"/>
                </a:cubicBezTo>
                <a:cubicBezTo>
                  <a:pt x="80101" y="390751"/>
                  <a:pt x="100052" y="410715"/>
                  <a:pt x="124346" y="410715"/>
                </a:cubicBezTo>
                <a:cubicBezTo>
                  <a:pt x="145176" y="410715"/>
                  <a:pt x="160261" y="394865"/>
                  <a:pt x="164871" y="375368"/>
                </a:cubicBezTo>
                <a:cubicBezTo>
                  <a:pt x="167252" y="373012"/>
                  <a:pt x="168596" y="369805"/>
                  <a:pt x="168606" y="366456"/>
                </a:cubicBezTo>
                <a:cubicBezTo>
                  <a:pt x="168603" y="363098"/>
                  <a:pt x="167259" y="359881"/>
                  <a:pt x="164871" y="357519"/>
                </a:cubicBezTo>
                <a:cubicBezTo>
                  <a:pt x="160249" y="338038"/>
                  <a:pt x="145164" y="322159"/>
                  <a:pt x="124346" y="322159"/>
                </a:cubicBezTo>
                <a:close/>
                <a:moveTo>
                  <a:pt x="209612" y="329834"/>
                </a:moveTo>
                <a:cubicBezTo>
                  <a:pt x="202660" y="329831"/>
                  <a:pt x="197022" y="335463"/>
                  <a:pt x="197018" y="342415"/>
                </a:cubicBezTo>
                <a:cubicBezTo>
                  <a:pt x="197015" y="349367"/>
                  <a:pt x="202648" y="355005"/>
                  <a:pt x="209600" y="355008"/>
                </a:cubicBezTo>
                <a:cubicBezTo>
                  <a:pt x="209604" y="355008"/>
                  <a:pt x="209608" y="355008"/>
                  <a:pt x="209612" y="355008"/>
                </a:cubicBezTo>
                <a:lnTo>
                  <a:pt x="244920" y="355008"/>
                </a:lnTo>
                <a:cubicBezTo>
                  <a:pt x="251871" y="355004"/>
                  <a:pt x="257504" y="349366"/>
                  <a:pt x="257500" y="342415"/>
                </a:cubicBezTo>
                <a:cubicBezTo>
                  <a:pt x="257496" y="335468"/>
                  <a:pt x="251866" y="329838"/>
                  <a:pt x="244920" y="329834"/>
                </a:cubicBezTo>
                <a:close/>
                <a:moveTo>
                  <a:pt x="298025" y="329834"/>
                </a:moveTo>
                <a:cubicBezTo>
                  <a:pt x="291074" y="329831"/>
                  <a:pt x="285436" y="335463"/>
                  <a:pt x="285432" y="342415"/>
                </a:cubicBezTo>
                <a:cubicBezTo>
                  <a:pt x="285428" y="349367"/>
                  <a:pt x="291062" y="355005"/>
                  <a:pt x="298014" y="355008"/>
                </a:cubicBezTo>
                <a:cubicBezTo>
                  <a:pt x="298017" y="355008"/>
                  <a:pt x="298021" y="355008"/>
                  <a:pt x="298025" y="355008"/>
                </a:cubicBezTo>
                <a:lnTo>
                  <a:pt x="333321" y="355008"/>
                </a:lnTo>
                <a:cubicBezTo>
                  <a:pt x="340273" y="355011"/>
                  <a:pt x="345911" y="349378"/>
                  <a:pt x="345914" y="342426"/>
                </a:cubicBezTo>
                <a:cubicBezTo>
                  <a:pt x="345914" y="342422"/>
                  <a:pt x="345914" y="342419"/>
                  <a:pt x="345914" y="342415"/>
                </a:cubicBezTo>
                <a:cubicBezTo>
                  <a:pt x="345910" y="335464"/>
                  <a:pt x="340272" y="329831"/>
                  <a:pt x="333321" y="329835"/>
                </a:cubicBezTo>
                <a:close/>
                <a:moveTo>
                  <a:pt x="379687" y="329834"/>
                </a:moveTo>
                <a:cubicBezTo>
                  <a:pt x="372741" y="329838"/>
                  <a:pt x="367110" y="335468"/>
                  <a:pt x="367107" y="342415"/>
                </a:cubicBezTo>
                <a:cubicBezTo>
                  <a:pt x="367104" y="349366"/>
                  <a:pt x="372736" y="355004"/>
                  <a:pt x="379687" y="355008"/>
                </a:cubicBezTo>
                <a:lnTo>
                  <a:pt x="414995" y="355008"/>
                </a:lnTo>
                <a:cubicBezTo>
                  <a:pt x="421947" y="355011"/>
                  <a:pt x="427586" y="349378"/>
                  <a:pt x="427589" y="342426"/>
                </a:cubicBezTo>
                <a:cubicBezTo>
                  <a:pt x="427589" y="342422"/>
                  <a:pt x="427589" y="342419"/>
                  <a:pt x="427589" y="342415"/>
                </a:cubicBezTo>
                <a:cubicBezTo>
                  <a:pt x="427585" y="335464"/>
                  <a:pt x="421947" y="329831"/>
                  <a:pt x="414995" y="329835"/>
                </a:cubicBezTo>
                <a:close/>
                <a:moveTo>
                  <a:pt x="468101" y="329834"/>
                </a:moveTo>
                <a:cubicBezTo>
                  <a:pt x="461150" y="329831"/>
                  <a:pt x="455512" y="335463"/>
                  <a:pt x="455508" y="342415"/>
                </a:cubicBezTo>
                <a:cubicBezTo>
                  <a:pt x="455504" y="349367"/>
                  <a:pt x="461138" y="355005"/>
                  <a:pt x="468090" y="355008"/>
                </a:cubicBezTo>
                <a:cubicBezTo>
                  <a:pt x="468094" y="355008"/>
                  <a:pt x="468098" y="355008"/>
                  <a:pt x="468101" y="355008"/>
                </a:cubicBezTo>
                <a:lnTo>
                  <a:pt x="503409" y="355008"/>
                </a:lnTo>
                <a:cubicBezTo>
                  <a:pt x="510360" y="355004"/>
                  <a:pt x="515992" y="349366"/>
                  <a:pt x="515989" y="342415"/>
                </a:cubicBezTo>
                <a:cubicBezTo>
                  <a:pt x="515985" y="335468"/>
                  <a:pt x="510355" y="329838"/>
                  <a:pt x="503409" y="329834"/>
                </a:cubicBezTo>
                <a:close/>
                <a:moveTo>
                  <a:pt x="124346" y="347332"/>
                </a:moveTo>
                <a:cubicBezTo>
                  <a:pt x="135035" y="347332"/>
                  <a:pt x="143432" y="355767"/>
                  <a:pt x="143432" y="366457"/>
                </a:cubicBezTo>
                <a:cubicBezTo>
                  <a:pt x="143432" y="377146"/>
                  <a:pt x="135035" y="385542"/>
                  <a:pt x="124346" y="385542"/>
                </a:cubicBezTo>
                <a:cubicBezTo>
                  <a:pt x="113657" y="385542"/>
                  <a:pt x="105274" y="377146"/>
                  <a:pt x="105274" y="366457"/>
                </a:cubicBezTo>
                <a:cubicBezTo>
                  <a:pt x="105274" y="355767"/>
                  <a:pt x="113657" y="347332"/>
                  <a:pt x="124346" y="347332"/>
                </a:cubicBezTo>
                <a:close/>
              </a:path>
            </a:pathLst>
          </a:custGeom>
          <a:solidFill>
            <a:schemeClr val="bg1"/>
          </a:solidFill>
          <a:ln w="25144" cap="rnd">
            <a:noFill/>
            <a:prstDash val="solid"/>
            <a:round/>
          </a:ln>
        </p:spPr>
        <p:txBody>
          <a:bodyPr rtlCol="0" anchor="ctr"/>
          <a:lstStyle/>
          <a:p>
            <a:endParaRPr lang="en-ID"/>
          </a:p>
        </p:txBody>
      </p:sp>
    </p:spTree>
    <p:extLst>
      <p:ext uri="{BB962C8B-B14F-4D97-AF65-F5344CB8AC3E}">
        <p14:creationId xmlns:p14="http://schemas.microsoft.com/office/powerpoint/2010/main" val="166460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7B370FD4-E86D-48AB-B3B1-8F367CF027A2}"/>
              </a:ext>
            </a:extLst>
          </p:cNvPr>
          <p:cNvGraphicFramePr/>
          <p:nvPr>
            <p:extLst>
              <p:ext uri="{D42A27DB-BD31-4B8C-83A1-F6EECF244321}">
                <p14:modId xmlns:p14="http://schemas.microsoft.com/office/powerpoint/2010/main" val="2490372164"/>
              </p:ext>
            </p:extLst>
          </p:nvPr>
        </p:nvGraphicFramePr>
        <p:xfrm>
          <a:off x="559241" y="1351430"/>
          <a:ext cx="6527359" cy="4649319"/>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5AC8E881-07EA-4667-9499-FE3A3138AC82}"/>
              </a:ext>
            </a:extLst>
          </p:cNvPr>
          <p:cNvSpPr txBox="1"/>
          <p:nvPr/>
        </p:nvSpPr>
        <p:spPr>
          <a:xfrm>
            <a:off x="7453821" y="4188229"/>
            <a:ext cx="1702880"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Utroska enim ad minim veniarkam, quis del dark nostrude scexe rcitation ullamco. minar</a:t>
            </a:r>
          </a:p>
        </p:txBody>
      </p:sp>
      <p:sp>
        <p:nvSpPr>
          <p:cNvPr id="4" name="TextBox 3">
            <a:extLst>
              <a:ext uri="{FF2B5EF4-FFF2-40B4-BE49-F238E27FC236}">
                <a16:creationId xmlns:a16="http://schemas.microsoft.com/office/drawing/2014/main" id="{894292BD-186A-449A-88CE-C80EA951D184}"/>
              </a:ext>
            </a:extLst>
          </p:cNvPr>
          <p:cNvSpPr txBox="1"/>
          <p:nvPr/>
        </p:nvSpPr>
        <p:spPr>
          <a:xfrm>
            <a:off x="9295321" y="4188229"/>
            <a:ext cx="1702880"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Utroska enim ad minim veniarkam, quis del dark nostrude scexe rcitation ullamco. Minar klop.</a:t>
            </a:r>
          </a:p>
        </p:txBody>
      </p:sp>
      <p:sp>
        <p:nvSpPr>
          <p:cNvPr id="5" name="TextBox 4">
            <a:extLst>
              <a:ext uri="{FF2B5EF4-FFF2-40B4-BE49-F238E27FC236}">
                <a16:creationId xmlns:a16="http://schemas.microsoft.com/office/drawing/2014/main" id="{64D332F6-F472-4510-A563-FAED033C362A}"/>
              </a:ext>
            </a:extLst>
          </p:cNvPr>
          <p:cNvSpPr txBox="1"/>
          <p:nvPr/>
        </p:nvSpPr>
        <p:spPr>
          <a:xfrm>
            <a:off x="7453821" y="3768242"/>
            <a:ext cx="1702880" cy="419987"/>
          </a:xfrm>
          <a:prstGeom prst="rect">
            <a:avLst/>
          </a:prstGeom>
          <a:noFill/>
        </p:spPr>
        <p:txBody>
          <a:bodyPr wrap="square" rtlCol="0">
            <a:spAutoFit/>
          </a:bodyPr>
          <a:lstStyle/>
          <a:p>
            <a:pPr>
              <a:lnSpc>
                <a:spcPct val="150000"/>
              </a:lnSpc>
            </a:pPr>
            <a:r>
              <a:rPr lang="id-ID" sz="1600" b="1" dirty="0">
                <a:solidFill>
                  <a:schemeClr val="accent5">
                    <a:lumMod val="50000"/>
                  </a:schemeClr>
                </a:solidFill>
                <a:latin typeface="Montserrat" panose="00000500000000000000" pitchFamily="2" charset="0"/>
              </a:rPr>
              <a:t>DATA 1</a:t>
            </a:r>
          </a:p>
        </p:txBody>
      </p:sp>
      <p:sp>
        <p:nvSpPr>
          <p:cNvPr id="6" name="TextBox 5">
            <a:extLst>
              <a:ext uri="{FF2B5EF4-FFF2-40B4-BE49-F238E27FC236}">
                <a16:creationId xmlns:a16="http://schemas.microsoft.com/office/drawing/2014/main" id="{24AAC4E6-1E6C-4D48-BDDA-0BF21D8C6D72}"/>
              </a:ext>
            </a:extLst>
          </p:cNvPr>
          <p:cNvSpPr txBox="1"/>
          <p:nvPr/>
        </p:nvSpPr>
        <p:spPr>
          <a:xfrm>
            <a:off x="9295321" y="3768242"/>
            <a:ext cx="1702880" cy="419987"/>
          </a:xfrm>
          <a:prstGeom prst="rect">
            <a:avLst/>
          </a:prstGeom>
          <a:noFill/>
        </p:spPr>
        <p:txBody>
          <a:bodyPr wrap="square" rtlCol="0">
            <a:spAutoFit/>
          </a:bodyPr>
          <a:lstStyle/>
          <a:p>
            <a:pPr>
              <a:lnSpc>
                <a:spcPct val="150000"/>
              </a:lnSpc>
            </a:pPr>
            <a:r>
              <a:rPr lang="id-ID" sz="1600" b="1" dirty="0">
                <a:solidFill>
                  <a:schemeClr val="accent5">
                    <a:lumMod val="50000"/>
                  </a:schemeClr>
                </a:solidFill>
                <a:latin typeface="Montserrat" panose="00000500000000000000" pitchFamily="2" charset="0"/>
              </a:rPr>
              <a:t>DATA 2</a:t>
            </a:r>
          </a:p>
        </p:txBody>
      </p:sp>
      <p:sp>
        <p:nvSpPr>
          <p:cNvPr id="7" name="TextBox 6">
            <a:extLst>
              <a:ext uri="{FF2B5EF4-FFF2-40B4-BE49-F238E27FC236}">
                <a16:creationId xmlns:a16="http://schemas.microsoft.com/office/drawing/2014/main" id="{A6E4C77E-8D0E-4C85-BF3B-BCDC4125E405}"/>
              </a:ext>
            </a:extLst>
          </p:cNvPr>
          <p:cNvSpPr txBox="1"/>
          <p:nvPr/>
        </p:nvSpPr>
        <p:spPr>
          <a:xfrm>
            <a:off x="7453821" y="1555961"/>
            <a:ext cx="3544380" cy="1323439"/>
          </a:xfrm>
          <a:prstGeom prst="rect">
            <a:avLst/>
          </a:prstGeom>
          <a:noFill/>
        </p:spPr>
        <p:txBody>
          <a:bodyPr wrap="square" rtlCol="0">
            <a:spAutoFit/>
          </a:bodyPr>
          <a:lstStyle/>
          <a:p>
            <a:r>
              <a:rPr lang="en-GB" sz="4000" dirty="0">
                <a:latin typeface="Roboto Black" panose="02000000000000000000" pitchFamily="2" charset="0"/>
                <a:ea typeface="Roboto Black" panose="02000000000000000000" pitchFamily="2" charset="0"/>
                <a:cs typeface="Noto Serif" panose="02020600060500020200" pitchFamily="18" charset="0"/>
              </a:rPr>
              <a:t>Lorem Ipsum Dolour</a:t>
            </a:r>
            <a:endParaRPr lang="en-ID" sz="40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8" name="TextBox 7">
            <a:extLst>
              <a:ext uri="{FF2B5EF4-FFF2-40B4-BE49-F238E27FC236}">
                <a16:creationId xmlns:a16="http://schemas.microsoft.com/office/drawing/2014/main" id="{5A8E5C82-B7E6-406F-876D-99D986DA1B18}"/>
              </a:ext>
            </a:extLst>
          </p:cNvPr>
          <p:cNvSpPr txBox="1"/>
          <p:nvPr/>
        </p:nvSpPr>
        <p:spPr>
          <a:xfrm>
            <a:off x="7453820" y="2937429"/>
            <a:ext cx="3544379" cy="261610"/>
          </a:xfrm>
          <a:prstGeom prst="rect">
            <a:avLst/>
          </a:prstGeom>
          <a:noFill/>
        </p:spPr>
        <p:txBody>
          <a:bodyPr wrap="square" rtlCol="0">
            <a:spAutoFit/>
          </a:bodyPr>
          <a:lstStyle/>
          <a:p>
            <a:pPr algn="just"/>
            <a:r>
              <a:rPr lang="id-ID" sz="1100" dirty="0">
                <a:solidFill>
                  <a:schemeClr val="tx1">
                    <a:lumMod val="50000"/>
                    <a:lumOff val="50000"/>
                  </a:schemeClr>
                </a:solidFill>
                <a:latin typeface="Lato" panose="020F0502020204030203" pitchFamily="34" charset="0"/>
              </a:rPr>
              <a:t>Sed utera perspiciatis unde omnis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0" name="TextBox 9">
            <a:extLst>
              <a:ext uri="{FF2B5EF4-FFF2-40B4-BE49-F238E27FC236}">
                <a16:creationId xmlns:a16="http://schemas.microsoft.com/office/drawing/2014/main" id="{CEB4596D-AAA6-4891-B642-AD1E4E1485F1}"/>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grpSp>
        <p:nvGrpSpPr>
          <p:cNvPr id="15" name="Group 14">
            <a:extLst>
              <a:ext uri="{FF2B5EF4-FFF2-40B4-BE49-F238E27FC236}">
                <a16:creationId xmlns:a16="http://schemas.microsoft.com/office/drawing/2014/main" id="{AE2DB0E9-2C5F-447C-A2DB-5DF11E8E73E8}"/>
              </a:ext>
            </a:extLst>
          </p:cNvPr>
          <p:cNvGrpSpPr/>
          <p:nvPr/>
        </p:nvGrpSpPr>
        <p:grpSpPr>
          <a:xfrm>
            <a:off x="8615544" y="5782469"/>
            <a:ext cx="1220935" cy="218280"/>
            <a:chOff x="5432716" y="5806890"/>
            <a:chExt cx="1220935" cy="218280"/>
          </a:xfrm>
          <a:solidFill>
            <a:srgbClr val="15B2D3"/>
          </a:solidFill>
        </p:grpSpPr>
        <p:sp>
          <p:nvSpPr>
            <p:cNvPr id="16" name="Freeform: Shape 15">
              <a:extLst>
                <a:ext uri="{FF2B5EF4-FFF2-40B4-BE49-F238E27FC236}">
                  <a16:creationId xmlns:a16="http://schemas.microsoft.com/office/drawing/2014/main" id="{6F84E23F-8716-4E3D-AE43-684AB2B6E563}"/>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13E754C-DE8E-462A-A1DB-82575D872DF6}"/>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18" name="Freeform: Shape 17">
              <a:extLst>
                <a:ext uri="{FF2B5EF4-FFF2-40B4-BE49-F238E27FC236}">
                  <a16:creationId xmlns:a16="http://schemas.microsoft.com/office/drawing/2014/main" id="{B6746471-03EA-4EC3-9CB8-862A0F7B452D}"/>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sp>
        <p:nvSpPr>
          <p:cNvPr id="19" name="Rectangle: Rounded Corners 18">
            <a:extLst>
              <a:ext uri="{FF2B5EF4-FFF2-40B4-BE49-F238E27FC236}">
                <a16:creationId xmlns:a16="http://schemas.microsoft.com/office/drawing/2014/main" id="{7654FF3D-7B70-4DFB-8CC7-8F92CDD5D8BA}"/>
              </a:ext>
            </a:extLst>
          </p:cNvPr>
          <p:cNvSpPr/>
          <p:nvPr/>
        </p:nvSpPr>
        <p:spPr>
          <a:xfrm>
            <a:off x="10963294" y="42132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Rounded Corners 19">
            <a:extLst>
              <a:ext uri="{FF2B5EF4-FFF2-40B4-BE49-F238E27FC236}">
                <a16:creationId xmlns:a16="http://schemas.microsoft.com/office/drawing/2014/main" id="{D8C96393-26D9-4FDD-82CA-3AB845BB6931}"/>
              </a:ext>
            </a:extLst>
          </p:cNvPr>
          <p:cNvSpPr/>
          <p:nvPr/>
        </p:nvSpPr>
        <p:spPr>
          <a:xfrm>
            <a:off x="11396682" y="421322"/>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Rounded Corners 20">
            <a:extLst>
              <a:ext uri="{FF2B5EF4-FFF2-40B4-BE49-F238E27FC236}">
                <a16:creationId xmlns:a16="http://schemas.microsoft.com/office/drawing/2014/main" id="{02AF5F09-9DAD-4FA2-9EEA-89358A0B6296}"/>
              </a:ext>
            </a:extLst>
          </p:cNvPr>
          <p:cNvSpPr/>
          <p:nvPr/>
        </p:nvSpPr>
        <p:spPr>
          <a:xfrm>
            <a:off x="10530495" y="42132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22" name="Graphic 21">
            <a:extLst>
              <a:ext uri="{FF2B5EF4-FFF2-40B4-BE49-F238E27FC236}">
                <a16:creationId xmlns:a16="http://schemas.microsoft.com/office/drawing/2014/main" id="{A68B6553-BF6D-4645-A723-1927265BD77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2900" y="369183"/>
            <a:ext cx="367121" cy="367121"/>
          </a:xfrm>
          <a:prstGeom prst="rect">
            <a:avLst/>
          </a:prstGeom>
        </p:spPr>
      </p:pic>
    </p:spTree>
    <p:extLst>
      <p:ext uri="{BB962C8B-B14F-4D97-AF65-F5344CB8AC3E}">
        <p14:creationId xmlns:p14="http://schemas.microsoft.com/office/powerpoint/2010/main" val="867153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C60ECD49-15B6-423A-9915-DC15AE13C77C}"/>
              </a:ext>
            </a:extLst>
          </p:cNvPr>
          <p:cNvGraphicFramePr/>
          <p:nvPr>
            <p:extLst>
              <p:ext uri="{D42A27DB-BD31-4B8C-83A1-F6EECF244321}">
                <p14:modId xmlns:p14="http://schemas.microsoft.com/office/powerpoint/2010/main" val="436571308"/>
              </p:ext>
            </p:extLst>
          </p:nvPr>
        </p:nvGraphicFramePr>
        <p:xfrm>
          <a:off x="1625600" y="990566"/>
          <a:ext cx="9405257" cy="343719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F8C033D-5A2C-4564-A9B0-73D225D6FA75}"/>
              </a:ext>
            </a:extLst>
          </p:cNvPr>
          <p:cNvSpPr txBox="1"/>
          <p:nvPr/>
        </p:nvSpPr>
        <p:spPr>
          <a:xfrm rot="16200000">
            <a:off x="-868001"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11" name="TextBox 10">
            <a:extLst>
              <a:ext uri="{FF2B5EF4-FFF2-40B4-BE49-F238E27FC236}">
                <a16:creationId xmlns:a16="http://schemas.microsoft.com/office/drawing/2014/main" id="{F72C5B0C-741C-4486-A2EC-0DEB610CF454}"/>
              </a:ext>
            </a:extLst>
          </p:cNvPr>
          <p:cNvSpPr txBox="1"/>
          <p:nvPr/>
        </p:nvSpPr>
        <p:spPr>
          <a:xfrm>
            <a:off x="1625600" y="5277523"/>
            <a:ext cx="3294743"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um,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2" name="TextBox 11">
            <a:extLst>
              <a:ext uri="{FF2B5EF4-FFF2-40B4-BE49-F238E27FC236}">
                <a16:creationId xmlns:a16="http://schemas.microsoft.com/office/drawing/2014/main" id="{9F52AFDD-B616-4431-A855-AA52193C1C6A}"/>
              </a:ext>
            </a:extLst>
          </p:cNvPr>
          <p:cNvSpPr txBox="1"/>
          <p:nvPr/>
        </p:nvSpPr>
        <p:spPr>
          <a:xfrm>
            <a:off x="1625600" y="4877413"/>
            <a:ext cx="2475076" cy="400110"/>
          </a:xfrm>
          <a:prstGeom prst="rect">
            <a:avLst/>
          </a:prstGeom>
          <a:noFill/>
        </p:spPr>
        <p:txBody>
          <a:bodyPr wrap="square" rtlCol="0">
            <a:spAutoFit/>
          </a:bodyPr>
          <a:lstStyle/>
          <a:p>
            <a:r>
              <a:rPr lang="en-GB" sz="2000" dirty="0">
                <a:solidFill>
                  <a:schemeClr val="tx1">
                    <a:lumMod val="65000"/>
                    <a:lumOff val="35000"/>
                  </a:schemeClr>
                </a:solidFill>
                <a:latin typeface="Lato Black" panose="020F0A02020204030203" pitchFamily="34" charset="0"/>
              </a:rPr>
              <a:t>Your Text Here</a:t>
            </a:r>
            <a:endParaRPr lang="id-ID" sz="2000" dirty="0">
              <a:solidFill>
                <a:schemeClr val="tx1">
                  <a:lumMod val="65000"/>
                  <a:lumOff val="35000"/>
                </a:schemeClr>
              </a:solidFill>
              <a:latin typeface="Lato Black" panose="020F0A02020204030203" pitchFamily="34" charset="0"/>
            </a:endParaRPr>
          </a:p>
        </p:txBody>
      </p:sp>
      <p:sp>
        <p:nvSpPr>
          <p:cNvPr id="13" name="TextBox 12">
            <a:extLst>
              <a:ext uri="{FF2B5EF4-FFF2-40B4-BE49-F238E27FC236}">
                <a16:creationId xmlns:a16="http://schemas.microsoft.com/office/drawing/2014/main" id="{1E7E6108-40D8-4612-A0FC-56DA4FF745CA}"/>
              </a:ext>
            </a:extLst>
          </p:cNvPr>
          <p:cNvSpPr txBox="1"/>
          <p:nvPr/>
        </p:nvSpPr>
        <p:spPr>
          <a:xfrm>
            <a:off x="7271657" y="5277523"/>
            <a:ext cx="3294743"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um,</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4" name="TextBox 13">
            <a:extLst>
              <a:ext uri="{FF2B5EF4-FFF2-40B4-BE49-F238E27FC236}">
                <a16:creationId xmlns:a16="http://schemas.microsoft.com/office/drawing/2014/main" id="{C6C777AE-0916-4009-A681-88EB264E701D}"/>
              </a:ext>
            </a:extLst>
          </p:cNvPr>
          <p:cNvSpPr txBox="1"/>
          <p:nvPr/>
        </p:nvSpPr>
        <p:spPr>
          <a:xfrm>
            <a:off x="7271657" y="4877413"/>
            <a:ext cx="2475076" cy="400110"/>
          </a:xfrm>
          <a:prstGeom prst="rect">
            <a:avLst/>
          </a:prstGeom>
          <a:noFill/>
        </p:spPr>
        <p:txBody>
          <a:bodyPr wrap="square" rtlCol="0">
            <a:spAutoFit/>
          </a:bodyPr>
          <a:lstStyle/>
          <a:p>
            <a:r>
              <a:rPr lang="en-GB" sz="2000" dirty="0">
                <a:solidFill>
                  <a:schemeClr val="tx1">
                    <a:lumMod val="65000"/>
                    <a:lumOff val="35000"/>
                  </a:schemeClr>
                </a:solidFill>
                <a:latin typeface="Lato Black" panose="020F0A02020204030203" pitchFamily="34" charset="0"/>
              </a:rPr>
              <a:t>Your Text Here</a:t>
            </a:r>
            <a:endParaRPr lang="id-ID" sz="2000" dirty="0">
              <a:solidFill>
                <a:schemeClr val="tx1">
                  <a:lumMod val="65000"/>
                  <a:lumOff val="35000"/>
                </a:schemeClr>
              </a:solidFill>
              <a:latin typeface="Lato Black" panose="020F0A02020204030203" pitchFamily="34" charset="0"/>
            </a:endParaRPr>
          </a:p>
        </p:txBody>
      </p:sp>
      <p:grpSp>
        <p:nvGrpSpPr>
          <p:cNvPr id="17" name="Group 16">
            <a:extLst>
              <a:ext uri="{FF2B5EF4-FFF2-40B4-BE49-F238E27FC236}">
                <a16:creationId xmlns:a16="http://schemas.microsoft.com/office/drawing/2014/main" id="{5A6070F6-64EF-441D-98C8-33C26C788C17}"/>
              </a:ext>
            </a:extLst>
          </p:cNvPr>
          <p:cNvGrpSpPr/>
          <p:nvPr/>
        </p:nvGrpSpPr>
        <p:grpSpPr>
          <a:xfrm rot="5400000">
            <a:off x="5719286" y="5395688"/>
            <a:ext cx="753428" cy="320040"/>
            <a:chOff x="10963294" y="421322"/>
            <a:chExt cx="753428" cy="320040"/>
          </a:xfrm>
        </p:grpSpPr>
        <p:sp>
          <p:nvSpPr>
            <p:cNvPr id="15" name="Rectangle: Rounded Corners 14">
              <a:extLst>
                <a:ext uri="{FF2B5EF4-FFF2-40B4-BE49-F238E27FC236}">
                  <a16:creationId xmlns:a16="http://schemas.microsoft.com/office/drawing/2014/main" id="{EA9C1D91-361C-414F-9218-C36FC4D8B3BF}"/>
                </a:ext>
              </a:extLst>
            </p:cNvPr>
            <p:cNvSpPr/>
            <p:nvPr/>
          </p:nvSpPr>
          <p:spPr>
            <a:xfrm>
              <a:off x="10963294" y="42132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ectangle: Rounded Corners 15">
              <a:extLst>
                <a:ext uri="{FF2B5EF4-FFF2-40B4-BE49-F238E27FC236}">
                  <a16:creationId xmlns:a16="http://schemas.microsoft.com/office/drawing/2014/main" id="{6FBA6D35-B545-48D1-AB34-24069617F5F2}"/>
                </a:ext>
              </a:extLst>
            </p:cNvPr>
            <p:cNvSpPr/>
            <p:nvPr/>
          </p:nvSpPr>
          <p:spPr>
            <a:xfrm>
              <a:off x="11396682" y="421322"/>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8" name="Group 17">
            <a:extLst>
              <a:ext uri="{FF2B5EF4-FFF2-40B4-BE49-F238E27FC236}">
                <a16:creationId xmlns:a16="http://schemas.microsoft.com/office/drawing/2014/main" id="{6AE3B27C-E364-4D15-88BD-76EEF2907A01}"/>
              </a:ext>
            </a:extLst>
          </p:cNvPr>
          <p:cNvGrpSpPr/>
          <p:nvPr/>
        </p:nvGrpSpPr>
        <p:grpSpPr>
          <a:xfrm>
            <a:off x="10514733" y="454232"/>
            <a:ext cx="1220935" cy="218280"/>
            <a:chOff x="5432716" y="5806890"/>
            <a:chExt cx="1220935" cy="218280"/>
          </a:xfrm>
          <a:solidFill>
            <a:srgbClr val="15B2D3"/>
          </a:solidFill>
        </p:grpSpPr>
        <p:sp>
          <p:nvSpPr>
            <p:cNvPr id="19" name="Freeform: Shape 18">
              <a:extLst>
                <a:ext uri="{FF2B5EF4-FFF2-40B4-BE49-F238E27FC236}">
                  <a16:creationId xmlns:a16="http://schemas.microsoft.com/office/drawing/2014/main" id="{2FA16C0B-A258-4386-BEE7-DCB9DDA3BC28}"/>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739E5DD-24D8-43ED-9EA1-3748B5A9CF6A}"/>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21" name="Freeform: Shape 20">
              <a:extLst>
                <a:ext uri="{FF2B5EF4-FFF2-40B4-BE49-F238E27FC236}">
                  <a16:creationId xmlns:a16="http://schemas.microsoft.com/office/drawing/2014/main" id="{70D619F3-BD34-469C-9C90-126E85969B9C}"/>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22" name="Graphic 21">
            <a:extLst>
              <a:ext uri="{FF2B5EF4-FFF2-40B4-BE49-F238E27FC236}">
                <a16:creationId xmlns:a16="http://schemas.microsoft.com/office/drawing/2014/main" id="{C80FE6B4-2FFE-473F-B591-1788C653357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2900" y="369183"/>
            <a:ext cx="367121" cy="367121"/>
          </a:xfrm>
          <a:prstGeom prst="rect">
            <a:avLst/>
          </a:prstGeom>
        </p:spPr>
      </p:pic>
    </p:spTree>
    <p:extLst>
      <p:ext uri="{BB962C8B-B14F-4D97-AF65-F5344CB8AC3E}">
        <p14:creationId xmlns:p14="http://schemas.microsoft.com/office/powerpoint/2010/main" val="12865451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cx1="http://schemas.microsoft.com/office/drawing/2015/9/8/chartex">
        <mc:Choice Requires="cx1">
          <p:graphicFrame>
            <p:nvGraphicFramePr>
              <p:cNvPr id="2" name="Chart 1">
                <a:extLst>
                  <a:ext uri="{FF2B5EF4-FFF2-40B4-BE49-F238E27FC236}">
                    <a16:creationId xmlns:a16="http://schemas.microsoft.com/office/drawing/2014/main" id="{4AA1EBDA-0D7D-4C8B-A1BA-B1D791DBB4AE}"/>
                  </a:ext>
                </a:extLst>
              </p:cNvPr>
              <p:cNvGraphicFramePr/>
              <p:nvPr>
                <p:extLst>
                  <p:ext uri="{D42A27DB-BD31-4B8C-83A1-F6EECF244321}">
                    <p14:modId xmlns:p14="http://schemas.microsoft.com/office/powerpoint/2010/main" val="3546909548"/>
                  </p:ext>
                </p:extLst>
              </p:nvPr>
            </p:nvGraphicFramePr>
            <p:xfrm>
              <a:off x="876469" y="1618076"/>
              <a:ext cx="2546562" cy="2408820"/>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2" name="Chart 1">
                <a:extLst>
                  <a:ext uri="{FF2B5EF4-FFF2-40B4-BE49-F238E27FC236}">
                    <a16:creationId xmlns:a16="http://schemas.microsoft.com/office/drawing/2014/main" id="{4AA1EBDA-0D7D-4C8B-A1BA-B1D791DBB4AE}"/>
                  </a:ext>
                </a:extLst>
              </p:cNvPr>
              <p:cNvPicPr>
                <a:picLocks noGrp="1" noRot="1" noChangeAspect="1" noMove="1" noResize="1" noEditPoints="1" noAdjustHandles="1" noChangeArrowheads="1" noChangeShapeType="1"/>
              </p:cNvPicPr>
              <p:nvPr/>
            </p:nvPicPr>
            <p:blipFill>
              <a:blip r:embed="rId3"/>
              <a:stretch>
                <a:fillRect/>
              </a:stretch>
            </p:blipFill>
            <p:spPr>
              <a:xfrm>
                <a:off x="876469" y="1618076"/>
                <a:ext cx="2546562" cy="2408820"/>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3" name="Chart 2">
                <a:extLst>
                  <a:ext uri="{FF2B5EF4-FFF2-40B4-BE49-F238E27FC236}">
                    <a16:creationId xmlns:a16="http://schemas.microsoft.com/office/drawing/2014/main" id="{1D9740A8-C070-4193-86C8-0300098C9280}"/>
                  </a:ext>
                </a:extLst>
              </p:cNvPr>
              <p:cNvGraphicFramePr/>
              <p:nvPr>
                <p:extLst>
                  <p:ext uri="{D42A27DB-BD31-4B8C-83A1-F6EECF244321}">
                    <p14:modId xmlns:p14="http://schemas.microsoft.com/office/powerpoint/2010/main" val="580975372"/>
                  </p:ext>
                </p:extLst>
              </p:nvPr>
            </p:nvGraphicFramePr>
            <p:xfrm>
              <a:off x="3549438" y="1618076"/>
              <a:ext cx="2546562" cy="2408820"/>
            </p:xfrm>
            <a:graphic>
              <a:graphicData uri="http://schemas.microsoft.com/office/drawing/2014/chartex">
                <cx:chart xmlns:cx="http://schemas.microsoft.com/office/drawing/2014/chartex" xmlns:r="http://schemas.openxmlformats.org/officeDocument/2006/relationships" r:id="rId4"/>
              </a:graphicData>
            </a:graphic>
          </p:graphicFrame>
        </mc:Choice>
        <mc:Fallback xmlns="">
          <p:pic>
            <p:nvPicPr>
              <p:cNvPr id="3" name="Chart 2">
                <a:extLst>
                  <a:ext uri="{FF2B5EF4-FFF2-40B4-BE49-F238E27FC236}">
                    <a16:creationId xmlns:a16="http://schemas.microsoft.com/office/drawing/2014/main" id="{1D9740A8-C070-4193-86C8-0300098C9280}"/>
                  </a:ext>
                </a:extLst>
              </p:cNvPr>
              <p:cNvPicPr>
                <a:picLocks noGrp="1" noRot="1" noChangeAspect="1" noMove="1" noResize="1" noEditPoints="1" noAdjustHandles="1" noChangeArrowheads="1" noChangeShapeType="1"/>
              </p:cNvPicPr>
              <p:nvPr/>
            </p:nvPicPr>
            <p:blipFill>
              <a:blip r:embed="rId5"/>
              <a:stretch>
                <a:fillRect/>
              </a:stretch>
            </p:blipFill>
            <p:spPr>
              <a:xfrm>
                <a:off x="3549438" y="1618076"/>
                <a:ext cx="2546562" cy="2408820"/>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9" name="Chart 8">
                <a:extLst>
                  <a:ext uri="{FF2B5EF4-FFF2-40B4-BE49-F238E27FC236}">
                    <a16:creationId xmlns:a16="http://schemas.microsoft.com/office/drawing/2014/main" id="{5DAEBE8A-507F-4BD2-8C27-97A5C1A97F0A}"/>
                  </a:ext>
                </a:extLst>
              </p:cNvPr>
              <p:cNvGraphicFramePr/>
              <p:nvPr>
                <p:extLst>
                  <p:ext uri="{D42A27DB-BD31-4B8C-83A1-F6EECF244321}">
                    <p14:modId xmlns:p14="http://schemas.microsoft.com/office/powerpoint/2010/main" val="2536679166"/>
                  </p:ext>
                </p:extLst>
              </p:nvPr>
            </p:nvGraphicFramePr>
            <p:xfrm>
              <a:off x="6222407" y="1618076"/>
              <a:ext cx="2546562" cy="2408820"/>
            </p:xfrm>
            <a:graphic>
              <a:graphicData uri="http://schemas.microsoft.com/office/drawing/2014/chartex">
                <cx:chart xmlns:cx="http://schemas.microsoft.com/office/drawing/2014/chartex" xmlns:r="http://schemas.openxmlformats.org/officeDocument/2006/relationships" r:id="rId6"/>
              </a:graphicData>
            </a:graphic>
          </p:graphicFrame>
        </mc:Choice>
        <mc:Fallback xmlns="">
          <p:pic>
            <p:nvPicPr>
              <p:cNvPr id="9" name="Chart 8">
                <a:extLst>
                  <a:ext uri="{FF2B5EF4-FFF2-40B4-BE49-F238E27FC236}">
                    <a16:creationId xmlns:a16="http://schemas.microsoft.com/office/drawing/2014/main" id="{5DAEBE8A-507F-4BD2-8C27-97A5C1A97F0A}"/>
                  </a:ext>
                </a:extLst>
              </p:cNvPr>
              <p:cNvPicPr>
                <a:picLocks noGrp="1" noRot="1" noChangeAspect="1" noMove="1" noResize="1" noEditPoints="1" noAdjustHandles="1" noChangeArrowheads="1" noChangeShapeType="1"/>
              </p:cNvPicPr>
              <p:nvPr/>
            </p:nvPicPr>
            <p:blipFill>
              <a:blip r:embed="rId7"/>
              <a:stretch>
                <a:fillRect/>
              </a:stretch>
            </p:blipFill>
            <p:spPr>
              <a:xfrm>
                <a:off x="6222407" y="1618076"/>
                <a:ext cx="2546562" cy="2408820"/>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10" name="Chart 9">
                <a:extLst>
                  <a:ext uri="{FF2B5EF4-FFF2-40B4-BE49-F238E27FC236}">
                    <a16:creationId xmlns:a16="http://schemas.microsoft.com/office/drawing/2014/main" id="{1AE3F93C-892E-45D7-89BC-E8FBDE51A6B7}"/>
                  </a:ext>
                </a:extLst>
              </p:cNvPr>
              <p:cNvGraphicFramePr/>
              <p:nvPr>
                <p:extLst>
                  <p:ext uri="{D42A27DB-BD31-4B8C-83A1-F6EECF244321}">
                    <p14:modId xmlns:p14="http://schemas.microsoft.com/office/powerpoint/2010/main" val="3264452607"/>
                  </p:ext>
                </p:extLst>
              </p:nvPr>
            </p:nvGraphicFramePr>
            <p:xfrm>
              <a:off x="8895376" y="1618076"/>
              <a:ext cx="2546562" cy="2408820"/>
            </p:xfrm>
            <a:graphic>
              <a:graphicData uri="http://schemas.microsoft.com/office/drawing/2014/chartex">
                <cx:chart xmlns:cx="http://schemas.microsoft.com/office/drawing/2014/chartex" xmlns:r="http://schemas.openxmlformats.org/officeDocument/2006/relationships" r:id="rId8"/>
              </a:graphicData>
            </a:graphic>
          </p:graphicFrame>
        </mc:Choice>
        <mc:Fallback xmlns="">
          <p:pic>
            <p:nvPicPr>
              <p:cNvPr id="10" name="Chart 9">
                <a:extLst>
                  <a:ext uri="{FF2B5EF4-FFF2-40B4-BE49-F238E27FC236}">
                    <a16:creationId xmlns:a16="http://schemas.microsoft.com/office/drawing/2014/main" id="{1AE3F93C-892E-45D7-89BC-E8FBDE51A6B7}"/>
                  </a:ext>
                </a:extLst>
              </p:cNvPr>
              <p:cNvPicPr>
                <a:picLocks noGrp="1" noRot="1" noChangeAspect="1" noMove="1" noResize="1" noEditPoints="1" noAdjustHandles="1" noChangeArrowheads="1" noChangeShapeType="1"/>
              </p:cNvPicPr>
              <p:nvPr/>
            </p:nvPicPr>
            <p:blipFill>
              <a:blip r:embed="rId9"/>
              <a:stretch>
                <a:fillRect/>
              </a:stretch>
            </p:blipFill>
            <p:spPr>
              <a:xfrm>
                <a:off x="8895376" y="1618076"/>
                <a:ext cx="2546562" cy="2408820"/>
              </a:xfrm>
              <a:prstGeom prst="rect">
                <a:avLst/>
              </a:prstGeom>
            </p:spPr>
          </p:pic>
        </mc:Fallback>
      </mc:AlternateContent>
      <p:sp>
        <p:nvSpPr>
          <p:cNvPr id="12" name="TextBox 11">
            <a:extLst>
              <a:ext uri="{FF2B5EF4-FFF2-40B4-BE49-F238E27FC236}">
                <a16:creationId xmlns:a16="http://schemas.microsoft.com/office/drawing/2014/main" id="{BE53FEF6-5977-4011-94AF-18D2A963E6D9}"/>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14" name="TextBox 13">
            <a:extLst>
              <a:ext uri="{FF2B5EF4-FFF2-40B4-BE49-F238E27FC236}">
                <a16:creationId xmlns:a16="http://schemas.microsoft.com/office/drawing/2014/main" id="{66379F88-17C9-493C-A103-506DC7EBEF08}"/>
              </a:ext>
            </a:extLst>
          </p:cNvPr>
          <p:cNvSpPr txBox="1"/>
          <p:nvPr/>
        </p:nvSpPr>
        <p:spPr>
          <a:xfrm>
            <a:off x="1115415" y="5320864"/>
            <a:ext cx="2068671" cy="566758"/>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5" name="TextBox 14">
            <a:extLst>
              <a:ext uri="{FF2B5EF4-FFF2-40B4-BE49-F238E27FC236}">
                <a16:creationId xmlns:a16="http://schemas.microsoft.com/office/drawing/2014/main" id="{7572EC3F-6C5C-4BB1-BC81-699547FB5076}"/>
              </a:ext>
            </a:extLst>
          </p:cNvPr>
          <p:cNvSpPr txBox="1"/>
          <p:nvPr/>
        </p:nvSpPr>
        <p:spPr>
          <a:xfrm>
            <a:off x="1115415" y="4951532"/>
            <a:ext cx="2068671" cy="369332"/>
          </a:xfrm>
          <a:prstGeom prst="rect">
            <a:avLst/>
          </a:prstGeom>
          <a:noFill/>
        </p:spPr>
        <p:txBody>
          <a:bodyPr wrap="square" rtlCol="0">
            <a:spAutoFit/>
          </a:bodyPr>
          <a:lstStyle/>
          <a:p>
            <a:pPr algn="ctr"/>
            <a:r>
              <a:rPr lang="en-GB" b="1" dirty="0">
                <a:solidFill>
                  <a:schemeClr val="tx1">
                    <a:lumMod val="65000"/>
                    <a:lumOff val="35000"/>
                  </a:schemeClr>
                </a:solidFill>
                <a:latin typeface="Montserrat" panose="00000500000000000000" pitchFamily="2" charset="0"/>
              </a:rPr>
              <a:t>Your Text Here</a:t>
            </a:r>
            <a:endParaRPr lang="id-ID" b="1" dirty="0">
              <a:solidFill>
                <a:schemeClr val="tx1">
                  <a:lumMod val="65000"/>
                  <a:lumOff val="35000"/>
                </a:schemeClr>
              </a:solidFill>
              <a:latin typeface="Montserrat" panose="00000500000000000000" pitchFamily="2" charset="0"/>
            </a:endParaRPr>
          </a:p>
        </p:txBody>
      </p:sp>
      <p:sp>
        <p:nvSpPr>
          <p:cNvPr id="16" name="TextBox 15">
            <a:extLst>
              <a:ext uri="{FF2B5EF4-FFF2-40B4-BE49-F238E27FC236}">
                <a16:creationId xmlns:a16="http://schemas.microsoft.com/office/drawing/2014/main" id="{5A0C5820-23AC-4A4E-92E2-B811A21AFDBE}"/>
              </a:ext>
            </a:extLst>
          </p:cNvPr>
          <p:cNvSpPr txBox="1"/>
          <p:nvPr/>
        </p:nvSpPr>
        <p:spPr>
          <a:xfrm>
            <a:off x="3788384" y="5320864"/>
            <a:ext cx="2068671" cy="566758"/>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7" name="TextBox 16">
            <a:extLst>
              <a:ext uri="{FF2B5EF4-FFF2-40B4-BE49-F238E27FC236}">
                <a16:creationId xmlns:a16="http://schemas.microsoft.com/office/drawing/2014/main" id="{809C63E0-6F6B-40F8-8A5B-C32160534C07}"/>
              </a:ext>
            </a:extLst>
          </p:cNvPr>
          <p:cNvSpPr txBox="1"/>
          <p:nvPr/>
        </p:nvSpPr>
        <p:spPr>
          <a:xfrm>
            <a:off x="3788384" y="4951532"/>
            <a:ext cx="2068671" cy="369332"/>
          </a:xfrm>
          <a:prstGeom prst="rect">
            <a:avLst/>
          </a:prstGeom>
          <a:noFill/>
        </p:spPr>
        <p:txBody>
          <a:bodyPr wrap="square" rtlCol="0">
            <a:spAutoFit/>
          </a:bodyPr>
          <a:lstStyle/>
          <a:p>
            <a:pPr algn="ctr"/>
            <a:r>
              <a:rPr lang="en-GB" b="1" dirty="0">
                <a:solidFill>
                  <a:schemeClr val="tx1">
                    <a:lumMod val="65000"/>
                    <a:lumOff val="35000"/>
                  </a:schemeClr>
                </a:solidFill>
                <a:latin typeface="Montserrat" panose="00000500000000000000" pitchFamily="2" charset="0"/>
              </a:rPr>
              <a:t>Your Text Here</a:t>
            </a:r>
            <a:endParaRPr lang="id-ID" b="1" dirty="0">
              <a:solidFill>
                <a:schemeClr val="tx1">
                  <a:lumMod val="65000"/>
                  <a:lumOff val="35000"/>
                </a:schemeClr>
              </a:solidFill>
              <a:latin typeface="Montserrat" panose="00000500000000000000" pitchFamily="2" charset="0"/>
            </a:endParaRPr>
          </a:p>
        </p:txBody>
      </p:sp>
      <p:sp>
        <p:nvSpPr>
          <p:cNvPr id="18" name="TextBox 17">
            <a:extLst>
              <a:ext uri="{FF2B5EF4-FFF2-40B4-BE49-F238E27FC236}">
                <a16:creationId xmlns:a16="http://schemas.microsoft.com/office/drawing/2014/main" id="{E7DEBAE4-7F8D-4687-AB36-1A3EE6CD6825}"/>
              </a:ext>
            </a:extLst>
          </p:cNvPr>
          <p:cNvSpPr txBox="1"/>
          <p:nvPr/>
        </p:nvSpPr>
        <p:spPr>
          <a:xfrm>
            <a:off x="6461353" y="5320864"/>
            <a:ext cx="2068671" cy="566758"/>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9" name="TextBox 18">
            <a:extLst>
              <a:ext uri="{FF2B5EF4-FFF2-40B4-BE49-F238E27FC236}">
                <a16:creationId xmlns:a16="http://schemas.microsoft.com/office/drawing/2014/main" id="{28A53247-1D8C-4EA9-9C11-881F0B3C033D}"/>
              </a:ext>
            </a:extLst>
          </p:cNvPr>
          <p:cNvSpPr txBox="1"/>
          <p:nvPr/>
        </p:nvSpPr>
        <p:spPr>
          <a:xfrm>
            <a:off x="6461353" y="4951532"/>
            <a:ext cx="2068671" cy="369332"/>
          </a:xfrm>
          <a:prstGeom prst="rect">
            <a:avLst/>
          </a:prstGeom>
          <a:noFill/>
        </p:spPr>
        <p:txBody>
          <a:bodyPr wrap="square" rtlCol="0">
            <a:spAutoFit/>
          </a:bodyPr>
          <a:lstStyle/>
          <a:p>
            <a:pPr algn="ctr"/>
            <a:r>
              <a:rPr lang="en-GB" b="1" dirty="0">
                <a:solidFill>
                  <a:schemeClr val="tx1">
                    <a:lumMod val="65000"/>
                    <a:lumOff val="35000"/>
                  </a:schemeClr>
                </a:solidFill>
                <a:latin typeface="Montserrat" panose="00000500000000000000" pitchFamily="2" charset="0"/>
              </a:rPr>
              <a:t>Your Text Here</a:t>
            </a:r>
            <a:endParaRPr lang="id-ID" b="1" dirty="0">
              <a:solidFill>
                <a:schemeClr val="tx1">
                  <a:lumMod val="65000"/>
                  <a:lumOff val="35000"/>
                </a:schemeClr>
              </a:solidFill>
              <a:latin typeface="Montserrat" panose="00000500000000000000" pitchFamily="2" charset="0"/>
            </a:endParaRPr>
          </a:p>
        </p:txBody>
      </p:sp>
      <p:sp>
        <p:nvSpPr>
          <p:cNvPr id="20" name="TextBox 19">
            <a:extLst>
              <a:ext uri="{FF2B5EF4-FFF2-40B4-BE49-F238E27FC236}">
                <a16:creationId xmlns:a16="http://schemas.microsoft.com/office/drawing/2014/main" id="{18D2CBA3-38F6-4E51-9AA1-189FF2983B16}"/>
              </a:ext>
            </a:extLst>
          </p:cNvPr>
          <p:cNvSpPr txBox="1"/>
          <p:nvPr/>
        </p:nvSpPr>
        <p:spPr>
          <a:xfrm>
            <a:off x="9134322" y="5320864"/>
            <a:ext cx="2068671" cy="566758"/>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1" name="TextBox 20">
            <a:extLst>
              <a:ext uri="{FF2B5EF4-FFF2-40B4-BE49-F238E27FC236}">
                <a16:creationId xmlns:a16="http://schemas.microsoft.com/office/drawing/2014/main" id="{582C4195-6E6D-46B5-8826-8C27E9F73E30}"/>
              </a:ext>
            </a:extLst>
          </p:cNvPr>
          <p:cNvSpPr txBox="1"/>
          <p:nvPr/>
        </p:nvSpPr>
        <p:spPr>
          <a:xfrm>
            <a:off x="9134322" y="4951532"/>
            <a:ext cx="2068671" cy="369332"/>
          </a:xfrm>
          <a:prstGeom prst="rect">
            <a:avLst/>
          </a:prstGeom>
          <a:noFill/>
        </p:spPr>
        <p:txBody>
          <a:bodyPr wrap="square" rtlCol="0">
            <a:spAutoFit/>
          </a:bodyPr>
          <a:lstStyle/>
          <a:p>
            <a:pPr algn="ctr"/>
            <a:r>
              <a:rPr lang="en-GB" b="1" dirty="0">
                <a:solidFill>
                  <a:schemeClr val="tx1">
                    <a:lumMod val="65000"/>
                    <a:lumOff val="35000"/>
                  </a:schemeClr>
                </a:solidFill>
                <a:latin typeface="Montserrat" panose="00000500000000000000" pitchFamily="2" charset="0"/>
              </a:rPr>
              <a:t>Your Text Here</a:t>
            </a:r>
            <a:endParaRPr lang="id-ID" b="1" dirty="0">
              <a:solidFill>
                <a:schemeClr val="tx1">
                  <a:lumMod val="65000"/>
                  <a:lumOff val="35000"/>
                </a:schemeClr>
              </a:solidFill>
              <a:latin typeface="Montserrat" panose="00000500000000000000" pitchFamily="2" charset="0"/>
            </a:endParaRPr>
          </a:p>
        </p:txBody>
      </p:sp>
      <p:sp>
        <p:nvSpPr>
          <p:cNvPr id="26" name="Rectangle: Rounded Corners 25">
            <a:extLst>
              <a:ext uri="{FF2B5EF4-FFF2-40B4-BE49-F238E27FC236}">
                <a16:creationId xmlns:a16="http://schemas.microsoft.com/office/drawing/2014/main" id="{C4ABD4D7-E4BE-47B2-B124-10B3CDC59D56}"/>
              </a:ext>
            </a:extLst>
          </p:cNvPr>
          <p:cNvSpPr/>
          <p:nvPr/>
        </p:nvSpPr>
        <p:spPr>
          <a:xfrm>
            <a:off x="10963294" y="42132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Rounded Corners 26">
            <a:extLst>
              <a:ext uri="{FF2B5EF4-FFF2-40B4-BE49-F238E27FC236}">
                <a16:creationId xmlns:a16="http://schemas.microsoft.com/office/drawing/2014/main" id="{59DB2FA7-7160-4036-9376-995068E81D9F}"/>
              </a:ext>
            </a:extLst>
          </p:cNvPr>
          <p:cNvSpPr/>
          <p:nvPr/>
        </p:nvSpPr>
        <p:spPr>
          <a:xfrm>
            <a:off x="11396682" y="421322"/>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Rounded Corners 27">
            <a:extLst>
              <a:ext uri="{FF2B5EF4-FFF2-40B4-BE49-F238E27FC236}">
                <a16:creationId xmlns:a16="http://schemas.microsoft.com/office/drawing/2014/main" id="{EFC2C6B3-3BED-4462-A2E4-FB72DCB8355C}"/>
              </a:ext>
            </a:extLst>
          </p:cNvPr>
          <p:cNvSpPr/>
          <p:nvPr/>
        </p:nvSpPr>
        <p:spPr>
          <a:xfrm>
            <a:off x="10530495" y="42132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29" name="Graphic 28">
            <a:extLst>
              <a:ext uri="{FF2B5EF4-FFF2-40B4-BE49-F238E27FC236}">
                <a16:creationId xmlns:a16="http://schemas.microsoft.com/office/drawing/2014/main" id="{4BD7FBC8-9DBA-4AC8-924E-F5B3EC6232E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62900" y="369183"/>
            <a:ext cx="367121" cy="367121"/>
          </a:xfrm>
          <a:prstGeom prst="rect">
            <a:avLst/>
          </a:prstGeom>
        </p:spPr>
      </p:pic>
      <p:sp>
        <p:nvSpPr>
          <p:cNvPr id="33" name="Freeform: Shape 32">
            <a:extLst>
              <a:ext uri="{FF2B5EF4-FFF2-40B4-BE49-F238E27FC236}">
                <a16:creationId xmlns:a16="http://schemas.microsoft.com/office/drawing/2014/main" id="{C63D30A7-D883-439E-8F44-46E0804A9900}"/>
              </a:ext>
            </a:extLst>
          </p:cNvPr>
          <p:cNvSpPr/>
          <p:nvPr/>
        </p:nvSpPr>
        <p:spPr>
          <a:xfrm>
            <a:off x="7243763" y="4178212"/>
            <a:ext cx="503850" cy="503848"/>
          </a:xfrm>
          <a:custGeom>
            <a:avLst/>
            <a:gdLst>
              <a:gd name="connsiteX0" fmla="*/ 116463 w 711946"/>
              <a:gd name="connsiteY0" fmla="*/ 1 h 711943"/>
              <a:gd name="connsiteX1" fmla="*/ 103924 w 711946"/>
              <a:gd name="connsiteY1" fmla="*/ 5266 h 711943"/>
              <a:gd name="connsiteX2" fmla="*/ 5270 w 711946"/>
              <a:gd name="connsiteY2" fmla="*/ 103920 h 711943"/>
              <a:gd name="connsiteX3" fmla="*/ 5 w 711946"/>
              <a:gd name="connsiteY3" fmla="*/ 117073 h 711943"/>
              <a:gd name="connsiteX4" fmla="*/ 29194 w 711946"/>
              <a:gd name="connsiteY4" fmla="*/ 228545 h 711943"/>
              <a:gd name="connsiteX5" fmla="*/ 216717 w 711946"/>
              <a:gd name="connsiteY5" fmla="*/ 495227 h 711943"/>
              <a:gd name="connsiteX6" fmla="*/ 483399 w 711946"/>
              <a:gd name="connsiteY6" fmla="*/ 682750 h 711943"/>
              <a:gd name="connsiteX7" fmla="*/ 594871 w 711946"/>
              <a:gd name="connsiteY7" fmla="*/ 711939 h 711943"/>
              <a:gd name="connsiteX8" fmla="*/ 608024 w 711946"/>
              <a:gd name="connsiteY8" fmla="*/ 706674 h 711943"/>
              <a:gd name="connsiteX9" fmla="*/ 706678 w 711946"/>
              <a:gd name="connsiteY9" fmla="*/ 608020 h 711943"/>
              <a:gd name="connsiteX10" fmla="*/ 706678 w 711946"/>
              <a:gd name="connsiteY10" fmla="*/ 582570 h 711943"/>
              <a:gd name="connsiteX11" fmla="*/ 576509 w 711946"/>
              <a:gd name="connsiteY11" fmla="*/ 452383 h 711943"/>
              <a:gd name="connsiteX12" fmla="*/ 551060 w 711946"/>
              <a:gd name="connsiteY12" fmla="*/ 452383 h 711943"/>
              <a:gd name="connsiteX13" fmla="*/ 483138 w 711946"/>
              <a:gd name="connsiteY13" fmla="*/ 520323 h 711943"/>
              <a:gd name="connsiteX14" fmla="*/ 477967 w 711946"/>
              <a:gd name="connsiteY14" fmla="*/ 520044 h 711943"/>
              <a:gd name="connsiteX15" fmla="*/ 440946 w 711946"/>
              <a:gd name="connsiteY15" fmla="*/ 510519 h 711943"/>
              <a:gd name="connsiteX16" fmla="*/ 300061 w 711946"/>
              <a:gd name="connsiteY16" fmla="*/ 411883 h 711943"/>
              <a:gd name="connsiteX17" fmla="*/ 201425 w 711946"/>
              <a:gd name="connsiteY17" fmla="*/ 270998 h 711943"/>
              <a:gd name="connsiteX18" fmla="*/ 191900 w 711946"/>
              <a:gd name="connsiteY18" fmla="*/ 233977 h 711943"/>
              <a:gd name="connsiteX19" fmla="*/ 191621 w 711946"/>
              <a:gd name="connsiteY19" fmla="*/ 228806 h 711943"/>
              <a:gd name="connsiteX20" fmla="*/ 259561 w 711946"/>
              <a:gd name="connsiteY20" fmla="*/ 160884 h 711943"/>
              <a:gd name="connsiteX21" fmla="*/ 259561 w 711946"/>
              <a:gd name="connsiteY21" fmla="*/ 135435 h 711943"/>
              <a:gd name="connsiteX22" fmla="*/ 129374 w 711946"/>
              <a:gd name="connsiteY22" fmla="*/ 5266 h 711943"/>
              <a:gd name="connsiteX23" fmla="*/ 116463 w 711946"/>
              <a:gd name="connsiteY23" fmla="*/ 1 h 711943"/>
              <a:gd name="connsiteX24" fmla="*/ 116649 w 711946"/>
              <a:gd name="connsiteY24" fmla="*/ 43440 h 711943"/>
              <a:gd name="connsiteX25" fmla="*/ 221387 w 711946"/>
              <a:gd name="connsiteY25" fmla="*/ 148159 h 711943"/>
              <a:gd name="connsiteX26" fmla="*/ 160683 w 711946"/>
              <a:gd name="connsiteY26" fmla="*/ 208844 h 711943"/>
              <a:gd name="connsiteX27" fmla="*/ 155493 w 711946"/>
              <a:gd name="connsiteY27" fmla="*/ 219746 h 711943"/>
              <a:gd name="connsiteX28" fmla="*/ 156163 w 711946"/>
              <a:gd name="connsiteY28" fmla="*/ 238256 h 711943"/>
              <a:gd name="connsiteX29" fmla="*/ 167697 w 711946"/>
              <a:gd name="connsiteY29" fmla="*/ 283556 h 711943"/>
              <a:gd name="connsiteX30" fmla="*/ 274611 w 711946"/>
              <a:gd name="connsiteY30" fmla="*/ 437333 h 711943"/>
              <a:gd name="connsiteX31" fmla="*/ 428388 w 711946"/>
              <a:gd name="connsiteY31" fmla="*/ 544247 h 711943"/>
              <a:gd name="connsiteX32" fmla="*/ 473687 w 711946"/>
              <a:gd name="connsiteY32" fmla="*/ 555781 h 711943"/>
              <a:gd name="connsiteX33" fmla="*/ 492198 w 711946"/>
              <a:gd name="connsiteY33" fmla="*/ 556451 h 711943"/>
              <a:gd name="connsiteX34" fmla="*/ 503100 w 711946"/>
              <a:gd name="connsiteY34" fmla="*/ 551260 h 711943"/>
              <a:gd name="connsiteX35" fmla="*/ 563784 w 711946"/>
              <a:gd name="connsiteY35" fmla="*/ 490557 h 711943"/>
              <a:gd name="connsiteX36" fmla="*/ 668503 w 711946"/>
              <a:gd name="connsiteY36" fmla="*/ 595295 h 711943"/>
              <a:gd name="connsiteX37" fmla="*/ 588787 w 711946"/>
              <a:gd name="connsiteY37" fmla="*/ 675011 h 711943"/>
              <a:gd name="connsiteX38" fmla="*/ 497072 w 711946"/>
              <a:gd name="connsiteY38" fmla="*/ 649450 h 711943"/>
              <a:gd name="connsiteX39" fmla="*/ 242167 w 711946"/>
              <a:gd name="connsiteY39" fmla="*/ 469777 h 711943"/>
              <a:gd name="connsiteX40" fmla="*/ 62494 w 711946"/>
              <a:gd name="connsiteY40" fmla="*/ 214871 h 711943"/>
              <a:gd name="connsiteX41" fmla="*/ 36933 w 711946"/>
              <a:gd name="connsiteY41" fmla="*/ 123156 h 711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1946" h="711943">
                <a:moveTo>
                  <a:pt x="116463" y="1"/>
                </a:moveTo>
                <a:cubicBezTo>
                  <a:pt x="111756" y="49"/>
                  <a:pt x="107255" y="1939"/>
                  <a:pt x="103924" y="5266"/>
                </a:cubicBezTo>
                <a:lnTo>
                  <a:pt x="5270" y="103920"/>
                </a:lnTo>
                <a:cubicBezTo>
                  <a:pt x="1791" y="107401"/>
                  <a:pt x="-111" y="112153"/>
                  <a:pt x="5" y="117073"/>
                </a:cubicBezTo>
                <a:cubicBezTo>
                  <a:pt x="5" y="117073"/>
                  <a:pt x="1377" y="160819"/>
                  <a:pt x="29194" y="228545"/>
                </a:cubicBezTo>
                <a:cubicBezTo>
                  <a:pt x="57011" y="296271"/>
                  <a:pt x="111316" y="389825"/>
                  <a:pt x="216717" y="495227"/>
                </a:cubicBezTo>
                <a:cubicBezTo>
                  <a:pt x="322119" y="600628"/>
                  <a:pt x="415673" y="654933"/>
                  <a:pt x="483399" y="682750"/>
                </a:cubicBezTo>
                <a:cubicBezTo>
                  <a:pt x="551125" y="710567"/>
                  <a:pt x="594871" y="711939"/>
                  <a:pt x="594871" y="711939"/>
                </a:cubicBezTo>
                <a:cubicBezTo>
                  <a:pt x="599791" y="712055"/>
                  <a:pt x="604543" y="710153"/>
                  <a:pt x="608024" y="706674"/>
                </a:cubicBezTo>
                <a:lnTo>
                  <a:pt x="706678" y="608020"/>
                </a:lnTo>
                <a:cubicBezTo>
                  <a:pt x="713703" y="600991"/>
                  <a:pt x="713703" y="589599"/>
                  <a:pt x="706678" y="582570"/>
                </a:cubicBezTo>
                <a:lnTo>
                  <a:pt x="576509" y="452383"/>
                </a:lnTo>
                <a:cubicBezTo>
                  <a:pt x="569480" y="445358"/>
                  <a:pt x="558089" y="445358"/>
                  <a:pt x="551060" y="452383"/>
                </a:cubicBezTo>
                <a:lnTo>
                  <a:pt x="483138" y="520323"/>
                </a:lnTo>
                <a:cubicBezTo>
                  <a:pt x="481498" y="520294"/>
                  <a:pt x="481926" y="520517"/>
                  <a:pt x="477967" y="520044"/>
                </a:cubicBezTo>
                <a:cubicBezTo>
                  <a:pt x="469863" y="519074"/>
                  <a:pt x="457355" y="516627"/>
                  <a:pt x="440946" y="510519"/>
                </a:cubicBezTo>
                <a:cubicBezTo>
                  <a:pt x="408126" y="498302"/>
                  <a:pt x="359600" y="471422"/>
                  <a:pt x="300061" y="411883"/>
                </a:cubicBezTo>
                <a:cubicBezTo>
                  <a:pt x="240522" y="352344"/>
                  <a:pt x="213642" y="303818"/>
                  <a:pt x="201425" y="270998"/>
                </a:cubicBezTo>
                <a:cubicBezTo>
                  <a:pt x="195317" y="254589"/>
                  <a:pt x="192870" y="242081"/>
                  <a:pt x="191900" y="233977"/>
                </a:cubicBezTo>
                <a:cubicBezTo>
                  <a:pt x="191426" y="230018"/>
                  <a:pt x="191652" y="230446"/>
                  <a:pt x="191621" y="228806"/>
                </a:cubicBezTo>
                <a:lnTo>
                  <a:pt x="259561" y="160884"/>
                </a:lnTo>
                <a:cubicBezTo>
                  <a:pt x="266586" y="153855"/>
                  <a:pt x="266586" y="142464"/>
                  <a:pt x="259561" y="135435"/>
                </a:cubicBezTo>
                <a:lnTo>
                  <a:pt x="129374" y="5266"/>
                </a:lnTo>
                <a:cubicBezTo>
                  <a:pt x="125952" y="1848"/>
                  <a:pt x="121299" y="-50"/>
                  <a:pt x="116463" y="1"/>
                </a:cubicBezTo>
                <a:close/>
                <a:moveTo>
                  <a:pt x="116649" y="43440"/>
                </a:moveTo>
                <a:lnTo>
                  <a:pt x="221387" y="148159"/>
                </a:lnTo>
                <a:lnTo>
                  <a:pt x="160683" y="208844"/>
                </a:lnTo>
                <a:cubicBezTo>
                  <a:pt x="157750" y="211772"/>
                  <a:pt x="155916" y="215623"/>
                  <a:pt x="155493" y="219746"/>
                </a:cubicBezTo>
                <a:cubicBezTo>
                  <a:pt x="155493" y="219746"/>
                  <a:pt x="154861" y="227379"/>
                  <a:pt x="156163" y="238256"/>
                </a:cubicBezTo>
                <a:cubicBezTo>
                  <a:pt x="157465" y="249133"/>
                  <a:pt x="160595" y="264478"/>
                  <a:pt x="167697" y="283556"/>
                </a:cubicBezTo>
                <a:cubicBezTo>
                  <a:pt x="181900" y="321712"/>
                  <a:pt x="211977" y="374699"/>
                  <a:pt x="274611" y="437333"/>
                </a:cubicBezTo>
                <a:cubicBezTo>
                  <a:pt x="337245" y="499966"/>
                  <a:pt x="390232" y="530043"/>
                  <a:pt x="428388" y="544247"/>
                </a:cubicBezTo>
                <a:cubicBezTo>
                  <a:pt x="447466" y="551349"/>
                  <a:pt x="462811" y="554479"/>
                  <a:pt x="473687" y="555781"/>
                </a:cubicBezTo>
                <a:cubicBezTo>
                  <a:pt x="484564" y="557083"/>
                  <a:pt x="492198" y="556451"/>
                  <a:pt x="492198" y="556451"/>
                </a:cubicBezTo>
                <a:cubicBezTo>
                  <a:pt x="496321" y="556027"/>
                  <a:pt x="500172" y="554194"/>
                  <a:pt x="503100" y="551260"/>
                </a:cubicBezTo>
                <a:lnTo>
                  <a:pt x="563784" y="490557"/>
                </a:lnTo>
                <a:lnTo>
                  <a:pt x="668503" y="595295"/>
                </a:lnTo>
                <a:lnTo>
                  <a:pt x="588787" y="675011"/>
                </a:lnTo>
                <a:cubicBezTo>
                  <a:pt x="580614" y="674493"/>
                  <a:pt x="551779" y="671919"/>
                  <a:pt x="497072" y="649450"/>
                </a:cubicBezTo>
                <a:cubicBezTo>
                  <a:pt x="433781" y="623455"/>
                  <a:pt x="344413" y="572024"/>
                  <a:pt x="242167" y="469777"/>
                </a:cubicBezTo>
                <a:cubicBezTo>
                  <a:pt x="139920" y="367530"/>
                  <a:pt x="88489" y="278162"/>
                  <a:pt x="62494" y="214871"/>
                </a:cubicBezTo>
                <a:cubicBezTo>
                  <a:pt x="40024" y="160165"/>
                  <a:pt x="37451" y="131329"/>
                  <a:pt x="36933" y="123156"/>
                </a:cubicBezTo>
                <a:close/>
              </a:path>
            </a:pathLst>
          </a:custGeom>
          <a:solidFill>
            <a:srgbClr val="15B2D3"/>
          </a:solidFill>
          <a:ln w="36000" cap="rnd">
            <a:noFill/>
            <a:prstDash val="solid"/>
            <a:round/>
          </a:ln>
        </p:spPr>
        <p:txBody>
          <a:bodyPr rtlCol="0" anchor="ctr"/>
          <a:lstStyle/>
          <a:p>
            <a:endParaRPr lang="en-ID" dirty="0"/>
          </a:p>
        </p:txBody>
      </p:sp>
      <p:sp>
        <p:nvSpPr>
          <p:cNvPr id="34" name="Freeform: Shape 33">
            <a:extLst>
              <a:ext uri="{FF2B5EF4-FFF2-40B4-BE49-F238E27FC236}">
                <a16:creationId xmlns:a16="http://schemas.microsoft.com/office/drawing/2014/main" id="{29BBE5F4-3BEF-4606-9B7A-4E8CB7BF71F5}"/>
              </a:ext>
            </a:extLst>
          </p:cNvPr>
          <p:cNvSpPr/>
          <p:nvPr/>
        </p:nvSpPr>
        <p:spPr>
          <a:xfrm>
            <a:off x="1986242" y="4198745"/>
            <a:ext cx="441122" cy="462782"/>
          </a:xfrm>
          <a:custGeom>
            <a:avLst/>
            <a:gdLst>
              <a:gd name="connsiteX0" fmla="*/ 311628 w 623310"/>
              <a:gd name="connsiteY0" fmla="*/ 1 h 653914"/>
              <a:gd name="connsiteX1" fmla="*/ 56945 w 623310"/>
              <a:gd name="connsiteY1" fmla="*/ 254683 h 653914"/>
              <a:gd name="connsiteX2" fmla="*/ 293619 w 623310"/>
              <a:gd name="connsiteY2" fmla="*/ 508640 h 653914"/>
              <a:gd name="connsiteX3" fmla="*/ 293619 w 623310"/>
              <a:gd name="connsiteY3" fmla="*/ 551893 h 653914"/>
              <a:gd name="connsiteX4" fmla="*/ 164809 w 623310"/>
              <a:gd name="connsiteY4" fmla="*/ 551893 h 653914"/>
              <a:gd name="connsiteX5" fmla="*/ 146800 w 623310"/>
              <a:gd name="connsiteY5" fmla="*/ 569883 h 653914"/>
              <a:gd name="connsiteX6" fmla="*/ 164792 w 623310"/>
              <a:gd name="connsiteY6" fmla="*/ 587891 h 653914"/>
              <a:gd name="connsiteX7" fmla="*/ 164809 w 623310"/>
              <a:gd name="connsiteY7" fmla="*/ 587891 h 653914"/>
              <a:gd name="connsiteX8" fmla="*/ 293619 w 623310"/>
              <a:gd name="connsiteY8" fmla="*/ 587891 h 653914"/>
              <a:gd name="connsiteX9" fmla="*/ 293619 w 623310"/>
              <a:gd name="connsiteY9" fmla="*/ 617917 h 653914"/>
              <a:gd name="connsiteX10" fmla="*/ 17990 w 623310"/>
              <a:gd name="connsiteY10" fmla="*/ 617917 h 653914"/>
              <a:gd name="connsiteX11" fmla="*/ 0 w 623310"/>
              <a:gd name="connsiteY11" fmla="*/ 635907 h 653914"/>
              <a:gd name="connsiteX12" fmla="*/ 17990 w 623310"/>
              <a:gd name="connsiteY12" fmla="*/ 653915 h 653914"/>
              <a:gd name="connsiteX13" fmla="*/ 605321 w 623310"/>
              <a:gd name="connsiteY13" fmla="*/ 653915 h 653914"/>
              <a:gd name="connsiteX14" fmla="*/ 623311 w 623310"/>
              <a:gd name="connsiteY14" fmla="*/ 635907 h 653914"/>
              <a:gd name="connsiteX15" fmla="*/ 605321 w 623310"/>
              <a:gd name="connsiteY15" fmla="*/ 617917 h 653914"/>
              <a:gd name="connsiteX16" fmla="*/ 329617 w 623310"/>
              <a:gd name="connsiteY16" fmla="*/ 617917 h 653914"/>
              <a:gd name="connsiteX17" fmla="*/ 329617 w 623310"/>
              <a:gd name="connsiteY17" fmla="*/ 587891 h 653914"/>
              <a:gd name="connsiteX18" fmla="*/ 458428 w 623310"/>
              <a:gd name="connsiteY18" fmla="*/ 587891 h 653914"/>
              <a:gd name="connsiteX19" fmla="*/ 476436 w 623310"/>
              <a:gd name="connsiteY19" fmla="*/ 569899 h 653914"/>
              <a:gd name="connsiteX20" fmla="*/ 476436 w 623310"/>
              <a:gd name="connsiteY20" fmla="*/ 569883 h 653914"/>
              <a:gd name="connsiteX21" fmla="*/ 458428 w 623310"/>
              <a:gd name="connsiteY21" fmla="*/ 551893 h 653914"/>
              <a:gd name="connsiteX22" fmla="*/ 329617 w 623310"/>
              <a:gd name="connsiteY22" fmla="*/ 551893 h 653914"/>
              <a:gd name="connsiteX23" fmla="*/ 329617 w 623310"/>
              <a:gd name="connsiteY23" fmla="*/ 508640 h 653914"/>
              <a:gd name="connsiteX24" fmla="*/ 564952 w 623310"/>
              <a:gd name="connsiteY24" fmla="*/ 261418 h 653914"/>
              <a:gd name="connsiteX25" fmla="*/ 564952 w 623310"/>
              <a:gd name="connsiteY25" fmla="*/ 261361 h 653914"/>
              <a:gd name="connsiteX26" fmla="*/ 566291 w 623310"/>
              <a:gd name="connsiteY26" fmla="*/ 254682 h 653914"/>
              <a:gd name="connsiteX27" fmla="*/ 564877 w 623310"/>
              <a:gd name="connsiteY27" fmla="*/ 247855 h 653914"/>
              <a:gd name="connsiteX28" fmla="*/ 311628 w 623310"/>
              <a:gd name="connsiteY28" fmla="*/ 0 h 653914"/>
              <a:gd name="connsiteX29" fmla="*/ 311628 w 623310"/>
              <a:gd name="connsiteY29" fmla="*/ 35999 h 653914"/>
              <a:gd name="connsiteX30" fmla="*/ 530293 w 623310"/>
              <a:gd name="connsiteY30" fmla="*/ 254683 h 653914"/>
              <a:gd name="connsiteX31" fmla="*/ 311628 w 623310"/>
              <a:gd name="connsiteY31" fmla="*/ 473349 h 653914"/>
              <a:gd name="connsiteX32" fmla="*/ 92943 w 623310"/>
              <a:gd name="connsiteY32" fmla="*/ 254683 h 653914"/>
              <a:gd name="connsiteX33" fmla="*/ 311628 w 623310"/>
              <a:gd name="connsiteY33" fmla="*/ 35999 h 653914"/>
              <a:gd name="connsiteX34" fmla="*/ 311628 w 623310"/>
              <a:gd name="connsiteY34" fmla="*/ 83178 h 653914"/>
              <a:gd name="connsiteX35" fmla="*/ 140122 w 623310"/>
              <a:gd name="connsiteY35" fmla="*/ 254683 h 653914"/>
              <a:gd name="connsiteX36" fmla="*/ 311628 w 623310"/>
              <a:gd name="connsiteY36" fmla="*/ 426171 h 653914"/>
              <a:gd name="connsiteX37" fmla="*/ 481701 w 623310"/>
              <a:gd name="connsiteY37" fmla="*/ 261716 h 653914"/>
              <a:gd name="connsiteX38" fmla="*/ 483115 w 623310"/>
              <a:gd name="connsiteY38" fmla="*/ 254683 h 653914"/>
              <a:gd name="connsiteX39" fmla="*/ 481701 w 623310"/>
              <a:gd name="connsiteY39" fmla="*/ 247782 h 653914"/>
              <a:gd name="connsiteX40" fmla="*/ 311628 w 623310"/>
              <a:gd name="connsiteY40" fmla="*/ 83178 h 653914"/>
              <a:gd name="connsiteX41" fmla="*/ 311628 w 623310"/>
              <a:gd name="connsiteY41" fmla="*/ 119175 h 653914"/>
              <a:gd name="connsiteX42" fmla="*/ 447117 w 623310"/>
              <a:gd name="connsiteY42" fmla="*/ 254683 h 653914"/>
              <a:gd name="connsiteX43" fmla="*/ 311628 w 623310"/>
              <a:gd name="connsiteY43" fmla="*/ 390173 h 653914"/>
              <a:gd name="connsiteX44" fmla="*/ 176119 w 623310"/>
              <a:gd name="connsiteY44" fmla="*/ 254683 h 653914"/>
              <a:gd name="connsiteX45" fmla="*/ 209941 w 623310"/>
              <a:gd name="connsiteY45" fmla="*/ 165163 h 653914"/>
              <a:gd name="connsiteX46" fmla="*/ 197718 w 623310"/>
              <a:gd name="connsiteY46" fmla="*/ 201236 h 653914"/>
              <a:gd name="connsiteX47" fmla="*/ 257826 w 623310"/>
              <a:gd name="connsiteY47" fmla="*/ 261362 h 653914"/>
              <a:gd name="connsiteX48" fmla="*/ 270495 w 623310"/>
              <a:gd name="connsiteY48" fmla="*/ 259651 h 653914"/>
              <a:gd name="connsiteX49" fmla="*/ 263035 w 623310"/>
              <a:gd name="connsiteY49" fmla="*/ 293286 h 653914"/>
              <a:gd name="connsiteX50" fmla="*/ 343960 w 623310"/>
              <a:gd name="connsiteY50" fmla="*/ 374211 h 653914"/>
              <a:gd name="connsiteX51" fmla="*/ 419621 w 623310"/>
              <a:gd name="connsiteY51" fmla="*/ 306011 h 653914"/>
              <a:gd name="connsiteX52" fmla="*/ 424886 w 623310"/>
              <a:gd name="connsiteY52" fmla="*/ 293286 h 653914"/>
              <a:gd name="connsiteX53" fmla="*/ 419621 w 623310"/>
              <a:gd name="connsiteY53" fmla="*/ 280691 h 653914"/>
              <a:gd name="connsiteX54" fmla="*/ 343960 w 623310"/>
              <a:gd name="connsiteY54" fmla="*/ 212342 h 653914"/>
              <a:gd name="connsiteX55" fmla="*/ 310865 w 623310"/>
              <a:gd name="connsiteY55" fmla="*/ 219560 h 653914"/>
              <a:gd name="connsiteX56" fmla="*/ 312669 w 623310"/>
              <a:gd name="connsiteY56" fmla="*/ 213960 h 653914"/>
              <a:gd name="connsiteX57" fmla="*/ 317953 w 623310"/>
              <a:gd name="connsiteY57" fmla="*/ 201236 h 653914"/>
              <a:gd name="connsiteX58" fmla="*/ 312669 w 623310"/>
              <a:gd name="connsiteY58" fmla="*/ 188511 h 653914"/>
              <a:gd name="connsiteX59" fmla="*/ 257826 w 623310"/>
              <a:gd name="connsiteY59" fmla="*/ 141128 h 653914"/>
              <a:gd name="connsiteX60" fmla="*/ 221531 w 623310"/>
              <a:gd name="connsiteY60" fmla="*/ 153517 h 653914"/>
              <a:gd name="connsiteX61" fmla="*/ 311628 w 623310"/>
              <a:gd name="connsiteY61" fmla="*/ 119175 h 653914"/>
              <a:gd name="connsiteX62" fmla="*/ 257826 w 623310"/>
              <a:gd name="connsiteY62" fmla="*/ 177125 h 653914"/>
              <a:gd name="connsiteX63" fmla="*/ 281955 w 623310"/>
              <a:gd name="connsiteY63" fmla="*/ 201236 h 653914"/>
              <a:gd name="connsiteX64" fmla="*/ 257826 w 623310"/>
              <a:gd name="connsiteY64" fmla="*/ 225364 h 653914"/>
              <a:gd name="connsiteX65" fmla="*/ 233716 w 623310"/>
              <a:gd name="connsiteY65" fmla="*/ 201236 h 653914"/>
              <a:gd name="connsiteX66" fmla="*/ 257826 w 623310"/>
              <a:gd name="connsiteY66" fmla="*/ 177125 h 653914"/>
              <a:gd name="connsiteX67" fmla="*/ 343960 w 623310"/>
              <a:gd name="connsiteY67" fmla="*/ 248340 h 653914"/>
              <a:gd name="connsiteX68" fmla="*/ 388888 w 623310"/>
              <a:gd name="connsiteY68" fmla="*/ 293286 h 653914"/>
              <a:gd name="connsiteX69" fmla="*/ 343960 w 623310"/>
              <a:gd name="connsiteY69" fmla="*/ 338213 h 653914"/>
              <a:gd name="connsiteX70" fmla="*/ 299033 w 623310"/>
              <a:gd name="connsiteY70" fmla="*/ 293286 h 653914"/>
              <a:gd name="connsiteX71" fmla="*/ 343960 w 623310"/>
              <a:gd name="connsiteY71" fmla="*/ 248340 h 65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23310" h="653914">
                <a:moveTo>
                  <a:pt x="311628" y="1"/>
                </a:moveTo>
                <a:cubicBezTo>
                  <a:pt x="171197" y="1"/>
                  <a:pt x="56945" y="114253"/>
                  <a:pt x="56945" y="254683"/>
                </a:cubicBezTo>
                <a:cubicBezTo>
                  <a:pt x="56945" y="389056"/>
                  <a:pt x="161565" y="499366"/>
                  <a:pt x="293619" y="508640"/>
                </a:cubicBezTo>
                <a:lnTo>
                  <a:pt x="293619" y="551893"/>
                </a:lnTo>
                <a:lnTo>
                  <a:pt x="164809" y="551893"/>
                </a:lnTo>
                <a:cubicBezTo>
                  <a:pt x="154868" y="551889"/>
                  <a:pt x="146806" y="559943"/>
                  <a:pt x="146800" y="569883"/>
                </a:cubicBezTo>
                <a:cubicBezTo>
                  <a:pt x="146796" y="579824"/>
                  <a:pt x="154851" y="587886"/>
                  <a:pt x="164792" y="587891"/>
                </a:cubicBezTo>
                <a:cubicBezTo>
                  <a:pt x="164798" y="587891"/>
                  <a:pt x="164803" y="587891"/>
                  <a:pt x="164809" y="587891"/>
                </a:cubicBezTo>
                <a:lnTo>
                  <a:pt x="293619" y="587891"/>
                </a:lnTo>
                <a:lnTo>
                  <a:pt x="293619" y="617917"/>
                </a:lnTo>
                <a:lnTo>
                  <a:pt x="17990" y="617917"/>
                </a:lnTo>
                <a:cubicBezTo>
                  <a:pt x="8057" y="617923"/>
                  <a:pt x="6" y="625974"/>
                  <a:pt x="0" y="635907"/>
                </a:cubicBezTo>
                <a:cubicBezTo>
                  <a:pt x="-5" y="645847"/>
                  <a:pt x="8049" y="653909"/>
                  <a:pt x="17990" y="653915"/>
                </a:cubicBezTo>
                <a:lnTo>
                  <a:pt x="605321" y="653915"/>
                </a:lnTo>
                <a:cubicBezTo>
                  <a:pt x="615261" y="653909"/>
                  <a:pt x="623315" y="645847"/>
                  <a:pt x="623311" y="635907"/>
                </a:cubicBezTo>
                <a:cubicBezTo>
                  <a:pt x="623305" y="625974"/>
                  <a:pt x="615254" y="617923"/>
                  <a:pt x="605321" y="617917"/>
                </a:cubicBezTo>
                <a:lnTo>
                  <a:pt x="329617" y="617917"/>
                </a:lnTo>
                <a:lnTo>
                  <a:pt x="329617" y="587891"/>
                </a:lnTo>
                <a:lnTo>
                  <a:pt x="458428" y="587891"/>
                </a:lnTo>
                <a:cubicBezTo>
                  <a:pt x="468369" y="587896"/>
                  <a:pt x="476432" y="579840"/>
                  <a:pt x="476436" y="569899"/>
                </a:cubicBezTo>
                <a:cubicBezTo>
                  <a:pt x="476436" y="569894"/>
                  <a:pt x="476436" y="569888"/>
                  <a:pt x="476436" y="569883"/>
                </a:cubicBezTo>
                <a:cubicBezTo>
                  <a:pt x="476430" y="559942"/>
                  <a:pt x="468368" y="551889"/>
                  <a:pt x="458428" y="551893"/>
                </a:cubicBezTo>
                <a:lnTo>
                  <a:pt x="329617" y="551893"/>
                </a:lnTo>
                <a:lnTo>
                  <a:pt x="329617" y="508640"/>
                </a:lnTo>
                <a:cubicBezTo>
                  <a:pt x="459220" y="499496"/>
                  <a:pt x="561321" y="392536"/>
                  <a:pt x="564952" y="261418"/>
                </a:cubicBezTo>
                <a:cubicBezTo>
                  <a:pt x="564952" y="261399"/>
                  <a:pt x="564951" y="261389"/>
                  <a:pt x="564952" y="261361"/>
                </a:cubicBezTo>
                <a:cubicBezTo>
                  <a:pt x="565819" y="259240"/>
                  <a:pt x="566274" y="256973"/>
                  <a:pt x="566291" y="254682"/>
                </a:cubicBezTo>
                <a:cubicBezTo>
                  <a:pt x="566269" y="252336"/>
                  <a:pt x="565789" y="250017"/>
                  <a:pt x="564877" y="247855"/>
                </a:cubicBezTo>
                <a:cubicBezTo>
                  <a:pt x="561033" y="110758"/>
                  <a:pt x="449637" y="0"/>
                  <a:pt x="311628" y="0"/>
                </a:cubicBezTo>
                <a:close/>
                <a:moveTo>
                  <a:pt x="311628" y="35999"/>
                </a:moveTo>
                <a:cubicBezTo>
                  <a:pt x="432602" y="35999"/>
                  <a:pt x="530293" y="133709"/>
                  <a:pt x="530293" y="254683"/>
                </a:cubicBezTo>
                <a:cubicBezTo>
                  <a:pt x="530293" y="375658"/>
                  <a:pt x="432602" y="473349"/>
                  <a:pt x="311628" y="473349"/>
                </a:cubicBezTo>
                <a:cubicBezTo>
                  <a:pt x="190653" y="473349"/>
                  <a:pt x="92943" y="375658"/>
                  <a:pt x="92943" y="254683"/>
                </a:cubicBezTo>
                <a:cubicBezTo>
                  <a:pt x="92943" y="133709"/>
                  <a:pt x="190653" y="35999"/>
                  <a:pt x="311628" y="35999"/>
                </a:cubicBezTo>
                <a:close/>
                <a:moveTo>
                  <a:pt x="311628" y="83178"/>
                </a:moveTo>
                <a:cubicBezTo>
                  <a:pt x="217123" y="83178"/>
                  <a:pt x="140122" y="160179"/>
                  <a:pt x="140122" y="254683"/>
                </a:cubicBezTo>
                <a:cubicBezTo>
                  <a:pt x="140122" y="349188"/>
                  <a:pt x="217123" y="426171"/>
                  <a:pt x="311628" y="426171"/>
                </a:cubicBezTo>
                <a:cubicBezTo>
                  <a:pt x="403641" y="426170"/>
                  <a:pt x="477789" y="352790"/>
                  <a:pt x="481701" y="261716"/>
                </a:cubicBezTo>
                <a:cubicBezTo>
                  <a:pt x="482639" y="259490"/>
                  <a:pt x="483120" y="257099"/>
                  <a:pt x="483115" y="254683"/>
                </a:cubicBezTo>
                <a:cubicBezTo>
                  <a:pt x="483103" y="252312"/>
                  <a:pt x="482622" y="249967"/>
                  <a:pt x="481701" y="247782"/>
                </a:cubicBezTo>
                <a:cubicBezTo>
                  <a:pt x="477862" y="156641"/>
                  <a:pt x="403688" y="83178"/>
                  <a:pt x="311628" y="83178"/>
                </a:cubicBezTo>
                <a:close/>
                <a:moveTo>
                  <a:pt x="311628" y="119175"/>
                </a:moveTo>
                <a:cubicBezTo>
                  <a:pt x="386676" y="119176"/>
                  <a:pt x="447117" y="179635"/>
                  <a:pt x="447117" y="254683"/>
                </a:cubicBezTo>
                <a:cubicBezTo>
                  <a:pt x="447117" y="329732"/>
                  <a:pt x="386676" y="390173"/>
                  <a:pt x="311628" y="390173"/>
                </a:cubicBezTo>
                <a:cubicBezTo>
                  <a:pt x="236579" y="390173"/>
                  <a:pt x="176119" y="329732"/>
                  <a:pt x="176119" y="254683"/>
                </a:cubicBezTo>
                <a:cubicBezTo>
                  <a:pt x="176119" y="220270"/>
                  <a:pt x="188942" y="189015"/>
                  <a:pt x="209941" y="165163"/>
                </a:cubicBezTo>
                <a:cubicBezTo>
                  <a:pt x="202307" y="175245"/>
                  <a:pt x="197718" y="187727"/>
                  <a:pt x="197718" y="201236"/>
                </a:cubicBezTo>
                <a:cubicBezTo>
                  <a:pt x="197718" y="234232"/>
                  <a:pt x="224829" y="261362"/>
                  <a:pt x="257826" y="261362"/>
                </a:cubicBezTo>
                <a:cubicBezTo>
                  <a:pt x="262280" y="261362"/>
                  <a:pt x="266457" y="260656"/>
                  <a:pt x="270495" y="259651"/>
                </a:cubicBezTo>
                <a:cubicBezTo>
                  <a:pt x="265753" y="269918"/>
                  <a:pt x="263035" y="281295"/>
                  <a:pt x="263035" y="293286"/>
                </a:cubicBezTo>
                <a:cubicBezTo>
                  <a:pt x="263035" y="337764"/>
                  <a:pt x="299482" y="374211"/>
                  <a:pt x="343960" y="374211"/>
                </a:cubicBezTo>
                <a:cubicBezTo>
                  <a:pt x="383490" y="374211"/>
                  <a:pt x="412726" y="343638"/>
                  <a:pt x="419621" y="306011"/>
                </a:cubicBezTo>
                <a:cubicBezTo>
                  <a:pt x="422993" y="302634"/>
                  <a:pt x="424887" y="298058"/>
                  <a:pt x="424886" y="293286"/>
                </a:cubicBezTo>
                <a:cubicBezTo>
                  <a:pt x="424852" y="288559"/>
                  <a:pt x="422961" y="284035"/>
                  <a:pt x="419621" y="280691"/>
                </a:cubicBezTo>
                <a:cubicBezTo>
                  <a:pt x="412774" y="243005"/>
                  <a:pt x="383531" y="212342"/>
                  <a:pt x="343960" y="212342"/>
                </a:cubicBezTo>
                <a:cubicBezTo>
                  <a:pt x="332175" y="212342"/>
                  <a:pt x="320994" y="214971"/>
                  <a:pt x="310865" y="219560"/>
                </a:cubicBezTo>
                <a:cubicBezTo>
                  <a:pt x="311489" y="217701"/>
                  <a:pt x="312192" y="215878"/>
                  <a:pt x="312669" y="213960"/>
                </a:cubicBezTo>
                <a:cubicBezTo>
                  <a:pt x="316048" y="210587"/>
                  <a:pt x="317949" y="206010"/>
                  <a:pt x="317953" y="201236"/>
                </a:cubicBezTo>
                <a:cubicBezTo>
                  <a:pt x="317949" y="196461"/>
                  <a:pt x="316048" y="191884"/>
                  <a:pt x="312669" y="188511"/>
                </a:cubicBezTo>
                <a:cubicBezTo>
                  <a:pt x="306164" y="162354"/>
                  <a:pt x="285881" y="141128"/>
                  <a:pt x="257826" y="141128"/>
                </a:cubicBezTo>
                <a:cubicBezTo>
                  <a:pt x="244218" y="141128"/>
                  <a:pt x="231650" y="145782"/>
                  <a:pt x="221531" y="153517"/>
                </a:cubicBezTo>
                <a:cubicBezTo>
                  <a:pt x="245454" y="132212"/>
                  <a:pt x="276934" y="119175"/>
                  <a:pt x="311628" y="119175"/>
                </a:cubicBezTo>
                <a:close/>
                <a:moveTo>
                  <a:pt x="257826" y="177125"/>
                </a:moveTo>
                <a:cubicBezTo>
                  <a:pt x="271367" y="177125"/>
                  <a:pt x="281955" y="187695"/>
                  <a:pt x="281955" y="201236"/>
                </a:cubicBezTo>
                <a:cubicBezTo>
                  <a:pt x="281955" y="214776"/>
                  <a:pt x="271367" y="225364"/>
                  <a:pt x="257826" y="225364"/>
                </a:cubicBezTo>
                <a:cubicBezTo>
                  <a:pt x="244285" y="225364"/>
                  <a:pt x="233716" y="214777"/>
                  <a:pt x="233716" y="201236"/>
                </a:cubicBezTo>
                <a:cubicBezTo>
                  <a:pt x="233716" y="187695"/>
                  <a:pt x="244285" y="177125"/>
                  <a:pt x="257826" y="177125"/>
                </a:cubicBezTo>
                <a:close/>
                <a:moveTo>
                  <a:pt x="343960" y="248340"/>
                </a:moveTo>
                <a:cubicBezTo>
                  <a:pt x="368983" y="248340"/>
                  <a:pt x="388888" y="268263"/>
                  <a:pt x="388888" y="293286"/>
                </a:cubicBezTo>
                <a:cubicBezTo>
                  <a:pt x="388888" y="318308"/>
                  <a:pt x="368983" y="338213"/>
                  <a:pt x="343960" y="338213"/>
                </a:cubicBezTo>
                <a:cubicBezTo>
                  <a:pt x="318938" y="338213"/>
                  <a:pt x="299033" y="318308"/>
                  <a:pt x="299033" y="293286"/>
                </a:cubicBezTo>
                <a:cubicBezTo>
                  <a:pt x="299033" y="268263"/>
                  <a:pt x="318938" y="248340"/>
                  <a:pt x="343960" y="248340"/>
                </a:cubicBezTo>
                <a:close/>
              </a:path>
            </a:pathLst>
          </a:custGeom>
          <a:solidFill>
            <a:srgbClr val="15B2D3"/>
          </a:solidFill>
          <a:ln w="36000" cap="rnd">
            <a:noFill/>
            <a:prstDash val="solid"/>
            <a:round/>
          </a:ln>
        </p:spPr>
        <p:txBody>
          <a:bodyPr rtlCol="0" anchor="ctr"/>
          <a:lstStyle/>
          <a:p>
            <a:endParaRPr lang="en-ID"/>
          </a:p>
        </p:txBody>
      </p:sp>
      <p:sp>
        <p:nvSpPr>
          <p:cNvPr id="35" name="Freeform: Shape 34">
            <a:extLst>
              <a:ext uri="{FF2B5EF4-FFF2-40B4-BE49-F238E27FC236}">
                <a16:creationId xmlns:a16="http://schemas.microsoft.com/office/drawing/2014/main" id="{A2CF6C5C-E697-47AB-9E08-E2A81C2223DB}"/>
              </a:ext>
            </a:extLst>
          </p:cNvPr>
          <p:cNvSpPr/>
          <p:nvPr/>
        </p:nvSpPr>
        <p:spPr>
          <a:xfrm>
            <a:off x="4649924" y="4152396"/>
            <a:ext cx="345590" cy="555480"/>
          </a:xfrm>
          <a:custGeom>
            <a:avLst/>
            <a:gdLst>
              <a:gd name="connsiteX0" fmla="*/ 18008 w 488323"/>
              <a:gd name="connsiteY0" fmla="*/ 0 h 784901"/>
              <a:gd name="connsiteX1" fmla="*/ 0 w 488323"/>
              <a:gd name="connsiteY1" fmla="*/ 17990 h 784901"/>
              <a:gd name="connsiteX2" fmla="*/ 0 w 488323"/>
              <a:gd name="connsiteY2" fmla="*/ 681744 h 784901"/>
              <a:gd name="connsiteX3" fmla="*/ 0 w 488323"/>
              <a:gd name="connsiteY3" fmla="*/ 766893 h 784901"/>
              <a:gd name="connsiteX4" fmla="*/ 17995 w 488323"/>
              <a:gd name="connsiteY4" fmla="*/ 784901 h 784901"/>
              <a:gd name="connsiteX5" fmla="*/ 18008 w 488323"/>
              <a:gd name="connsiteY5" fmla="*/ 784901 h 784901"/>
              <a:gd name="connsiteX6" fmla="*/ 470315 w 488323"/>
              <a:gd name="connsiteY6" fmla="*/ 784901 h 784901"/>
              <a:gd name="connsiteX7" fmla="*/ 488324 w 488323"/>
              <a:gd name="connsiteY7" fmla="*/ 766906 h 784901"/>
              <a:gd name="connsiteX8" fmla="*/ 488324 w 488323"/>
              <a:gd name="connsiteY8" fmla="*/ 766893 h 784901"/>
              <a:gd name="connsiteX9" fmla="*/ 488324 w 488323"/>
              <a:gd name="connsiteY9" fmla="*/ 681744 h 784901"/>
              <a:gd name="connsiteX10" fmla="*/ 488324 w 488323"/>
              <a:gd name="connsiteY10" fmla="*/ 17990 h 784901"/>
              <a:gd name="connsiteX11" fmla="*/ 470315 w 488323"/>
              <a:gd name="connsiteY11" fmla="*/ 0 h 784901"/>
              <a:gd name="connsiteX12" fmla="*/ 35998 w 488323"/>
              <a:gd name="connsiteY12" fmla="*/ 35998 h 784901"/>
              <a:gd name="connsiteX13" fmla="*/ 452326 w 488323"/>
              <a:gd name="connsiteY13" fmla="*/ 35998 h 784901"/>
              <a:gd name="connsiteX14" fmla="*/ 452326 w 488323"/>
              <a:gd name="connsiteY14" fmla="*/ 663736 h 784901"/>
              <a:gd name="connsiteX15" fmla="*/ 35998 w 488323"/>
              <a:gd name="connsiteY15" fmla="*/ 663736 h 784901"/>
              <a:gd name="connsiteX16" fmla="*/ 162074 w 488323"/>
              <a:gd name="connsiteY16" fmla="*/ 76423 h 784901"/>
              <a:gd name="connsiteX17" fmla="*/ 144066 w 488323"/>
              <a:gd name="connsiteY17" fmla="*/ 94415 h 784901"/>
              <a:gd name="connsiteX18" fmla="*/ 144066 w 488323"/>
              <a:gd name="connsiteY18" fmla="*/ 94431 h 784901"/>
              <a:gd name="connsiteX19" fmla="*/ 162074 w 488323"/>
              <a:gd name="connsiteY19" fmla="*/ 112421 h 784901"/>
              <a:gd name="connsiteX20" fmla="*/ 326250 w 488323"/>
              <a:gd name="connsiteY20" fmla="*/ 112421 h 784901"/>
              <a:gd name="connsiteX21" fmla="*/ 344258 w 488323"/>
              <a:gd name="connsiteY21" fmla="*/ 94431 h 784901"/>
              <a:gd name="connsiteX22" fmla="*/ 326266 w 488323"/>
              <a:gd name="connsiteY22" fmla="*/ 76423 h 784901"/>
              <a:gd name="connsiteX23" fmla="*/ 326250 w 488323"/>
              <a:gd name="connsiteY23" fmla="*/ 76423 h 784901"/>
              <a:gd name="connsiteX24" fmla="*/ 35998 w 488323"/>
              <a:gd name="connsiteY24" fmla="*/ 699753 h 784901"/>
              <a:gd name="connsiteX25" fmla="*/ 452326 w 488323"/>
              <a:gd name="connsiteY25" fmla="*/ 699753 h 784901"/>
              <a:gd name="connsiteX26" fmla="*/ 452326 w 488323"/>
              <a:gd name="connsiteY26" fmla="*/ 748885 h 784901"/>
              <a:gd name="connsiteX27" fmla="*/ 35998 w 488323"/>
              <a:gd name="connsiteY27" fmla="*/ 748885 h 78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88323" h="784901">
                <a:moveTo>
                  <a:pt x="18008" y="0"/>
                </a:moveTo>
                <a:cubicBezTo>
                  <a:pt x="8068" y="-4"/>
                  <a:pt x="7" y="8050"/>
                  <a:pt x="0" y="17990"/>
                </a:cubicBezTo>
                <a:lnTo>
                  <a:pt x="0" y="681744"/>
                </a:lnTo>
                <a:lnTo>
                  <a:pt x="0" y="766893"/>
                </a:lnTo>
                <a:cubicBezTo>
                  <a:pt x="-4" y="776835"/>
                  <a:pt x="8053" y="784897"/>
                  <a:pt x="17995" y="784901"/>
                </a:cubicBezTo>
                <a:cubicBezTo>
                  <a:pt x="18000" y="784901"/>
                  <a:pt x="18004" y="784901"/>
                  <a:pt x="18008" y="784901"/>
                </a:cubicBezTo>
                <a:lnTo>
                  <a:pt x="470315" y="784901"/>
                </a:lnTo>
                <a:cubicBezTo>
                  <a:pt x="480258" y="784905"/>
                  <a:pt x="488320" y="776848"/>
                  <a:pt x="488324" y="766906"/>
                </a:cubicBezTo>
                <a:cubicBezTo>
                  <a:pt x="488324" y="766901"/>
                  <a:pt x="488324" y="766897"/>
                  <a:pt x="488324" y="766893"/>
                </a:cubicBezTo>
                <a:lnTo>
                  <a:pt x="488324" y="681744"/>
                </a:lnTo>
                <a:lnTo>
                  <a:pt x="488324" y="17990"/>
                </a:lnTo>
                <a:cubicBezTo>
                  <a:pt x="488317" y="8050"/>
                  <a:pt x="480255" y="-4"/>
                  <a:pt x="470315" y="0"/>
                </a:cubicBezTo>
                <a:close/>
                <a:moveTo>
                  <a:pt x="35998" y="35998"/>
                </a:moveTo>
                <a:lnTo>
                  <a:pt x="452326" y="35998"/>
                </a:lnTo>
                <a:lnTo>
                  <a:pt x="452326" y="663736"/>
                </a:lnTo>
                <a:lnTo>
                  <a:pt x="35998" y="663736"/>
                </a:lnTo>
                <a:close/>
                <a:moveTo>
                  <a:pt x="162074" y="76423"/>
                </a:moveTo>
                <a:cubicBezTo>
                  <a:pt x="152133" y="76419"/>
                  <a:pt x="144070" y="84474"/>
                  <a:pt x="144066" y="94415"/>
                </a:cubicBezTo>
                <a:cubicBezTo>
                  <a:pt x="144066" y="94420"/>
                  <a:pt x="144066" y="94426"/>
                  <a:pt x="144066" y="94431"/>
                </a:cubicBezTo>
                <a:cubicBezTo>
                  <a:pt x="144071" y="104372"/>
                  <a:pt x="152134" y="112426"/>
                  <a:pt x="162074" y="112421"/>
                </a:cubicBezTo>
                <a:lnTo>
                  <a:pt x="326250" y="112421"/>
                </a:lnTo>
                <a:cubicBezTo>
                  <a:pt x="336190" y="112426"/>
                  <a:pt x="344252" y="104372"/>
                  <a:pt x="344258" y="94431"/>
                </a:cubicBezTo>
                <a:cubicBezTo>
                  <a:pt x="344263" y="84490"/>
                  <a:pt x="336207" y="76428"/>
                  <a:pt x="326266" y="76423"/>
                </a:cubicBezTo>
                <a:cubicBezTo>
                  <a:pt x="326261" y="76423"/>
                  <a:pt x="326255" y="76423"/>
                  <a:pt x="326250" y="76423"/>
                </a:cubicBezTo>
                <a:close/>
                <a:moveTo>
                  <a:pt x="35998" y="699753"/>
                </a:moveTo>
                <a:lnTo>
                  <a:pt x="452326" y="699753"/>
                </a:lnTo>
                <a:lnTo>
                  <a:pt x="452326" y="748885"/>
                </a:lnTo>
                <a:lnTo>
                  <a:pt x="35998" y="748885"/>
                </a:lnTo>
                <a:close/>
              </a:path>
            </a:pathLst>
          </a:custGeom>
          <a:solidFill>
            <a:srgbClr val="15B2D3"/>
          </a:solidFill>
          <a:ln w="36000" cap="rnd">
            <a:noFill/>
            <a:prstDash val="solid"/>
            <a:round/>
          </a:ln>
        </p:spPr>
        <p:txBody>
          <a:bodyPr rtlCol="0" anchor="ctr"/>
          <a:lstStyle/>
          <a:p>
            <a:endParaRPr lang="en-ID"/>
          </a:p>
        </p:txBody>
      </p:sp>
      <p:sp>
        <p:nvSpPr>
          <p:cNvPr id="36" name="Freeform: Shape 35">
            <a:extLst>
              <a:ext uri="{FF2B5EF4-FFF2-40B4-BE49-F238E27FC236}">
                <a16:creationId xmlns:a16="http://schemas.microsoft.com/office/drawing/2014/main" id="{AE8A2A8B-0F56-4E3E-B0A0-E4FDD124439E}"/>
              </a:ext>
            </a:extLst>
          </p:cNvPr>
          <p:cNvSpPr/>
          <p:nvPr/>
        </p:nvSpPr>
        <p:spPr>
          <a:xfrm>
            <a:off x="9945240" y="4198128"/>
            <a:ext cx="446834" cy="464016"/>
          </a:xfrm>
          <a:custGeom>
            <a:avLst/>
            <a:gdLst>
              <a:gd name="connsiteX0" fmla="*/ 356908 w 711696"/>
              <a:gd name="connsiteY0" fmla="*/ 0 h 739061"/>
              <a:gd name="connsiteX1" fmla="*/ 97389 w 711696"/>
              <a:gd name="connsiteY1" fmla="*/ 103640 h 739061"/>
              <a:gd name="connsiteX2" fmla="*/ 0 w 711696"/>
              <a:gd name="connsiteY2" fmla="*/ 365354 h 739061"/>
              <a:gd name="connsiteX3" fmla="*/ 52667 w 711696"/>
              <a:gd name="connsiteY3" fmla="*/ 598996 h 739061"/>
              <a:gd name="connsiteX4" fmla="*/ 354806 w 711696"/>
              <a:gd name="connsiteY4" fmla="*/ 739062 h 739061"/>
              <a:gd name="connsiteX5" fmla="*/ 372796 w 711696"/>
              <a:gd name="connsiteY5" fmla="*/ 721054 h 739061"/>
              <a:gd name="connsiteX6" fmla="*/ 354806 w 711696"/>
              <a:gd name="connsiteY6" fmla="*/ 703064 h 739061"/>
              <a:gd name="connsiteX7" fmla="*/ 83455 w 711696"/>
              <a:gd name="connsiteY7" fmla="*/ 580300 h 739061"/>
              <a:gd name="connsiteX8" fmla="*/ 35998 w 711696"/>
              <a:gd name="connsiteY8" fmla="*/ 365354 h 739061"/>
              <a:gd name="connsiteX9" fmla="*/ 123397 w 711696"/>
              <a:gd name="connsiteY9" fmla="*/ 128532 h 739061"/>
              <a:gd name="connsiteX10" fmla="*/ 356908 w 711696"/>
              <a:gd name="connsiteY10" fmla="*/ 35998 h 739061"/>
              <a:gd name="connsiteX11" fmla="*/ 605526 w 711696"/>
              <a:gd name="connsiteY11" fmla="*/ 124606 h 739061"/>
              <a:gd name="connsiteX12" fmla="*/ 675698 w 711696"/>
              <a:gd name="connsiteY12" fmla="*/ 342212 h 739061"/>
              <a:gd name="connsiteX13" fmla="*/ 580002 w 711696"/>
              <a:gd name="connsiteY13" fmla="*/ 538181 h 739061"/>
              <a:gd name="connsiteX14" fmla="*/ 501197 w 711696"/>
              <a:gd name="connsiteY14" fmla="*/ 559761 h 739061"/>
              <a:gd name="connsiteX15" fmla="*/ 501197 w 711696"/>
              <a:gd name="connsiteY15" fmla="*/ 243929 h 739061"/>
              <a:gd name="connsiteX16" fmla="*/ 501197 w 711696"/>
              <a:gd name="connsiteY16" fmla="*/ 242441 h 739061"/>
              <a:gd name="connsiteX17" fmla="*/ 501197 w 711696"/>
              <a:gd name="connsiteY17" fmla="*/ 174873 h 739061"/>
              <a:gd name="connsiteX18" fmla="*/ 483205 w 711696"/>
              <a:gd name="connsiteY18" fmla="*/ 156865 h 739061"/>
              <a:gd name="connsiteX19" fmla="*/ 483189 w 711696"/>
              <a:gd name="connsiteY19" fmla="*/ 156865 h 739061"/>
              <a:gd name="connsiteX20" fmla="*/ 465181 w 711696"/>
              <a:gd name="connsiteY20" fmla="*/ 174857 h 739061"/>
              <a:gd name="connsiteX21" fmla="*/ 465181 w 711696"/>
              <a:gd name="connsiteY21" fmla="*/ 174873 h 739061"/>
              <a:gd name="connsiteX22" fmla="*/ 465181 w 711696"/>
              <a:gd name="connsiteY22" fmla="*/ 186203 h 739061"/>
              <a:gd name="connsiteX23" fmla="*/ 354806 w 711696"/>
              <a:gd name="connsiteY23" fmla="*/ 153925 h 739061"/>
              <a:gd name="connsiteX24" fmla="*/ 200806 w 711696"/>
              <a:gd name="connsiteY24" fmla="*/ 239836 h 739061"/>
              <a:gd name="connsiteX25" fmla="*/ 159339 w 711696"/>
              <a:gd name="connsiteY25" fmla="*/ 435657 h 739061"/>
              <a:gd name="connsiteX26" fmla="*/ 266700 w 711696"/>
              <a:gd name="connsiteY26" fmla="*/ 596540 h 739061"/>
              <a:gd name="connsiteX27" fmla="*/ 465181 w 711696"/>
              <a:gd name="connsiteY27" fmla="*/ 573974 h 739061"/>
              <a:gd name="connsiteX28" fmla="*/ 465181 w 711696"/>
              <a:gd name="connsiteY28" fmla="*/ 578755 h 739061"/>
              <a:gd name="connsiteX29" fmla="*/ 482073 w 711696"/>
              <a:gd name="connsiteY29" fmla="*/ 596745 h 739061"/>
              <a:gd name="connsiteX30" fmla="*/ 596894 w 711696"/>
              <a:gd name="connsiteY30" fmla="*/ 569956 h 739061"/>
              <a:gd name="connsiteX31" fmla="*/ 711696 w 711696"/>
              <a:gd name="connsiteY31" fmla="*/ 342212 h 739061"/>
              <a:gd name="connsiteX32" fmla="*/ 632259 w 711696"/>
              <a:gd name="connsiteY32" fmla="*/ 100403 h 739061"/>
              <a:gd name="connsiteX33" fmla="*/ 356908 w 711696"/>
              <a:gd name="connsiteY33" fmla="*/ 0 h 739061"/>
              <a:gd name="connsiteX34" fmla="*/ 354806 w 711696"/>
              <a:gd name="connsiteY34" fmla="*/ 189923 h 739061"/>
              <a:gd name="connsiteX35" fmla="*/ 449368 w 711696"/>
              <a:gd name="connsiteY35" fmla="*/ 220228 h 739061"/>
              <a:gd name="connsiteX36" fmla="*/ 465181 w 711696"/>
              <a:gd name="connsiteY36" fmla="*/ 245045 h 739061"/>
              <a:gd name="connsiteX37" fmla="*/ 465181 w 711696"/>
              <a:gd name="connsiteY37" fmla="*/ 530889 h 739061"/>
              <a:gd name="connsiteX38" fmla="*/ 282513 w 711696"/>
              <a:gd name="connsiteY38" fmla="*/ 564189 h 739061"/>
              <a:gd name="connsiteX39" fmla="*/ 194983 w 711696"/>
              <a:gd name="connsiteY39" fmla="*/ 430802 h 739061"/>
              <a:gd name="connsiteX40" fmla="*/ 230628 w 711696"/>
              <a:gd name="connsiteY40" fmla="*/ 260021 h 739061"/>
              <a:gd name="connsiteX41" fmla="*/ 354806 w 711696"/>
              <a:gd name="connsiteY41" fmla="*/ 189923 h 73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1696" h="739061">
                <a:moveTo>
                  <a:pt x="356908" y="0"/>
                </a:moveTo>
                <a:cubicBezTo>
                  <a:pt x="249922" y="0"/>
                  <a:pt x="159934" y="38351"/>
                  <a:pt x="97389" y="103640"/>
                </a:cubicBezTo>
                <a:cubicBezTo>
                  <a:pt x="34844" y="168929"/>
                  <a:pt x="0" y="260614"/>
                  <a:pt x="0" y="365354"/>
                </a:cubicBezTo>
                <a:cubicBezTo>
                  <a:pt x="0" y="428304"/>
                  <a:pt x="4872" y="520575"/>
                  <a:pt x="52667" y="598996"/>
                </a:cubicBezTo>
                <a:cubicBezTo>
                  <a:pt x="100461" y="677417"/>
                  <a:pt x="192641" y="739062"/>
                  <a:pt x="354806" y="739062"/>
                </a:cubicBezTo>
                <a:cubicBezTo>
                  <a:pt x="364747" y="739056"/>
                  <a:pt x="372800" y="730994"/>
                  <a:pt x="372796" y="721054"/>
                </a:cubicBezTo>
                <a:cubicBezTo>
                  <a:pt x="372790" y="711121"/>
                  <a:pt x="364739" y="703070"/>
                  <a:pt x="354806" y="703064"/>
                </a:cubicBezTo>
                <a:cubicBezTo>
                  <a:pt x="201460" y="703064"/>
                  <a:pt x="125190" y="648777"/>
                  <a:pt x="83455" y="580300"/>
                </a:cubicBezTo>
                <a:cubicBezTo>
                  <a:pt x="41721" y="511822"/>
                  <a:pt x="35998" y="426239"/>
                  <a:pt x="35998" y="365354"/>
                </a:cubicBezTo>
                <a:cubicBezTo>
                  <a:pt x="35998" y="268560"/>
                  <a:pt x="67849" y="186516"/>
                  <a:pt x="123397" y="128532"/>
                </a:cubicBezTo>
                <a:cubicBezTo>
                  <a:pt x="178945" y="70547"/>
                  <a:pt x="258436" y="35998"/>
                  <a:pt x="356908" y="35998"/>
                </a:cubicBezTo>
                <a:cubicBezTo>
                  <a:pt x="478228" y="35998"/>
                  <a:pt x="556420" y="70400"/>
                  <a:pt x="605526" y="124606"/>
                </a:cubicBezTo>
                <a:cubicBezTo>
                  <a:pt x="654632" y="178813"/>
                  <a:pt x="675698" y="254961"/>
                  <a:pt x="675698" y="342212"/>
                </a:cubicBezTo>
                <a:cubicBezTo>
                  <a:pt x="675698" y="461930"/>
                  <a:pt x="627726" y="512849"/>
                  <a:pt x="580002" y="538181"/>
                </a:cubicBezTo>
                <a:cubicBezTo>
                  <a:pt x="545722" y="556376"/>
                  <a:pt x="517864" y="559110"/>
                  <a:pt x="501197" y="559761"/>
                </a:cubicBezTo>
                <a:lnTo>
                  <a:pt x="501197" y="243929"/>
                </a:lnTo>
                <a:cubicBezTo>
                  <a:pt x="501218" y="243433"/>
                  <a:pt x="501218" y="242937"/>
                  <a:pt x="501197" y="242441"/>
                </a:cubicBezTo>
                <a:lnTo>
                  <a:pt x="501197" y="174873"/>
                </a:lnTo>
                <a:cubicBezTo>
                  <a:pt x="501202" y="164932"/>
                  <a:pt x="493147" y="156869"/>
                  <a:pt x="483205" y="156865"/>
                </a:cubicBezTo>
                <a:cubicBezTo>
                  <a:pt x="483200" y="156865"/>
                  <a:pt x="483195" y="156865"/>
                  <a:pt x="483189" y="156865"/>
                </a:cubicBezTo>
                <a:cubicBezTo>
                  <a:pt x="473248" y="156860"/>
                  <a:pt x="465186" y="164915"/>
                  <a:pt x="465181" y="174857"/>
                </a:cubicBezTo>
                <a:cubicBezTo>
                  <a:pt x="465181" y="174862"/>
                  <a:pt x="465181" y="174868"/>
                  <a:pt x="465181" y="174873"/>
                </a:cubicBezTo>
                <a:lnTo>
                  <a:pt x="465181" y="186203"/>
                </a:lnTo>
                <a:cubicBezTo>
                  <a:pt x="442890" y="168540"/>
                  <a:pt x="407638" y="153925"/>
                  <a:pt x="354806" y="153925"/>
                </a:cubicBezTo>
                <a:cubicBezTo>
                  <a:pt x="290939" y="153925"/>
                  <a:pt x="235951" y="187959"/>
                  <a:pt x="200806" y="239836"/>
                </a:cubicBezTo>
                <a:cubicBezTo>
                  <a:pt x="165662" y="291714"/>
                  <a:pt x="149341" y="361438"/>
                  <a:pt x="159339" y="435657"/>
                </a:cubicBezTo>
                <a:cubicBezTo>
                  <a:pt x="168546" y="504004"/>
                  <a:pt x="206457" y="567032"/>
                  <a:pt x="266700" y="596540"/>
                </a:cubicBezTo>
                <a:cubicBezTo>
                  <a:pt x="320191" y="622741"/>
                  <a:pt x="389841" y="619955"/>
                  <a:pt x="465181" y="573974"/>
                </a:cubicBezTo>
                <a:lnTo>
                  <a:pt x="465181" y="578755"/>
                </a:lnTo>
                <a:cubicBezTo>
                  <a:pt x="465169" y="588275"/>
                  <a:pt x="472571" y="596158"/>
                  <a:pt x="482073" y="596745"/>
                </a:cubicBezTo>
                <a:cubicBezTo>
                  <a:pt x="482073" y="596745"/>
                  <a:pt x="539366" y="600491"/>
                  <a:pt x="596894" y="569956"/>
                </a:cubicBezTo>
                <a:cubicBezTo>
                  <a:pt x="654421" y="539420"/>
                  <a:pt x="711696" y="472052"/>
                  <a:pt x="711696" y="342212"/>
                </a:cubicBezTo>
                <a:cubicBezTo>
                  <a:pt x="711696" y="249154"/>
                  <a:pt x="689171" y="163227"/>
                  <a:pt x="632259" y="100403"/>
                </a:cubicBezTo>
                <a:cubicBezTo>
                  <a:pt x="575347" y="37580"/>
                  <a:pt x="485148" y="0"/>
                  <a:pt x="356908" y="0"/>
                </a:cubicBezTo>
                <a:close/>
                <a:moveTo>
                  <a:pt x="354806" y="189923"/>
                </a:moveTo>
                <a:cubicBezTo>
                  <a:pt x="408649" y="189923"/>
                  <a:pt x="435091" y="205866"/>
                  <a:pt x="449368" y="220228"/>
                </a:cubicBezTo>
                <a:cubicBezTo>
                  <a:pt x="461233" y="232164"/>
                  <a:pt x="464400" y="241936"/>
                  <a:pt x="465181" y="245045"/>
                </a:cubicBezTo>
                <a:lnTo>
                  <a:pt x="465181" y="530889"/>
                </a:lnTo>
                <a:cubicBezTo>
                  <a:pt x="389586" y="584604"/>
                  <a:pt x="328253" y="586593"/>
                  <a:pt x="282513" y="564189"/>
                </a:cubicBezTo>
                <a:cubicBezTo>
                  <a:pt x="235309" y="541068"/>
                  <a:pt x="202825" y="489015"/>
                  <a:pt x="194983" y="430802"/>
                </a:cubicBezTo>
                <a:cubicBezTo>
                  <a:pt x="186081" y="364718"/>
                  <a:pt x="201010" y="303741"/>
                  <a:pt x="230628" y="260021"/>
                </a:cubicBezTo>
                <a:cubicBezTo>
                  <a:pt x="260245" y="216302"/>
                  <a:pt x="303557" y="189923"/>
                  <a:pt x="354806" y="189923"/>
                </a:cubicBezTo>
                <a:close/>
              </a:path>
            </a:pathLst>
          </a:custGeom>
          <a:solidFill>
            <a:srgbClr val="15B2D3"/>
          </a:solidFill>
          <a:ln w="36000" cap="rnd">
            <a:noFill/>
            <a:prstDash val="solid"/>
            <a:round/>
          </a:ln>
        </p:spPr>
        <p:txBody>
          <a:bodyPr rtlCol="0" anchor="ctr"/>
          <a:lstStyle/>
          <a:p>
            <a:endParaRPr lang="en-ID"/>
          </a:p>
        </p:txBody>
      </p:sp>
    </p:spTree>
    <p:extLst>
      <p:ext uri="{BB962C8B-B14F-4D97-AF65-F5344CB8AC3E}">
        <p14:creationId xmlns:p14="http://schemas.microsoft.com/office/powerpoint/2010/main" val="3852022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045D5C83-B0C2-4AFE-996F-05404C1DCBF3}"/>
              </a:ext>
            </a:extLst>
          </p:cNvPr>
          <p:cNvGraphicFramePr/>
          <p:nvPr>
            <p:extLst>
              <p:ext uri="{D42A27DB-BD31-4B8C-83A1-F6EECF244321}">
                <p14:modId xmlns:p14="http://schemas.microsoft.com/office/powerpoint/2010/main" val="1180861255"/>
              </p:ext>
            </p:extLst>
          </p:nvPr>
        </p:nvGraphicFramePr>
        <p:xfrm>
          <a:off x="1528893" y="1107784"/>
          <a:ext cx="3771773" cy="21724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6A427BBD-F300-4B92-8140-F0B66EB12E27}"/>
              </a:ext>
            </a:extLst>
          </p:cNvPr>
          <p:cNvGraphicFramePr/>
          <p:nvPr>
            <p:extLst>
              <p:ext uri="{D42A27DB-BD31-4B8C-83A1-F6EECF244321}">
                <p14:modId xmlns:p14="http://schemas.microsoft.com/office/powerpoint/2010/main" val="2098908820"/>
              </p:ext>
            </p:extLst>
          </p:nvPr>
        </p:nvGraphicFramePr>
        <p:xfrm>
          <a:off x="1528893" y="3652544"/>
          <a:ext cx="3771773" cy="217244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5CADA855-BC41-4CD4-894A-2F12A3BB7C7B}"/>
              </a:ext>
            </a:extLst>
          </p:cNvPr>
          <p:cNvSpPr txBox="1"/>
          <p:nvPr/>
        </p:nvSpPr>
        <p:spPr>
          <a:xfrm rot="16200000">
            <a:off x="-868001"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6" name="TextBox 5">
            <a:extLst>
              <a:ext uri="{FF2B5EF4-FFF2-40B4-BE49-F238E27FC236}">
                <a16:creationId xmlns:a16="http://schemas.microsoft.com/office/drawing/2014/main" id="{14C58894-D98F-4281-BFDF-8AA826A75B76}"/>
              </a:ext>
            </a:extLst>
          </p:cNvPr>
          <p:cNvSpPr txBox="1"/>
          <p:nvPr/>
        </p:nvSpPr>
        <p:spPr>
          <a:xfrm>
            <a:off x="5895843" y="2014536"/>
            <a:ext cx="4414973"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a:t>
            </a:r>
            <a:r>
              <a:rPr lang="en-GB" sz="1100" dirty="0">
                <a:solidFill>
                  <a:schemeClr val="tx1">
                    <a:lumMod val="50000"/>
                    <a:lumOff val="50000"/>
                  </a:schemeClr>
                </a:solidFill>
                <a:latin typeface="Lato" panose="020F0502020204030203" pitchFamily="34" charset="0"/>
              </a:rPr>
              <a:t>. K</a:t>
            </a:r>
            <a:r>
              <a:rPr lang="id-ID" sz="1100" dirty="0">
                <a:solidFill>
                  <a:schemeClr val="tx1">
                    <a:lumMod val="50000"/>
                    <a:lumOff val="50000"/>
                  </a:schemeClr>
                </a:solidFill>
                <a:latin typeface="Lato" panose="020F0502020204030203" pitchFamily="34" charset="0"/>
              </a:rPr>
              <a:t>otam rem aperiam, eaque ipsa</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7" name="TextBox 6">
            <a:extLst>
              <a:ext uri="{FF2B5EF4-FFF2-40B4-BE49-F238E27FC236}">
                <a16:creationId xmlns:a16="http://schemas.microsoft.com/office/drawing/2014/main" id="{7E443C9C-8C89-4E2E-8671-AF4B469222A4}"/>
              </a:ext>
            </a:extLst>
          </p:cNvPr>
          <p:cNvSpPr txBox="1"/>
          <p:nvPr/>
        </p:nvSpPr>
        <p:spPr>
          <a:xfrm>
            <a:off x="5895843" y="1233351"/>
            <a:ext cx="3041058" cy="461665"/>
          </a:xfrm>
          <a:prstGeom prst="rect">
            <a:avLst/>
          </a:prstGeom>
          <a:noFill/>
        </p:spPr>
        <p:txBody>
          <a:bodyPr wrap="square" rtlCol="0">
            <a:spAutoFit/>
          </a:bodyPr>
          <a:lstStyle/>
          <a:p>
            <a:r>
              <a:rPr lang="en-GB" sz="2400" b="1" dirty="0">
                <a:solidFill>
                  <a:schemeClr val="tx1">
                    <a:lumMod val="65000"/>
                    <a:lumOff val="35000"/>
                  </a:schemeClr>
                </a:solidFill>
                <a:latin typeface="Montserrat" panose="00000500000000000000" pitchFamily="2" charset="0"/>
              </a:rPr>
              <a:t>Your Text Here</a:t>
            </a:r>
            <a:endParaRPr lang="id-ID" sz="2400" b="1" dirty="0">
              <a:solidFill>
                <a:schemeClr val="tx1">
                  <a:lumMod val="65000"/>
                  <a:lumOff val="35000"/>
                </a:schemeClr>
              </a:solidFill>
              <a:latin typeface="Montserrat" panose="00000500000000000000" pitchFamily="2" charset="0"/>
            </a:endParaRPr>
          </a:p>
        </p:txBody>
      </p:sp>
      <p:cxnSp>
        <p:nvCxnSpPr>
          <p:cNvPr id="8" name="Straight Connector 7">
            <a:extLst>
              <a:ext uri="{FF2B5EF4-FFF2-40B4-BE49-F238E27FC236}">
                <a16:creationId xmlns:a16="http://schemas.microsoft.com/office/drawing/2014/main" id="{5CD882E1-A02F-4B28-AEC2-516A126A7A9A}"/>
              </a:ext>
            </a:extLst>
          </p:cNvPr>
          <p:cNvCxnSpPr>
            <a:cxnSpLocks/>
          </p:cNvCxnSpPr>
          <p:nvPr/>
        </p:nvCxnSpPr>
        <p:spPr>
          <a:xfrm>
            <a:off x="5989784" y="1866921"/>
            <a:ext cx="760270" cy="0"/>
          </a:xfrm>
          <a:prstGeom prst="line">
            <a:avLst/>
          </a:prstGeom>
          <a:ln w="38100">
            <a:solidFill>
              <a:srgbClr val="FFBE42"/>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1495C4D-A71C-4988-9C74-64DC38D5015A}"/>
              </a:ext>
            </a:extLst>
          </p:cNvPr>
          <p:cNvSpPr txBox="1"/>
          <p:nvPr/>
        </p:nvSpPr>
        <p:spPr>
          <a:xfrm>
            <a:off x="5895843" y="4732535"/>
            <a:ext cx="4414973" cy="820674"/>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a:t>
            </a:r>
            <a:r>
              <a:rPr lang="en-GB" sz="1100" dirty="0">
                <a:solidFill>
                  <a:schemeClr val="tx1">
                    <a:lumMod val="50000"/>
                    <a:lumOff val="50000"/>
                  </a:schemeClr>
                </a:solidFill>
                <a:latin typeface="Lato" panose="020F0502020204030203" pitchFamily="34" charset="0"/>
              </a:rPr>
              <a:t>. K</a:t>
            </a:r>
            <a:r>
              <a:rPr lang="id-ID" sz="1100" dirty="0">
                <a:solidFill>
                  <a:schemeClr val="tx1">
                    <a:lumMod val="50000"/>
                    <a:lumOff val="50000"/>
                  </a:schemeClr>
                </a:solidFill>
                <a:latin typeface="Lato" panose="020F0502020204030203" pitchFamily="34" charset="0"/>
              </a:rPr>
              <a:t>otam rem aperiam, eaque ipsa</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1" name="TextBox 10">
            <a:extLst>
              <a:ext uri="{FF2B5EF4-FFF2-40B4-BE49-F238E27FC236}">
                <a16:creationId xmlns:a16="http://schemas.microsoft.com/office/drawing/2014/main" id="{FD9DC1D9-61BA-4BB3-B010-01D4533EB2A5}"/>
              </a:ext>
            </a:extLst>
          </p:cNvPr>
          <p:cNvSpPr txBox="1"/>
          <p:nvPr/>
        </p:nvSpPr>
        <p:spPr>
          <a:xfrm>
            <a:off x="5895843" y="3951350"/>
            <a:ext cx="3041058" cy="461665"/>
          </a:xfrm>
          <a:prstGeom prst="rect">
            <a:avLst/>
          </a:prstGeom>
          <a:noFill/>
        </p:spPr>
        <p:txBody>
          <a:bodyPr wrap="square" rtlCol="0">
            <a:spAutoFit/>
          </a:bodyPr>
          <a:lstStyle/>
          <a:p>
            <a:r>
              <a:rPr lang="en-GB" sz="2400" b="1" dirty="0">
                <a:solidFill>
                  <a:schemeClr val="tx1">
                    <a:lumMod val="65000"/>
                    <a:lumOff val="35000"/>
                  </a:schemeClr>
                </a:solidFill>
                <a:latin typeface="Montserrat" panose="00000500000000000000" pitchFamily="2" charset="0"/>
              </a:rPr>
              <a:t>Your Text Here</a:t>
            </a:r>
            <a:endParaRPr lang="id-ID" sz="2400" b="1" dirty="0">
              <a:solidFill>
                <a:schemeClr val="tx1">
                  <a:lumMod val="65000"/>
                  <a:lumOff val="35000"/>
                </a:schemeClr>
              </a:solidFill>
              <a:latin typeface="Montserrat" panose="00000500000000000000" pitchFamily="2" charset="0"/>
            </a:endParaRPr>
          </a:p>
        </p:txBody>
      </p:sp>
      <p:cxnSp>
        <p:nvCxnSpPr>
          <p:cNvPr id="12" name="Straight Connector 11">
            <a:extLst>
              <a:ext uri="{FF2B5EF4-FFF2-40B4-BE49-F238E27FC236}">
                <a16:creationId xmlns:a16="http://schemas.microsoft.com/office/drawing/2014/main" id="{9ADFB257-B786-4BBC-B1B9-085141D10E85}"/>
              </a:ext>
            </a:extLst>
          </p:cNvPr>
          <p:cNvCxnSpPr>
            <a:cxnSpLocks/>
          </p:cNvCxnSpPr>
          <p:nvPr/>
        </p:nvCxnSpPr>
        <p:spPr>
          <a:xfrm>
            <a:off x="5989784" y="4584920"/>
            <a:ext cx="760270" cy="0"/>
          </a:xfrm>
          <a:prstGeom prst="line">
            <a:avLst/>
          </a:prstGeom>
          <a:ln w="38100">
            <a:solidFill>
              <a:srgbClr val="FFBE42"/>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07AD4D38-E420-47DB-94A4-3216D371874D}"/>
              </a:ext>
            </a:extLst>
          </p:cNvPr>
          <p:cNvGrpSpPr/>
          <p:nvPr/>
        </p:nvGrpSpPr>
        <p:grpSpPr>
          <a:xfrm>
            <a:off x="11470247" y="3068428"/>
            <a:ext cx="135165" cy="721142"/>
            <a:chOff x="11694109" y="372628"/>
            <a:chExt cx="168467" cy="898815"/>
          </a:xfrm>
          <a:solidFill>
            <a:srgbClr val="15B2D3"/>
          </a:solidFill>
        </p:grpSpPr>
        <p:sp>
          <p:nvSpPr>
            <p:cNvPr id="14" name="L-Shape 13">
              <a:extLst>
                <a:ext uri="{FF2B5EF4-FFF2-40B4-BE49-F238E27FC236}">
                  <a16:creationId xmlns:a16="http://schemas.microsoft.com/office/drawing/2014/main" id="{DBF82C5B-8264-4648-BFBB-0274106C3AD7}"/>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L-Shape 14">
              <a:extLst>
                <a:ext uri="{FF2B5EF4-FFF2-40B4-BE49-F238E27FC236}">
                  <a16:creationId xmlns:a16="http://schemas.microsoft.com/office/drawing/2014/main" id="{2F256439-428D-40AC-89A5-8EB7A2FB797F}"/>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16" name="Rectangle 15">
            <a:extLst>
              <a:ext uri="{FF2B5EF4-FFF2-40B4-BE49-F238E27FC236}">
                <a16:creationId xmlns:a16="http://schemas.microsoft.com/office/drawing/2014/main" id="{81A5DC14-6798-42BF-8242-6E7F4D1EE047}"/>
              </a:ext>
            </a:extLst>
          </p:cNvPr>
          <p:cNvSpPr/>
          <p:nvPr/>
        </p:nvSpPr>
        <p:spPr>
          <a:xfrm>
            <a:off x="11220450" y="0"/>
            <a:ext cx="971550" cy="502194"/>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Rectangle 16">
            <a:extLst>
              <a:ext uri="{FF2B5EF4-FFF2-40B4-BE49-F238E27FC236}">
                <a16:creationId xmlns:a16="http://schemas.microsoft.com/office/drawing/2014/main" id="{C03C4597-A0C9-4C32-9CCE-EDA4880616ED}"/>
              </a:ext>
            </a:extLst>
          </p:cNvPr>
          <p:cNvSpPr/>
          <p:nvPr/>
        </p:nvSpPr>
        <p:spPr>
          <a:xfrm>
            <a:off x="0" y="6376113"/>
            <a:ext cx="2286000" cy="502194"/>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8" name="Graphic 17">
            <a:extLst>
              <a:ext uri="{FF2B5EF4-FFF2-40B4-BE49-F238E27FC236}">
                <a16:creationId xmlns:a16="http://schemas.microsoft.com/office/drawing/2014/main" id="{A5447672-3C42-45B7-AA7B-E33D2E3D8D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2900" y="369183"/>
            <a:ext cx="367121" cy="367121"/>
          </a:xfrm>
          <a:prstGeom prst="rect">
            <a:avLst/>
          </a:prstGeom>
        </p:spPr>
      </p:pic>
    </p:spTree>
    <p:extLst>
      <p:ext uri="{BB962C8B-B14F-4D97-AF65-F5344CB8AC3E}">
        <p14:creationId xmlns:p14="http://schemas.microsoft.com/office/powerpoint/2010/main" val="22473909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BCEE57D-B0AE-461D-9EE5-DE63E84B19C3}"/>
              </a:ext>
            </a:extLst>
          </p:cNvPr>
          <p:cNvSpPr>
            <a:spLocks noGrp="1"/>
          </p:cNvSpPr>
          <p:nvPr>
            <p:ph type="pic" sz="quarter" idx="14"/>
          </p:nvPr>
        </p:nvSpPr>
        <p:spPr/>
      </p:sp>
      <p:sp>
        <p:nvSpPr>
          <p:cNvPr id="4" name="Picture Placeholder 3">
            <a:extLst>
              <a:ext uri="{FF2B5EF4-FFF2-40B4-BE49-F238E27FC236}">
                <a16:creationId xmlns:a16="http://schemas.microsoft.com/office/drawing/2014/main" id="{8AB71F0F-ED95-4B23-8381-FF5FE8DED718}"/>
              </a:ext>
            </a:extLst>
          </p:cNvPr>
          <p:cNvSpPr>
            <a:spLocks noGrp="1"/>
          </p:cNvSpPr>
          <p:nvPr>
            <p:ph type="pic" sz="quarter" idx="13"/>
          </p:nvPr>
        </p:nvSpPr>
        <p:spPr/>
      </p:sp>
      <p:sp>
        <p:nvSpPr>
          <p:cNvPr id="35" name="Freeform: Shape 34">
            <a:extLst>
              <a:ext uri="{FF2B5EF4-FFF2-40B4-BE49-F238E27FC236}">
                <a16:creationId xmlns:a16="http://schemas.microsoft.com/office/drawing/2014/main" id="{BB961B74-A47D-4265-8425-3A17D3CDE14E}"/>
              </a:ext>
            </a:extLst>
          </p:cNvPr>
          <p:cNvSpPr/>
          <p:nvPr/>
        </p:nvSpPr>
        <p:spPr>
          <a:xfrm>
            <a:off x="4077996" y="2130648"/>
            <a:ext cx="6363834" cy="4727352"/>
          </a:xfrm>
          <a:custGeom>
            <a:avLst/>
            <a:gdLst>
              <a:gd name="connsiteX0" fmla="*/ 624079 w 6363834"/>
              <a:gd name="connsiteY0" fmla="*/ 0 h 4727352"/>
              <a:gd name="connsiteX1" fmla="*/ 5739755 w 6363834"/>
              <a:gd name="connsiteY1" fmla="*/ 0 h 4727352"/>
              <a:gd name="connsiteX2" fmla="*/ 6363834 w 6363834"/>
              <a:gd name="connsiteY2" fmla="*/ 624079 h 4727352"/>
              <a:gd name="connsiteX3" fmla="*/ 6363834 w 6363834"/>
              <a:gd name="connsiteY3" fmla="*/ 4727352 h 4727352"/>
              <a:gd name="connsiteX4" fmla="*/ 0 w 6363834"/>
              <a:gd name="connsiteY4" fmla="*/ 4727352 h 4727352"/>
              <a:gd name="connsiteX5" fmla="*/ 0 w 6363834"/>
              <a:gd name="connsiteY5" fmla="*/ 624079 h 4727352"/>
              <a:gd name="connsiteX6" fmla="*/ 624079 w 6363834"/>
              <a:gd name="connsiteY6" fmla="*/ 0 h 472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63834" h="4727352">
                <a:moveTo>
                  <a:pt x="624079" y="0"/>
                </a:moveTo>
                <a:lnTo>
                  <a:pt x="5739755" y="0"/>
                </a:lnTo>
                <a:cubicBezTo>
                  <a:pt x="6084424" y="0"/>
                  <a:pt x="6363834" y="279410"/>
                  <a:pt x="6363834" y="624079"/>
                </a:cubicBezTo>
                <a:lnTo>
                  <a:pt x="6363834" y="4727352"/>
                </a:lnTo>
                <a:lnTo>
                  <a:pt x="0" y="4727352"/>
                </a:lnTo>
                <a:lnTo>
                  <a:pt x="0" y="624079"/>
                </a:lnTo>
                <a:cubicBezTo>
                  <a:pt x="0" y="279410"/>
                  <a:pt x="279410" y="0"/>
                  <a:pt x="62407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 name="Slide Number Placeholder 1">
            <a:extLst>
              <a:ext uri="{FF2B5EF4-FFF2-40B4-BE49-F238E27FC236}">
                <a16:creationId xmlns:a16="http://schemas.microsoft.com/office/drawing/2014/main" id="{237F360F-0E7C-4789-8432-03E121B54336}"/>
              </a:ext>
            </a:extLst>
          </p:cNvPr>
          <p:cNvSpPr>
            <a:spLocks noGrp="1"/>
          </p:cNvSpPr>
          <p:nvPr>
            <p:ph type="sldNum" sz="quarter" idx="12"/>
          </p:nvPr>
        </p:nvSpPr>
        <p:spPr/>
        <p:txBody>
          <a:bodyPr/>
          <a:lstStyle/>
          <a:p>
            <a:fld id="{9A66DC64-AB0D-4CA4-A897-2C0EB651BD60}" type="slidenum">
              <a:rPr lang="en-ID" smtClean="0"/>
              <a:pPr/>
              <a:t>47</a:t>
            </a:fld>
            <a:endParaRPr lang="en-ID"/>
          </a:p>
        </p:txBody>
      </p:sp>
      <p:sp>
        <p:nvSpPr>
          <p:cNvPr id="11" name="TextBox 10">
            <a:extLst>
              <a:ext uri="{FF2B5EF4-FFF2-40B4-BE49-F238E27FC236}">
                <a16:creationId xmlns:a16="http://schemas.microsoft.com/office/drawing/2014/main" id="{6CE14BE3-1BB1-4673-B463-8D5892D6D195}"/>
              </a:ext>
            </a:extLst>
          </p:cNvPr>
          <p:cNvSpPr txBox="1"/>
          <p:nvPr/>
        </p:nvSpPr>
        <p:spPr>
          <a:xfrm rot="16200000">
            <a:off x="-868001"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12" name="TextBox 11">
            <a:extLst>
              <a:ext uri="{FF2B5EF4-FFF2-40B4-BE49-F238E27FC236}">
                <a16:creationId xmlns:a16="http://schemas.microsoft.com/office/drawing/2014/main" id="{2B631EE7-BEE0-4972-8190-3E2718370349}"/>
              </a:ext>
            </a:extLst>
          </p:cNvPr>
          <p:cNvSpPr txBox="1"/>
          <p:nvPr/>
        </p:nvSpPr>
        <p:spPr>
          <a:xfrm>
            <a:off x="4665766" y="2957920"/>
            <a:ext cx="5188294" cy="2554545"/>
          </a:xfrm>
          <a:prstGeom prst="rect">
            <a:avLst/>
          </a:prstGeom>
          <a:noFill/>
        </p:spPr>
        <p:txBody>
          <a:bodyPr wrap="square" rtlCol="0">
            <a:spAutoFit/>
          </a:bodyPr>
          <a:lstStyle/>
          <a:p>
            <a:pPr algn="ctr"/>
            <a:r>
              <a:rPr lang="en-GB" sz="3200" b="1" i="1" dirty="0">
                <a:solidFill>
                  <a:srgbClr val="236E96"/>
                </a:solidFill>
                <a:latin typeface="Montserrat" panose="00000500000000000000" pitchFamily="2" charset="0"/>
                <a:ea typeface="Roboto" panose="02000000000000000000" pitchFamily="2" charset="0"/>
              </a:rPr>
              <a:t>Working In Life </a:t>
            </a:r>
            <a:r>
              <a:rPr lang="en-GB" sz="3200" dirty="0">
                <a:solidFill>
                  <a:srgbClr val="236E96"/>
                </a:solidFill>
                <a:latin typeface="Montserrat" panose="00000500000000000000" pitchFamily="2" charset="0"/>
                <a:ea typeface="Roboto" panose="02000000000000000000" pitchFamily="2" charset="0"/>
              </a:rPr>
              <a:t>Will Provide </a:t>
            </a:r>
            <a:r>
              <a:rPr lang="en-GB" sz="3200" b="1" i="1" dirty="0">
                <a:solidFill>
                  <a:srgbClr val="236E96"/>
                </a:solidFill>
                <a:latin typeface="Montserrat" panose="00000500000000000000" pitchFamily="2" charset="0"/>
                <a:ea typeface="Roboto" panose="02000000000000000000" pitchFamily="2" charset="0"/>
              </a:rPr>
              <a:t>Happiness</a:t>
            </a:r>
            <a:r>
              <a:rPr lang="en-GB" sz="3200" dirty="0">
                <a:solidFill>
                  <a:srgbClr val="236E96"/>
                </a:solidFill>
                <a:latin typeface="Montserrat" panose="00000500000000000000" pitchFamily="2" charset="0"/>
                <a:ea typeface="Roboto" panose="02000000000000000000" pitchFamily="2" charset="0"/>
              </a:rPr>
              <a:t> To </a:t>
            </a:r>
            <a:r>
              <a:rPr lang="en-GB" sz="3200" b="1" i="1" dirty="0">
                <a:solidFill>
                  <a:srgbClr val="236E96"/>
                </a:solidFill>
                <a:latin typeface="Montserrat" panose="00000500000000000000" pitchFamily="2" charset="0"/>
                <a:ea typeface="Roboto" panose="02000000000000000000" pitchFamily="2" charset="0"/>
              </a:rPr>
              <a:t>Our Mind</a:t>
            </a:r>
            <a:r>
              <a:rPr lang="en-GB" sz="3200" dirty="0">
                <a:solidFill>
                  <a:srgbClr val="236E96"/>
                </a:solidFill>
                <a:latin typeface="Montserrat" panose="00000500000000000000" pitchFamily="2" charset="0"/>
                <a:ea typeface="Roboto" panose="02000000000000000000" pitchFamily="2" charset="0"/>
              </a:rPr>
              <a:t>. Great Mind Will Provide A Great </a:t>
            </a:r>
            <a:r>
              <a:rPr lang="en-GB" sz="3200" b="1" i="1" dirty="0">
                <a:solidFill>
                  <a:srgbClr val="236E96"/>
                </a:solidFill>
                <a:latin typeface="Montserrat" panose="00000500000000000000" pitchFamily="2" charset="0"/>
                <a:ea typeface="Roboto" panose="02000000000000000000" pitchFamily="2" charset="0"/>
              </a:rPr>
              <a:t>Experience</a:t>
            </a:r>
            <a:r>
              <a:rPr lang="en-GB" sz="3200" dirty="0">
                <a:solidFill>
                  <a:srgbClr val="236E96"/>
                </a:solidFill>
                <a:latin typeface="Montserrat" panose="00000500000000000000" pitchFamily="2" charset="0"/>
                <a:ea typeface="Roboto" panose="02000000000000000000" pitchFamily="2" charset="0"/>
              </a:rPr>
              <a:t>.</a:t>
            </a:r>
            <a:endParaRPr lang="en-ID" sz="3200" dirty="0">
              <a:solidFill>
                <a:srgbClr val="236E96"/>
              </a:solidFill>
              <a:latin typeface="Montserrat" panose="00000500000000000000" pitchFamily="2" charset="0"/>
              <a:ea typeface="Roboto" panose="02000000000000000000" pitchFamily="2" charset="0"/>
            </a:endParaRPr>
          </a:p>
        </p:txBody>
      </p:sp>
      <p:grpSp>
        <p:nvGrpSpPr>
          <p:cNvPr id="13" name="Group 12">
            <a:extLst>
              <a:ext uri="{FF2B5EF4-FFF2-40B4-BE49-F238E27FC236}">
                <a16:creationId xmlns:a16="http://schemas.microsoft.com/office/drawing/2014/main" id="{034F0F86-C8B7-4369-B01B-167054F670E2}"/>
              </a:ext>
            </a:extLst>
          </p:cNvPr>
          <p:cNvGrpSpPr/>
          <p:nvPr/>
        </p:nvGrpSpPr>
        <p:grpSpPr>
          <a:xfrm>
            <a:off x="1957169" y="6271419"/>
            <a:ext cx="1220935" cy="218280"/>
            <a:chOff x="5432716" y="5806890"/>
            <a:chExt cx="1220935" cy="218280"/>
          </a:xfrm>
          <a:solidFill>
            <a:srgbClr val="15B2D3"/>
          </a:solidFill>
        </p:grpSpPr>
        <p:sp>
          <p:nvSpPr>
            <p:cNvPr id="14" name="Freeform: Shape 13">
              <a:extLst>
                <a:ext uri="{FF2B5EF4-FFF2-40B4-BE49-F238E27FC236}">
                  <a16:creationId xmlns:a16="http://schemas.microsoft.com/office/drawing/2014/main" id="{E15C4FE2-609B-40E6-BB71-B7A76767F99E}"/>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solidFill>
                  <a:srgbClr val="236E96"/>
                </a:solidFill>
              </a:endParaRPr>
            </a:p>
          </p:txBody>
        </p:sp>
        <p:sp>
          <p:nvSpPr>
            <p:cNvPr id="15" name="Freeform: Shape 14">
              <a:extLst>
                <a:ext uri="{FF2B5EF4-FFF2-40B4-BE49-F238E27FC236}">
                  <a16:creationId xmlns:a16="http://schemas.microsoft.com/office/drawing/2014/main" id="{2B199D74-8847-4ACD-9DCA-47ABA5E51F7B}"/>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solidFill>
                  <a:srgbClr val="236E96"/>
                </a:solidFill>
              </a:endParaRPr>
            </a:p>
          </p:txBody>
        </p:sp>
        <p:sp>
          <p:nvSpPr>
            <p:cNvPr id="16" name="Freeform: Shape 15">
              <a:extLst>
                <a:ext uri="{FF2B5EF4-FFF2-40B4-BE49-F238E27FC236}">
                  <a16:creationId xmlns:a16="http://schemas.microsoft.com/office/drawing/2014/main" id="{E7CFF377-050D-44F2-9C0D-E5493B28A270}"/>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solidFill>
                  <a:srgbClr val="236E96"/>
                </a:solidFill>
              </a:endParaRPr>
            </a:p>
          </p:txBody>
        </p:sp>
      </p:grpSp>
      <p:grpSp>
        <p:nvGrpSpPr>
          <p:cNvPr id="17" name="Group 16">
            <a:extLst>
              <a:ext uri="{FF2B5EF4-FFF2-40B4-BE49-F238E27FC236}">
                <a16:creationId xmlns:a16="http://schemas.microsoft.com/office/drawing/2014/main" id="{F0EE1980-D9DB-4E6E-835C-C16C60905D19}"/>
              </a:ext>
            </a:extLst>
          </p:cNvPr>
          <p:cNvGrpSpPr/>
          <p:nvPr/>
        </p:nvGrpSpPr>
        <p:grpSpPr>
          <a:xfrm>
            <a:off x="6169310" y="5930896"/>
            <a:ext cx="2181207" cy="369332"/>
            <a:chOff x="3511256" y="5174002"/>
            <a:chExt cx="2181207" cy="369332"/>
          </a:xfrm>
        </p:grpSpPr>
        <p:sp>
          <p:nvSpPr>
            <p:cNvPr id="18" name="TextBox 17">
              <a:extLst>
                <a:ext uri="{FF2B5EF4-FFF2-40B4-BE49-F238E27FC236}">
                  <a16:creationId xmlns:a16="http://schemas.microsoft.com/office/drawing/2014/main" id="{C5250304-9E4C-46C3-B2B5-4358BE9DFB4B}"/>
                </a:ext>
              </a:extLst>
            </p:cNvPr>
            <p:cNvSpPr txBox="1"/>
            <p:nvPr/>
          </p:nvSpPr>
          <p:spPr>
            <a:xfrm>
              <a:off x="4384092" y="5174002"/>
              <a:ext cx="1308371" cy="369332"/>
            </a:xfrm>
            <a:prstGeom prst="rect">
              <a:avLst/>
            </a:prstGeom>
            <a:noFill/>
          </p:spPr>
          <p:txBody>
            <a:bodyPr wrap="none" rtlCol="0">
              <a:spAutoFit/>
            </a:bodyPr>
            <a:lstStyle/>
            <a:p>
              <a:r>
                <a:rPr lang="en-GB" i="1" dirty="0">
                  <a:solidFill>
                    <a:schemeClr val="tx1">
                      <a:lumMod val="95000"/>
                      <a:lumOff val="5000"/>
                    </a:schemeClr>
                  </a:solidFill>
                  <a:latin typeface="Roboto" panose="02000000000000000000" pitchFamily="2" charset="0"/>
                  <a:ea typeface="Roboto" panose="02000000000000000000" pitchFamily="2" charset="0"/>
                </a:rPr>
                <a:t>Your</a:t>
              </a:r>
              <a:r>
                <a:rPr lang="id-ID" i="1" dirty="0">
                  <a:solidFill>
                    <a:schemeClr val="tx1">
                      <a:lumMod val="95000"/>
                      <a:lumOff val="5000"/>
                    </a:schemeClr>
                  </a:solidFill>
                  <a:latin typeface="Roboto" panose="02000000000000000000" pitchFamily="2" charset="0"/>
                  <a:ea typeface="Roboto" panose="02000000000000000000" pitchFamily="2" charset="0"/>
                </a:rPr>
                <a:t> Name</a:t>
              </a:r>
            </a:p>
          </p:txBody>
        </p:sp>
        <p:cxnSp>
          <p:nvCxnSpPr>
            <p:cNvPr id="19" name="Straight Connector 18">
              <a:extLst>
                <a:ext uri="{FF2B5EF4-FFF2-40B4-BE49-F238E27FC236}">
                  <a16:creationId xmlns:a16="http://schemas.microsoft.com/office/drawing/2014/main" id="{D692D29F-C41D-4647-A022-3BAFF5ADA84F}"/>
                </a:ext>
              </a:extLst>
            </p:cNvPr>
            <p:cNvCxnSpPr>
              <a:cxnSpLocks/>
            </p:cNvCxnSpPr>
            <p:nvPr/>
          </p:nvCxnSpPr>
          <p:spPr>
            <a:xfrm flipH="1">
              <a:off x="3511256" y="5360287"/>
              <a:ext cx="740761" cy="0"/>
            </a:xfrm>
            <a:prstGeom prst="line">
              <a:avLst/>
            </a:prstGeom>
            <a:ln w="25400">
              <a:solidFill>
                <a:srgbClr val="FFBE42"/>
              </a:solidFill>
            </a:ln>
          </p:spPr>
          <p:style>
            <a:lnRef idx="1">
              <a:schemeClr val="accent1"/>
            </a:lnRef>
            <a:fillRef idx="0">
              <a:schemeClr val="accent1"/>
            </a:fillRef>
            <a:effectRef idx="0">
              <a:schemeClr val="accent1"/>
            </a:effectRef>
            <a:fontRef idx="minor">
              <a:schemeClr val="tx1"/>
            </a:fontRef>
          </p:style>
        </p:cxnSp>
      </p:grpSp>
      <p:sp>
        <p:nvSpPr>
          <p:cNvPr id="20" name="Freeform: Shape 19">
            <a:extLst>
              <a:ext uri="{FF2B5EF4-FFF2-40B4-BE49-F238E27FC236}">
                <a16:creationId xmlns:a16="http://schemas.microsoft.com/office/drawing/2014/main" id="{13238B49-E100-4FB9-9C9D-9E43C2B71FDD}"/>
              </a:ext>
            </a:extLst>
          </p:cNvPr>
          <p:cNvSpPr/>
          <p:nvPr/>
        </p:nvSpPr>
        <p:spPr>
          <a:xfrm>
            <a:off x="6617500" y="1443294"/>
            <a:ext cx="1284827" cy="1044441"/>
          </a:xfrm>
          <a:custGeom>
            <a:avLst/>
            <a:gdLst/>
            <a:ahLst/>
            <a:cxnLst/>
            <a:rect l="l" t="t" r="r" b="b"/>
            <a:pathLst>
              <a:path w="941927" h="765696">
                <a:moveTo>
                  <a:pt x="829503" y="0"/>
                </a:moveTo>
                <a:lnTo>
                  <a:pt x="856850" y="54693"/>
                </a:lnTo>
                <a:cubicBezTo>
                  <a:pt x="794054" y="81026"/>
                  <a:pt x="739868" y="122552"/>
                  <a:pt x="694291" y="179270"/>
                </a:cubicBezTo>
                <a:cubicBezTo>
                  <a:pt x="648714" y="235989"/>
                  <a:pt x="625926" y="293720"/>
                  <a:pt x="625926" y="352463"/>
                </a:cubicBezTo>
                <a:cubicBezTo>
                  <a:pt x="625926" y="376771"/>
                  <a:pt x="628964" y="398040"/>
                  <a:pt x="635041" y="416271"/>
                </a:cubicBezTo>
                <a:cubicBezTo>
                  <a:pt x="667451" y="389938"/>
                  <a:pt x="704926" y="376771"/>
                  <a:pt x="747465" y="376771"/>
                </a:cubicBezTo>
                <a:cubicBezTo>
                  <a:pt x="802157" y="376771"/>
                  <a:pt x="848241" y="394496"/>
                  <a:pt x="885715" y="429944"/>
                </a:cubicBezTo>
                <a:cubicBezTo>
                  <a:pt x="923190" y="465393"/>
                  <a:pt x="941927" y="512490"/>
                  <a:pt x="941927" y="571234"/>
                </a:cubicBezTo>
                <a:cubicBezTo>
                  <a:pt x="941927" y="625926"/>
                  <a:pt x="923190" y="672010"/>
                  <a:pt x="885715" y="709484"/>
                </a:cubicBezTo>
                <a:cubicBezTo>
                  <a:pt x="848241" y="746959"/>
                  <a:pt x="802157" y="765696"/>
                  <a:pt x="747465" y="765696"/>
                </a:cubicBezTo>
                <a:cubicBezTo>
                  <a:pt x="668464" y="765696"/>
                  <a:pt x="608708" y="733286"/>
                  <a:pt x="568194" y="668465"/>
                </a:cubicBezTo>
                <a:cubicBezTo>
                  <a:pt x="533758" y="613772"/>
                  <a:pt x="516541" y="546926"/>
                  <a:pt x="516541" y="467925"/>
                </a:cubicBezTo>
                <a:cubicBezTo>
                  <a:pt x="516541" y="366643"/>
                  <a:pt x="542368" y="275489"/>
                  <a:pt x="594022" y="194463"/>
                </a:cubicBezTo>
                <a:cubicBezTo>
                  <a:pt x="645676" y="113437"/>
                  <a:pt x="724170" y="48616"/>
                  <a:pt x="829503" y="0"/>
                </a:cubicBezTo>
                <a:close/>
                <a:moveTo>
                  <a:pt x="312963" y="0"/>
                </a:moveTo>
                <a:lnTo>
                  <a:pt x="340309" y="54693"/>
                </a:lnTo>
                <a:cubicBezTo>
                  <a:pt x="277514" y="81026"/>
                  <a:pt x="223328" y="122552"/>
                  <a:pt x="177751" y="179270"/>
                </a:cubicBezTo>
                <a:cubicBezTo>
                  <a:pt x="132173" y="235989"/>
                  <a:pt x="109385" y="293720"/>
                  <a:pt x="109385" y="352463"/>
                </a:cubicBezTo>
                <a:cubicBezTo>
                  <a:pt x="109385" y="376771"/>
                  <a:pt x="112423" y="398040"/>
                  <a:pt x="118500" y="416271"/>
                </a:cubicBezTo>
                <a:cubicBezTo>
                  <a:pt x="150911" y="389938"/>
                  <a:pt x="188385" y="376771"/>
                  <a:pt x="230924" y="376771"/>
                </a:cubicBezTo>
                <a:cubicBezTo>
                  <a:pt x="285616" y="376771"/>
                  <a:pt x="331700" y="394496"/>
                  <a:pt x="369175" y="429944"/>
                </a:cubicBezTo>
                <a:cubicBezTo>
                  <a:pt x="406649" y="465393"/>
                  <a:pt x="425386" y="512490"/>
                  <a:pt x="425386" y="571234"/>
                </a:cubicBezTo>
                <a:cubicBezTo>
                  <a:pt x="425386" y="625926"/>
                  <a:pt x="406649" y="672010"/>
                  <a:pt x="369175" y="709484"/>
                </a:cubicBezTo>
                <a:cubicBezTo>
                  <a:pt x="331700" y="746959"/>
                  <a:pt x="285616" y="765696"/>
                  <a:pt x="230924" y="765696"/>
                </a:cubicBezTo>
                <a:cubicBezTo>
                  <a:pt x="151924" y="765696"/>
                  <a:pt x="92167" y="733286"/>
                  <a:pt x="51654" y="668465"/>
                </a:cubicBezTo>
                <a:cubicBezTo>
                  <a:pt x="17218" y="613772"/>
                  <a:pt x="0" y="546926"/>
                  <a:pt x="0" y="467925"/>
                </a:cubicBezTo>
                <a:cubicBezTo>
                  <a:pt x="0" y="366643"/>
                  <a:pt x="25827" y="275489"/>
                  <a:pt x="77481" y="194463"/>
                </a:cubicBezTo>
                <a:cubicBezTo>
                  <a:pt x="129135" y="113437"/>
                  <a:pt x="207629" y="48616"/>
                  <a:pt x="31296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TextBox 32">
            <a:extLst>
              <a:ext uri="{FF2B5EF4-FFF2-40B4-BE49-F238E27FC236}">
                <a16:creationId xmlns:a16="http://schemas.microsoft.com/office/drawing/2014/main" id="{EA70C01D-2543-4CFC-85E3-3F72E17003C4}"/>
              </a:ext>
            </a:extLst>
          </p:cNvPr>
          <p:cNvSpPr txBox="1"/>
          <p:nvPr/>
        </p:nvSpPr>
        <p:spPr>
          <a:xfrm>
            <a:off x="8203408" y="437996"/>
            <a:ext cx="2828925" cy="307777"/>
          </a:xfrm>
          <a:prstGeom prst="rect">
            <a:avLst/>
          </a:prstGeom>
          <a:noFill/>
        </p:spPr>
        <p:txBody>
          <a:bodyPr wrap="square" rtlCol="0">
            <a:spAutoFit/>
          </a:bodyPr>
          <a:lstStyle/>
          <a:p>
            <a:pPr algn="ctr"/>
            <a:r>
              <a:rPr lang="en-GB" sz="1400" i="1" spc="300" dirty="0">
                <a:solidFill>
                  <a:schemeClr val="tx1">
                    <a:lumMod val="50000"/>
                    <a:lumOff val="50000"/>
                  </a:schemeClr>
                </a:solidFill>
                <a:latin typeface="Montserrat" panose="00000500000000000000" pitchFamily="2" charset="0"/>
              </a:rPr>
              <a:t>QUOTES OF THE DAY</a:t>
            </a:r>
            <a:endParaRPr lang="en-ID" sz="1400" i="1" spc="300" dirty="0">
              <a:solidFill>
                <a:schemeClr val="tx1">
                  <a:lumMod val="50000"/>
                  <a:lumOff val="50000"/>
                </a:schemeClr>
              </a:solidFill>
              <a:latin typeface="Montserrat" panose="00000500000000000000" pitchFamily="2" charset="0"/>
            </a:endParaRPr>
          </a:p>
        </p:txBody>
      </p:sp>
      <p:pic>
        <p:nvPicPr>
          <p:cNvPr id="21" name="Graphic 20">
            <a:extLst>
              <a:ext uri="{FF2B5EF4-FFF2-40B4-BE49-F238E27FC236}">
                <a16:creationId xmlns:a16="http://schemas.microsoft.com/office/drawing/2014/main" id="{31BDEAB2-1D93-41CE-A0A0-F805A6ACEC5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Tree>
    <p:extLst>
      <p:ext uri="{BB962C8B-B14F-4D97-AF65-F5344CB8AC3E}">
        <p14:creationId xmlns:p14="http://schemas.microsoft.com/office/powerpoint/2010/main" val="30897583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560ECEF-17F9-43D5-9287-547363278397}"/>
              </a:ext>
            </a:extLst>
          </p:cNvPr>
          <p:cNvSpPr>
            <a:spLocks noGrp="1"/>
          </p:cNvSpPr>
          <p:nvPr>
            <p:ph type="pic" sz="quarter" idx="13"/>
          </p:nvPr>
        </p:nvSpPr>
        <p:spPr/>
      </p:sp>
      <p:sp>
        <p:nvSpPr>
          <p:cNvPr id="2" name="Slide Number Placeholder 1">
            <a:extLst>
              <a:ext uri="{FF2B5EF4-FFF2-40B4-BE49-F238E27FC236}">
                <a16:creationId xmlns:a16="http://schemas.microsoft.com/office/drawing/2014/main" id="{1D9DB972-A33D-4DD1-B587-CB5DBBC21FDA}"/>
              </a:ext>
            </a:extLst>
          </p:cNvPr>
          <p:cNvSpPr>
            <a:spLocks noGrp="1"/>
          </p:cNvSpPr>
          <p:nvPr>
            <p:ph type="sldNum" sz="quarter" idx="12"/>
          </p:nvPr>
        </p:nvSpPr>
        <p:spPr/>
        <p:txBody>
          <a:bodyPr/>
          <a:lstStyle/>
          <a:p>
            <a:fld id="{9A66DC64-AB0D-4CA4-A897-2C0EB651BD60}" type="slidenum">
              <a:rPr lang="en-ID" smtClean="0"/>
              <a:pPr/>
              <a:t>48</a:t>
            </a:fld>
            <a:endParaRPr lang="en-ID"/>
          </a:p>
        </p:txBody>
      </p:sp>
      <p:sp>
        <p:nvSpPr>
          <p:cNvPr id="4" name="Rectangle 3">
            <a:extLst>
              <a:ext uri="{FF2B5EF4-FFF2-40B4-BE49-F238E27FC236}">
                <a16:creationId xmlns:a16="http://schemas.microsoft.com/office/drawing/2014/main" id="{5D5C037B-EC0C-454B-9100-B29B63F29524}"/>
              </a:ext>
            </a:extLst>
          </p:cNvPr>
          <p:cNvSpPr/>
          <p:nvPr/>
        </p:nvSpPr>
        <p:spPr>
          <a:xfrm>
            <a:off x="3054305" y="3429000"/>
            <a:ext cx="4179108" cy="2885554"/>
          </a:xfrm>
          <a:prstGeom prst="rect">
            <a:avLst/>
          </a:prstGeom>
          <a:solidFill>
            <a:schemeClr val="bg1"/>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08A3DCF1-9F0D-42A6-9D79-ABAE85658702}"/>
              </a:ext>
            </a:extLst>
          </p:cNvPr>
          <p:cNvSpPr txBox="1"/>
          <p:nvPr/>
        </p:nvSpPr>
        <p:spPr>
          <a:xfrm>
            <a:off x="3493848" y="4178808"/>
            <a:ext cx="1591449" cy="769900"/>
          </a:xfrm>
          <a:prstGeom prst="rect">
            <a:avLst/>
          </a:prstGeom>
          <a:noFill/>
        </p:spPr>
        <p:txBody>
          <a:bodyPr wrap="square" rtlCol="0">
            <a:spAutoFit/>
          </a:bodyPr>
          <a:lstStyle/>
          <a:p>
            <a:pPr algn="ctr"/>
            <a:r>
              <a:rPr lang="en-GB" sz="2800" b="1" dirty="0">
                <a:latin typeface="Roboto" panose="02000000000000000000" pitchFamily="2" charset="0"/>
                <a:ea typeface="Roboto" panose="02000000000000000000" pitchFamily="2" charset="0"/>
                <a:cs typeface="Poppins" panose="00000500000000000000" pitchFamily="2" charset="0"/>
              </a:rPr>
              <a:t>$</a:t>
            </a:r>
            <a:r>
              <a:rPr lang="en-GB" sz="4400" b="1" dirty="0">
                <a:latin typeface="Roboto" panose="02000000000000000000" pitchFamily="2" charset="0"/>
                <a:ea typeface="Roboto" panose="02000000000000000000" pitchFamily="2" charset="0"/>
                <a:cs typeface="Poppins" panose="00000500000000000000" pitchFamily="2" charset="0"/>
              </a:rPr>
              <a:t>399</a:t>
            </a:r>
            <a:r>
              <a:rPr lang="en-GB" sz="2800" b="1" dirty="0">
                <a:latin typeface="Roboto" panose="02000000000000000000" pitchFamily="2" charset="0"/>
                <a:ea typeface="Roboto" panose="02000000000000000000" pitchFamily="2" charset="0"/>
                <a:cs typeface="Poppins" panose="00000500000000000000" pitchFamily="2" charset="0"/>
              </a:rPr>
              <a:t>,-</a:t>
            </a:r>
            <a:endParaRPr lang="en-ID" sz="2800" b="1" dirty="0">
              <a:latin typeface="Roboto" panose="02000000000000000000" pitchFamily="2" charset="0"/>
              <a:ea typeface="Roboto" panose="02000000000000000000" pitchFamily="2" charset="0"/>
              <a:cs typeface="Poppins" panose="00000500000000000000" pitchFamily="2" charset="0"/>
            </a:endParaRPr>
          </a:p>
        </p:txBody>
      </p:sp>
      <p:sp>
        <p:nvSpPr>
          <p:cNvPr id="7" name="TextBox 6">
            <a:extLst>
              <a:ext uri="{FF2B5EF4-FFF2-40B4-BE49-F238E27FC236}">
                <a16:creationId xmlns:a16="http://schemas.microsoft.com/office/drawing/2014/main" id="{BBD46CF7-5600-404B-A279-153D9452671E}"/>
              </a:ext>
            </a:extLst>
          </p:cNvPr>
          <p:cNvSpPr txBox="1"/>
          <p:nvPr/>
        </p:nvSpPr>
        <p:spPr>
          <a:xfrm>
            <a:off x="5315256" y="4016341"/>
            <a:ext cx="1600281" cy="1666578"/>
          </a:xfrm>
          <a:prstGeom prst="rect">
            <a:avLst/>
          </a:prstGeom>
          <a:noFill/>
        </p:spPr>
        <p:txBody>
          <a:bodyPr wrap="square" rtlCol="0">
            <a:spAutoFit/>
          </a:bodyPr>
          <a:lstStyle/>
          <a:p>
            <a:pPr>
              <a:lnSpc>
                <a:spcPct val="150000"/>
              </a:lnSpc>
            </a:pPr>
            <a:r>
              <a:rPr lang="en-GB" sz="1400" dirty="0">
                <a:solidFill>
                  <a:schemeClr val="tx1">
                    <a:lumMod val="50000"/>
                    <a:lumOff val="50000"/>
                  </a:schemeClr>
                </a:solidFill>
                <a:latin typeface="Lato" panose="020F0502020204030203" pitchFamily="34" charset="0"/>
                <a:cs typeface="Poppins" panose="00000500000000000000" pitchFamily="2" charset="0"/>
              </a:rPr>
              <a:t>There Are Many Variations Of Passages Of Lorem Ipsum Available</a:t>
            </a:r>
            <a:endParaRPr lang="en-ID" sz="1400" dirty="0">
              <a:solidFill>
                <a:schemeClr val="tx1">
                  <a:lumMod val="50000"/>
                  <a:lumOff val="50000"/>
                </a:schemeClr>
              </a:solidFill>
              <a:latin typeface="Lato" panose="020F0502020204030203" pitchFamily="34" charset="0"/>
              <a:cs typeface="Poppins" panose="00000500000000000000" pitchFamily="2" charset="0"/>
            </a:endParaRPr>
          </a:p>
        </p:txBody>
      </p:sp>
      <p:sp>
        <p:nvSpPr>
          <p:cNvPr id="8" name="TextBox 7">
            <a:extLst>
              <a:ext uri="{FF2B5EF4-FFF2-40B4-BE49-F238E27FC236}">
                <a16:creationId xmlns:a16="http://schemas.microsoft.com/office/drawing/2014/main" id="{096FF945-4426-4D52-A2AD-8CB8AD917B51}"/>
              </a:ext>
            </a:extLst>
          </p:cNvPr>
          <p:cNvSpPr txBox="1"/>
          <p:nvPr/>
        </p:nvSpPr>
        <p:spPr>
          <a:xfrm>
            <a:off x="3796817" y="3847064"/>
            <a:ext cx="985152" cy="338756"/>
          </a:xfrm>
          <a:prstGeom prst="rect">
            <a:avLst/>
          </a:prstGeom>
          <a:noFill/>
        </p:spPr>
        <p:txBody>
          <a:bodyPr wrap="square" rtlCol="0">
            <a:spAutoFit/>
          </a:bodyPr>
          <a:lstStyle/>
          <a:p>
            <a:pPr algn="ctr"/>
            <a:r>
              <a:rPr lang="en-GB" sz="1600" b="1" spc="300" dirty="0">
                <a:latin typeface="Roboto" panose="02000000000000000000" pitchFamily="2" charset="0"/>
                <a:ea typeface="Roboto" panose="02000000000000000000" pitchFamily="2" charset="0"/>
                <a:cs typeface="Poppins" panose="00000500000000000000" pitchFamily="2" charset="0"/>
              </a:rPr>
              <a:t>BASIC</a:t>
            </a:r>
            <a:endParaRPr lang="en-ID" sz="1600" b="1" spc="300" dirty="0">
              <a:latin typeface="Roboto" panose="02000000000000000000" pitchFamily="2" charset="0"/>
              <a:ea typeface="Roboto" panose="02000000000000000000" pitchFamily="2" charset="0"/>
              <a:cs typeface="Poppins" panose="00000500000000000000" pitchFamily="2" charset="0"/>
            </a:endParaRPr>
          </a:p>
        </p:txBody>
      </p:sp>
      <p:sp>
        <p:nvSpPr>
          <p:cNvPr id="9" name="Rectangle: Rounded Corners 8">
            <a:extLst>
              <a:ext uri="{FF2B5EF4-FFF2-40B4-BE49-F238E27FC236}">
                <a16:creationId xmlns:a16="http://schemas.microsoft.com/office/drawing/2014/main" id="{4B19EAE0-0DA8-4F61-B66A-5CE7084E6078}"/>
              </a:ext>
            </a:extLst>
          </p:cNvPr>
          <p:cNvSpPr/>
          <p:nvPr/>
        </p:nvSpPr>
        <p:spPr>
          <a:xfrm>
            <a:off x="3796817" y="5455919"/>
            <a:ext cx="947029" cy="381227"/>
          </a:xfrm>
          <a:prstGeom prst="roundRect">
            <a:avLst>
              <a:gd name="adj" fmla="val 28667"/>
            </a:avLst>
          </a:prstGeom>
          <a:gradFill flip="none" rotWithShape="1">
            <a:gsLst>
              <a:gs pos="0">
                <a:srgbClr val="15B2D3"/>
              </a:gs>
              <a:gs pos="100000">
                <a:srgbClr val="236E96"/>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D4BADE1E-B5D9-490D-BAB3-AD27DE53B28B}"/>
              </a:ext>
            </a:extLst>
          </p:cNvPr>
          <p:cNvSpPr txBox="1"/>
          <p:nvPr/>
        </p:nvSpPr>
        <p:spPr>
          <a:xfrm>
            <a:off x="3796817" y="5507920"/>
            <a:ext cx="947029" cy="277164"/>
          </a:xfrm>
          <a:prstGeom prst="rect">
            <a:avLst/>
          </a:prstGeom>
          <a:noFill/>
        </p:spPr>
        <p:txBody>
          <a:bodyPr wrap="square" rtlCol="0">
            <a:spAutoFit/>
          </a:bodyPr>
          <a:lstStyle/>
          <a:p>
            <a:pPr algn="ctr"/>
            <a:r>
              <a:rPr lang="en-GB" sz="1200" b="1" dirty="0">
                <a:solidFill>
                  <a:schemeClr val="bg1"/>
                </a:solidFill>
                <a:latin typeface="Roboto" panose="02000000000000000000" pitchFamily="2" charset="0"/>
                <a:ea typeface="Roboto" panose="02000000000000000000" pitchFamily="2" charset="0"/>
                <a:cs typeface="Poppins" panose="00000500000000000000" pitchFamily="2" charset="0"/>
              </a:rPr>
              <a:t>Read More</a:t>
            </a:r>
            <a:endParaRPr lang="en-ID" sz="1200" b="1" dirty="0">
              <a:solidFill>
                <a:schemeClr val="bg1"/>
              </a:solidFill>
              <a:latin typeface="Roboto" panose="02000000000000000000" pitchFamily="2" charset="0"/>
              <a:ea typeface="Roboto" panose="02000000000000000000" pitchFamily="2" charset="0"/>
              <a:cs typeface="Poppins" panose="00000500000000000000" pitchFamily="2" charset="0"/>
            </a:endParaRPr>
          </a:p>
        </p:txBody>
      </p:sp>
      <p:grpSp>
        <p:nvGrpSpPr>
          <p:cNvPr id="11" name="Group 10">
            <a:extLst>
              <a:ext uri="{FF2B5EF4-FFF2-40B4-BE49-F238E27FC236}">
                <a16:creationId xmlns:a16="http://schemas.microsoft.com/office/drawing/2014/main" id="{8900AD50-4971-4E64-B1F5-5AE6658984E9}"/>
              </a:ext>
            </a:extLst>
          </p:cNvPr>
          <p:cNvGrpSpPr/>
          <p:nvPr/>
        </p:nvGrpSpPr>
        <p:grpSpPr>
          <a:xfrm>
            <a:off x="3977156" y="5079910"/>
            <a:ext cx="586138" cy="75980"/>
            <a:chOff x="7905750" y="3898900"/>
            <a:chExt cx="685800" cy="88900"/>
          </a:xfrm>
        </p:grpSpPr>
        <p:sp>
          <p:nvSpPr>
            <p:cNvPr id="12" name="Oval 11">
              <a:extLst>
                <a:ext uri="{FF2B5EF4-FFF2-40B4-BE49-F238E27FC236}">
                  <a16:creationId xmlns:a16="http://schemas.microsoft.com/office/drawing/2014/main" id="{B14CA5DA-8346-4225-8A71-26E6DDD0BAD0}"/>
                </a:ext>
              </a:extLst>
            </p:cNvPr>
            <p:cNvSpPr/>
            <p:nvPr/>
          </p:nvSpPr>
          <p:spPr>
            <a:xfrm>
              <a:off x="79057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B93484B3-AF8F-4D35-B59D-740A5CD16BE0}"/>
                </a:ext>
              </a:extLst>
            </p:cNvPr>
            <p:cNvSpPr/>
            <p:nvPr/>
          </p:nvSpPr>
          <p:spPr>
            <a:xfrm>
              <a:off x="820420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C4692D38-E699-4678-8AB0-FA4617329520}"/>
                </a:ext>
              </a:extLst>
            </p:cNvPr>
            <p:cNvSpPr/>
            <p:nvPr/>
          </p:nvSpPr>
          <p:spPr>
            <a:xfrm>
              <a:off x="85026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5" name="TextBox 24">
            <a:extLst>
              <a:ext uri="{FF2B5EF4-FFF2-40B4-BE49-F238E27FC236}">
                <a16:creationId xmlns:a16="http://schemas.microsoft.com/office/drawing/2014/main" id="{16D1971F-10B3-403E-819F-A50F39AF3DA5}"/>
              </a:ext>
            </a:extLst>
          </p:cNvPr>
          <p:cNvSpPr txBox="1"/>
          <p:nvPr/>
        </p:nvSpPr>
        <p:spPr>
          <a:xfrm>
            <a:off x="679931" y="3625269"/>
            <a:ext cx="1931410" cy="1323439"/>
          </a:xfrm>
          <a:prstGeom prst="rect">
            <a:avLst/>
          </a:prstGeom>
          <a:noFill/>
        </p:spPr>
        <p:txBody>
          <a:bodyPr wrap="square" rtlCol="0">
            <a:spAutoFit/>
          </a:bodyPr>
          <a:lstStyle/>
          <a:p>
            <a:r>
              <a:rPr lang="en-GB" sz="4000" b="1" dirty="0">
                <a:latin typeface="Roboto" panose="02000000000000000000" pitchFamily="2" charset="0"/>
                <a:ea typeface="Roboto" panose="02000000000000000000" pitchFamily="2" charset="0"/>
                <a:cs typeface="Noto Serif" panose="02020600060500020200" pitchFamily="18" charset="0"/>
              </a:rPr>
              <a:t>Price List</a:t>
            </a:r>
            <a:endParaRPr lang="en-ID" sz="4000" b="1" dirty="0">
              <a:latin typeface="Roboto" panose="02000000000000000000" pitchFamily="2" charset="0"/>
              <a:ea typeface="Roboto" panose="02000000000000000000" pitchFamily="2" charset="0"/>
              <a:cs typeface="Noto Serif" panose="02020600060500020200" pitchFamily="18" charset="0"/>
            </a:endParaRPr>
          </a:p>
        </p:txBody>
      </p:sp>
      <p:sp>
        <p:nvSpPr>
          <p:cNvPr id="26" name="Rectangle 25">
            <a:extLst>
              <a:ext uri="{FF2B5EF4-FFF2-40B4-BE49-F238E27FC236}">
                <a16:creationId xmlns:a16="http://schemas.microsoft.com/office/drawing/2014/main" id="{14D78205-7646-4EE4-BE39-600DD3C2C946}"/>
              </a:ext>
            </a:extLst>
          </p:cNvPr>
          <p:cNvSpPr/>
          <p:nvPr/>
        </p:nvSpPr>
        <p:spPr>
          <a:xfrm>
            <a:off x="7432324" y="3429000"/>
            <a:ext cx="4179108" cy="2885554"/>
          </a:xfrm>
          <a:prstGeom prst="rect">
            <a:avLst/>
          </a:prstGeom>
          <a:solidFill>
            <a:schemeClr val="bg1"/>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TextBox 26">
            <a:extLst>
              <a:ext uri="{FF2B5EF4-FFF2-40B4-BE49-F238E27FC236}">
                <a16:creationId xmlns:a16="http://schemas.microsoft.com/office/drawing/2014/main" id="{9ADA4EA1-E76C-4278-915C-584BF97C852D}"/>
              </a:ext>
            </a:extLst>
          </p:cNvPr>
          <p:cNvSpPr txBox="1"/>
          <p:nvPr/>
        </p:nvSpPr>
        <p:spPr>
          <a:xfrm>
            <a:off x="7871867" y="4178808"/>
            <a:ext cx="1591449" cy="769900"/>
          </a:xfrm>
          <a:prstGeom prst="rect">
            <a:avLst/>
          </a:prstGeom>
          <a:noFill/>
        </p:spPr>
        <p:txBody>
          <a:bodyPr wrap="square" rtlCol="0">
            <a:spAutoFit/>
          </a:bodyPr>
          <a:lstStyle/>
          <a:p>
            <a:pPr algn="ctr"/>
            <a:r>
              <a:rPr lang="en-GB" sz="2800" b="1" dirty="0">
                <a:latin typeface="Roboto" panose="02000000000000000000" pitchFamily="2" charset="0"/>
                <a:ea typeface="Roboto" panose="02000000000000000000" pitchFamily="2" charset="0"/>
                <a:cs typeface="Poppins" panose="00000500000000000000" pitchFamily="2" charset="0"/>
              </a:rPr>
              <a:t>$</a:t>
            </a:r>
            <a:r>
              <a:rPr lang="en-GB" sz="4400" b="1" dirty="0">
                <a:latin typeface="Roboto" panose="02000000000000000000" pitchFamily="2" charset="0"/>
                <a:ea typeface="Roboto" panose="02000000000000000000" pitchFamily="2" charset="0"/>
                <a:cs typeface="Poppins" panose="00000500000000000000" pitchFamily="2" charset="0"/>
              </a:rPr>
              <a:t>599</a:t>
            </a:r>
            <a:r>
              <a:rPr lang="en-GB" sz="2800" b="1" dirty="0">
                <a:latin typeface="Roboto" panose="02000000000000000000" pitchFamily="2" charset="0"/>
                <a:ea typeface="Roboto" panose="02000000000000000000" pitchFamily="2" charset="0"/>
                <a:cs typeface="Poppins" panose="00000500000000000000" pitchFamily="2" charset="0"/>
              </a:rPr>
              <a:t>,-</a:t>
            </a:r>
            <a:endParaRPr lang="en-ID" sz="2800" b="1" dirty="0">
              <a:latin typeface="Roboto" panose="02000000000000000000" pitchFamily="2" charset="0"/>
              <a:ea typeface="Roboto" panose="02000000000000000000" pitchFamily="2" charset="0"/>
              <a:cs typeface="Poppins" panose="00000500000000000000" pitchFamily="2" charset="0"/>
            </a:endParaRPr>
          </a:p>
        </p:txBody>
      </p:sp>
      <p:sp>
        <p:nvSpPr>
          <p:cNvPr id="28" name="TextBox 27">
            <a:extLst>
              <a:ext uri="{FF2B5EF4-FFF2-40B4-BE49-F238E27FC236}">
                <a16:creationId xmlns:a16="http://schemas.microsoft.com/office/drawing/2014/main" id="{59F9CFE1-D056-486D-AAAF-36A998DF28E5}"/>
              </a:ext>
            </a:extLst>
          </p:cNvPr>
          <p:cNvSpPr txBox="1"/>
          <p:nvPr/>
        </p:nvSpPr>
        <p:spPr>
          <a:xfrm>
            <a:off x="9693275" y="4016341"/>
            <a:ext cx="1600281" cy="1666578"/>
          </a:xfrm>
          <a:prstGeom prst="rect">
            <a:avLst/>
          </a:prstGeom>
          <a:noFill/>
        </p:spPr>
        <p:txBody>
          <a:bodyPr wrap="square" rtlCol="0">
            <a:spAutoFit/>
          </a:bodyPr>
          <a:lstStyle/>
          <a:p>
            <a:pPr>
              <a:lnSpc>
                <a:spcPct val="150000"/>
              </a:lnSpc>
            </a:pPr>
            <a:r>
              <a:rPr lang="en-GB" sz="1400" dirty="0">
                <a:solidFill>
                  <a:schemeClr val="tx1">
                    <a:lumMod val="50000"/>
                    <a:lumOff val="50000"/>
                  </a:schemeClr>
                </a:solidFill>
                <a:latin typeface="Lato" panose="020F0502020204030203" pitchFamily="34" charset="0"/>
                <a:cs typeface="Poppins" panose="00000500000000000000" pitchFamily="2" charset="0"/>
              </a:rPr>
              <a:t>There Are Many Variations Of Passages Of Lorem Ipsum Available</a:t>
            </a:r>
            <a:endParaRPr lang="en-ID" sz="1400" dirty="0">
              <a:solidFill>
                <a:schemeClr val="tx1">
                  <a:lumMod val="50000"/>
                  <a:lumOff val="50000"/>
                </a:schemeClr>
              </a:solidFill>
              <a:latin typeface="Lato" panose="020F0502020204030203" pitchFamily="34" charset="0"/>
              <a:cs typeface="Poppins" panose="00000500000000000000" pitchFamily="2" charset="0"/>
            </a:endParaRPr>
          </a:p>
        </p:txBody>
      </p:sp>
      <p:sp>
        <p:nvSpPr>
          <p:cNvPr id="29" name="TextBox 28">
            <a:extLst>
              <a:ext uri="{FF2B5EF4-FFF2-40B4-BE49-F238E27FC236}">
                <a16:creationId xmlns:a16="http://schemas.microsoft.com/office/drawing/2014/main" id="{351B89E2-16C0-4D7C-B6A1-AEDE9F87B2A1}"/>
              </a:ext>
            </a:extLst>
          </p:cNvPr>
          <p:cNvSpPr txBox="1"/>
          <p:nvPr/>
        </p:nvSpPr>
        <p:spPr>
          <a:xfrm>
            <a:off x="7804823" y="3847064"/>
            <a:ext cx="1725178" cy="338554"/>
          </a:xfrm>
          <a:prstGeom prst="rect">
            <a:avLst/>
          </a:prstGeom>
          <a:noFill/>
        </p:spPr>
        <p:txBody>
          <a:bodyPr wrap="square" rtlCol="0">
            <a:spAutoFit/>
          </a:bodyPr>
          <a:lstStyle/>
          <a:p>
            <a:pPr algn="ctr"/>
            <a:r>
              <a:rPr lang="en-GB" sz="1600" b="1" spc="300" dirty="0">
                <a:solidFill>
                  <a:srgbClr val="15B2D3"/>
                </a:solidFill>
                <a:latin typeface="Roboto" panose="02000000000000000000" pitchFamily="2" charset="0"/>
                <a:ea typeface="Roboto" panose="02000000000000000000" pitchFamily="2" charset="0"/>
                <a:cs typeface="Poppins" panose="00000500000000000000" pitchFamily="2" charset="0"/>
              </a:rPr>
              <a:t>PREMIUM</a:t>
            </a:r>
            <a:endParaRPr lang="en-ID" sz="1600" b="1" spc="300" dirty="0">
              <a:solidFill>
                <a:srgbClr val="15B2D3"/>
              </a:solidFill>
              <a:latin typeface="Roboto" panose="02000000000000000000" pitchFamily="2" charset="0"/>
              <a:ea typeface="Roboto" panose="02000000000000000000" pitchFamily="2" charset="0"/>
              <a:cs typeface="Poppins" panose="00000500000000000000" pitchFamily="2" charset="0"/>
            </a:endParaRPr>
          </a:p>
        </p:txBody>
      </p:sp>
      <p:sp>
        <p:nvSpPr>
          <p:cNvPr id="30" name="Rectangle: Rounded Corners 29">
            <a:extLst>
              <a:ext uri="{FF2B5EF4-FFF2-40B4-BE49-F238E27FC236}">
                <a16:creationId xmlns:a16="http://schemas.microsoft.com/office/drawing/2014/main" id="{E1F168C1-9C4A-4577-B713-7AAD381DFE0C}"/>
              </a:ext>
            </a:extLst>
          </p:cNvPr>
          <p:cNvSpPr/>
          <p:nvPr/>
        </p:nvSpPr>
        <p:spPr>
          <a:xfrm>
            <a:off x="8174836" y="5455919"/>
            <a:ext cx="947029" cy="381227"/>
          </a:xfrm>
          <a:prstGeom prst="roundRect">
            <a:avLst>
              <a:gd name="adj" fmla="val 28667"/>
            </a:avLst>
          </a:prstGeom>
          <a:gradFill flip="none" rotWithShape="1">
            <a:gsLst>
              <a:gs pos="0">
                <a:srgbClr val="15B2D3"/>
              </a:gs>
              <a:gs pos="100000">
                <a:srgbClr val="236E96"/>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A729934E-5869-4615-993E-5DD0A3FD1D6A}"/>
              </a:ext>
            </a:extLst>
          </p:cNvPr>
          <p:cNvSpPr txBox="1"/>
          <p:nvPr/>
        </p:nvSpPr>
        <p:spPr>
          <a:xfrm>
            <a:off x="8174836" y="5507920"/>
            <a:ext cx="947029" cy="277164"/>
          </a:xfrm>
          <a:prstGeom prst="rect">
            <a:avLst/>
          </a:prstGeom>
          <a:noFill/>
        </p:spPr>
        <p:txBody>
          <a:bodyPr wrap="square" rtlCol="0">
            <a:spAutoFit/>
          </a:bodyPr>
          <a:lstStyle/>
          <a:p>
            <a:pPr algn="ctr"/>
            <a:r>
              <a:rPr lang="en-GB" sz="1200" b="1" dirty="0">
                <a:solidFill>
                  <a:schemeClr val="bg1"/>
                </a:solidFill>
                <a:latin typeface="Roboto" panose="02000000000000000000" pitchFamily="2" charset="0"/>
                <a:ea typeface="Roboto" panose="02000000000000000000" pitchFamily="2" charset="0"/>
                <a:cs typeface="Poppins" panose="00000500000000000000" pitchFamily="2" charset="0"/>
              </a:rPr>
              <a:t>Read More</a:t>
            </a:r>
            <a:endParaRPr lang="en-ID" sz="1200" b="1" dirty="0">
              <a:solidFill>
                <a:schemeClr val="bg1"/>
              </a:solidFill>
              <a:latin typeface="Roboto" panose="02000000000000000000" pitchFamily="2" charset="0"/>
              <a:ea typeface="Roboto" panose="02000000000000000000" pitchFamily="2" charset="0"/>
              <a:cs typeface="Poppins" panose="00000500000000000000" pitchFamily="2" charset="0"/>
            </a:endParaRPr>
          </a:p>
        </p:txBody>
      </p:sp>
      <p:grpSp>
        <p:nvGrpSpPr>
          <p:cNvPr id="32" name="Group 31">
            <a:extLst>
              <a:ext uri="{FF2B5EF4-FFF2-40B4-BE49-F238E27FC236}">
                <a16:creationId xmlns:a16="http://schemas.microsoft.com/office/drawing/2014/main" id="{B722B762-3FF9-45BF-9498-29BEA298F3E6}"/>
              </a:ext>
            </a:extLst>
          </p:cNvPr>
          <p:cNvGrpSpPr/>
          <p:nvPr/>
        </p:nvGrpSpPr>
        <p:grpSpPr>
          <a:xfrm>
            <a:off x="8355175" y="5079910"/>
            <a:ext cx="586138" cy="75980"/>
            <a:chOff x="7905750" y="3898900"/>
            <a:chExt cx="685800" cy="88900"/>
          </a:xfrm>
        </p:grpSpPr>
        <p:sp>
          <p:nvSpPr>
            <p:cNvPr id="33" name="Oval 32">
              <a:extLst>
                <a:ext uri="{FF2B5EF4-FFF2-40B4-BE49-F238E27FC236}">
                  <a16:creationId xmlns:a16="http://schemas.microsoft.com/office/drawing/2014/main" id="{40BF7BE2-EB14-4AE4-B929-9CF7B4FBC4DB}"/>
                </a:ext>
              </a:extLst>
            </p:cNvPr>
            <p:cNvSpPr/>
            <p:nvPr/>
          </p:nvSpPr>
          <p:spPr>
            <a:xfrm>
              <a:off x="79057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E9AB9A84-9896-4CD8-BEEA-A1A9467AEE4F}"/>
                </a:ext>
              </a:extLst>
            </p:cNvPr>
            <p:cNvSpPr/>
            <p:nvPr/>
          </p:nvSpPr>
          <p:spPr>
            <a:xfrm>
              <a:off x="820420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3E0A3FAC-0178-42B8-BD23-FB1021BC2156}"/>
                </a:ext>
              </a:extLst>
            </p:cNvPr>
            <p:cNvSpPr/>
            <p:nvPr/>
          </p:nvSpPr>
          <p:spPr>
            <a:xfrm>
              <a:off x="85026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6" name="TextBox 35">
            <a:extLst>
              <a:ext uri="{FF2B5EF4-FFF2-40B4-BE49-F238E27FC236}">
                <a16:creationId xmlns:a16="http://schemas.microsoft.com/office/drawing/2014/main" id="{04DFE35C-1B65-4A9D-9282-13289924378A}"/>
              </a:ext>
            </a:extLst>
          </p:cNvPr>
          <p:cNvSpPr txBox="1"/>
          <p:nvPr/>
        </p:nvSpPr>
        <p:spPr>
          <a:xfrm>
            <a:off x="715764" y="5110237"/>
            <a:ext cx="1767132" cy="886846"/>
          </a:xfrm>
          <a:prstGeom prst="rect">
            <a:avLst/>
          </a:prstGeom>
          <a:noFill/>
        </p:spPr>
        <p:txBody>
          <a:bodyPr wrap="square" rtlCol="0">
            <a:spAutoFit/>
          </a:bodyPr>
          <a:lstStyle/>
          <a:p>
            <a:pPr>
              <a:lnSpc>
                <a:spcPct val="150000"/>
              </a:lnSpc>
            </a:pPr>
            <a:r>
              <a:rPr lang="id-ID" sz="1200" dirty="0">
                <a:solidFill>
                  <a:schemeClr val="tx1">
                    <a:lumMod val="50000"/>
                    <a:lumOff val="50000"/>
                  </a:schemeClr>
                </a:solidFill>
                <a:latin typeface="Lato" panose="020F0502020204030203" pitchFamily="34" charset="0"/>
              </a:rPr>
              <a:t>Lorem ipsum dolor sit amet, consectetur adipiscing elit</a:t>
            </a:r>
            <a:r>
              <a:rPr lang="en-GB" sz="1200" dirty="0">
                <a:solidFill>
                  <a:schemeClr val="tx1">
                    <a:lumMod val="50000"/>
                    <a:lumOff val="50000"/>
                  </a:schemeClr>
                </a:solidFill>
                <a:latin typeface="Lato" panose="020F0502020204030203" pitchFamily="34" charset="0"/>
              </a:rPr>
              <a:t>.</a:t>
            </a:r>
            <a:endParaRPr lang="id-ID" sz="1200" dirty="0">
              <a:solidFill>
                <a:schemeClr val="tx1">
                  <a:lumMod val="50000"/>
                  <a:lumOff val="50000"/>
                </a:schemeClr>
              </a:solidFill>
              <a:latin typeface="Lato" panose="020F0502020204030203" pitchFamily="34" charset="0"/>
            </a:endParaRPr>
          </a:p>
        </p:txBody>
      </p:sp>
      <p:sp>
        <p:nvSpPr>
          <p:cNvPr id="44" name="Rectangle 43">
            <a:extLst>
              <a:ext uri="{FF2B5EF4-FFF2-40B4-BE49-F238E27FC236}">
                <a16:creationId xmlns:a16="http://schemas.microsoft.com/office/drawing/2014/main" id="{AFC91321-5386-4D40-B574-2C6813C8C8AC}"/>
              </a:ext>
            </a:extLst>
          </p:cNvPr>
          <p:cNvSpPr/>
          <p:nvPr/>
        </p:nvSpPr>
        <p:spPr>
          <a:xfrm>
            <a:off x="0" y="2757490"/>
            <a:ext cx="2071688" cy="560968"/>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Tree>
    <p:extLst>
      <p:ext uri="{BB962C8B-B14F-4D97-AF65-F5344CB8AC3E}">
        <p14:creationId xmlns:p14="http://schemas.microsoft.com/office/powerpoint/2010/main" val="30067520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9B2B102-2B7C-4BF9-B295-DE7399A5C459}"/>
              </a:ext>
            </a:extLst>
          </p:cNvPr>
          <p:cNvSpPr>
            <a:spLocks noGrp="1"/>
          </p:cNvSpPr>
          <p:nvPr>
            <p:ph type="pic" sz="quarter" idx="13"/>
          </p:nvPr>
        </p:nvSpPr>
        <p:spPr/>
      </p:sp>
      <p:sp>
        <p:nvSpPr>
          <p:cNvPr id="3" name="Rectangle 2">
            <a:extLst>
              <a:ext uri="{FF2B5EF4-FFF2-40B4-BE49-F238E27FC236}">
                <a16:creationId xmlns:a16="http://schemas.microsoft.com/office/drawing/2014/main" id="{1575270B-BB90-4DA6-8C26-58032778BA7F}"/>
              </a:ext>
            </a:extLst>
          </p:cNvPr>
          <p:cNvSpPr/>
          <p:nvPr/>
        </p:nvSpPr>
        <p:spPr>
          <a:xfrm>
            <a:off x="2350384" y="2254294"/>
            <a:ext cx="2816702" cy="4144920"/>
          </a:xfrm>
          <a:prstGeom prst="rect">
            <a:avLst/>
          </a:prstGeom>
          <a:solidFill>
            <a:schemeClr val="bg1"/>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Rounded Corners 6">
            <a:extLst>
              <a:ext uri="{FF2B5EF4-FFF2-40B4-BE49-F238E27FC236}">
                <a16:creationId xmlns:a16="http://schemas.microsoft.com/office/drawing/2014/main" id="{C3E5262C-8BCA-4586-8C32-E6D418CC6EAE}"/>
              </a:ext>
            </a:extLst>
          </p:cNvPr>
          <p:cNvSpPr/>
          <p:nvPr/>
        </p:nvSpPr>
        <p:spPr>
          <a:xfrm>
            <a:off x="3114495" y="5440049"/>
            <a:ext cx="1288480" cy="497206"/>
          </a:xfrm>
          <a:prstGeom prst="roundRect">
            <a:avLst>
              <a:gd name="adj" fmla="val 28667"/>
            </a:avLst>
          </a:prstGeom>
          <a:gradFill flip="none" rotWithShape="1">
            <a:gsLst>
              <a:gs pos="0">
                <a:srgbClr val="15B2D3"/>
              </a:gs>
              <a:gs pos="100000">
                <a:srgbClr val="236E96"/>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7B7BA8F-2965-40C4-A7B5-545EDDD7743D}"/>
              </a:ext>
            </a:extLst>
          </p:cNvPr>
          <p:cNvSpPr>
            <a:spLocks noGrp="1"/>
          </p:cNvSpPr>
          <p:nvPr>
            <p:ph type="sldNum" sz="quarter" idx="12"/>
          </p:nvPr>
        </p:nvSpPr>
        <p:spPr/>
        <p:txBody>
          <a:bodyPr/>
          <a:lstStyle/>
          <a:p>
            <a:fld id="{9A66DC64-AB0D-4CA4-A897-2C0EB651BD60}" type="slidenum">
              <a:rPr lang="en-ID" smtClean="0"/>
              <a:pPr/>
              <a:t>49</a:t>
            </a:fld>
            <a:endParaRPr lang="en-ID"/>
          </a:p>
        </p:txBody>
      </p:sp>
      <p:sp>
        <p:nvSpPr>
          <p:cNvPr id="4" name="TextBox 3">
            <a:extLst>
              <a:ext uri="{FF2B5EF4-FFF2-40B4-BE49-F238E27FC236}">
                <a16:creationId xmlns:a16="http://schemas.microsoft.com/office/drawing/2014/main" id="{D3FDC9C7-4245-4CEC-8B97-3F6610A01272}"/>
              </a:ext>
            </a:extLst>
          </p:cNvPr>
          <p:cNvSpPr txBox="1"/>
          <p:nvPr/>
        </p:nvSpPr>
        <p:spPr>
          <a:xfrm>
            <a:off x="3201289" y="5488597"/>
            <a:ext cx="1114893" cy="400110"/>
          </a:xfrm>
          <a:prstGeom prst="rect">
            <a:avLst/>
          </a:prstGeom>
          <a:noFill/>
        </p:spPr>
        <p:txBody>
          <a:bodyPr wrap="square" rtlCol="0">
            <a:spAutoFit/>
          </a:bodyPr>
          <a:lstStyle/>
          <a:p>
            <a:pPr algn="ctr"/>
            <a:r>
              <a:rPr lang="en-GB" sz="1200" b="1" dirty="0">
                <a:solidFill>
                  <a:schemeClr val="bg1"/>
                </a:solidFill>
                <a:latin typeface="Roboto" panose="02000000000000000000" pitchFamily="2" charset="0"/>
                <a:ea typeface="Roboto" panose="02000000000000000000" pitchFamily="2" charset="0"/>
                <a:cs typeface="Poppins" panose="00000500000000000000" pitchFamily="2" charset="0"/>
              </a:rPr>
              <a:t>$</a:t>
            </a:r>
            <a:r>
              <a:rPr lang="en-GB" sz="2000" b="1" dirty="0">
                <a:solidFill>
                  <a:schemeClr val="bg1"/>
                </a:solidFill>
                <a:latin typeface="Roboto" panose="02000000000000000000" pitchFamily="2" charset="0"/>
                <a:ea typeface="Roboto" panose="02000000000000000000" pitchFamily="2" charset="0"/>
                <a:cs typeface="Poppins" panose="00000500000000000000" pitchFamily="2" charset="0"/>
              </a:rPr>
              <a:t>399</a:t>
            </a:r>
            <a:r>
              <a:rPr lang="en-GB" sz="1200" b="1" dirty="0">
                <a:solidFill>
                  <a:schemeClr val="bg1"/>
                </a:solidFill>
                <a:latin typeface="Roboto" panose="02000000000000000000" pitchFamily="2" charset="0"/>
                <a:ea typeface="Roboto" panose="02000000000000000000" pitchFamily="2" charset="0"/>
                <a:cs typeface="Poppins" panose="00000500000000000000" pitchFamily="2" charset="0"/>
              </a:rPr>
              <a:t>,00</a:t>
            </a:r>
            <a:endParaRPr lang="en-ID" sz="1200" b="1" dirty="0">
              <a:solidFill>
                <a:schemeClr val="bg1"/>
              </a:solidFill>
              <a:latin typeface="Roboto" panose="02000000000000000000" pitchFamily="2" charset="0"/>
              <a:ea typeface="Roboto" panose="02000000000000000000" pitchFamily="2" charset="0"/>
              <a:cs typeface="Poppins" panose="00000500000000000000" pitchFamily="2" charset="0"/>
            </a:endParaRPr>
          </a:p>
        </p:txBody>
      </p:sp>
      <p:sp>
        <p:nvSpPr>
          <p:cNvPr id="5" name="TextBox 4">
            <a:extLst>
              <a:ext uri="{FF2B5EF4-FFF2-40B4-BE49-F238E27FC236}">
                <a16:creationId xmlns:a16="http://schemas.microsoft.com/office/drawing/2014/main" id="{60B2417E-2818-45FB-9547-449861736C72}"/>
              </a:ext>
            </a:extLst>
          </p:cNvPr>
          <p:cNvSpPr txBox="1"/>
          <p:nvPr/>
        </p:nvSpPr>
        <p:spPr>
          <a:xfrm>
            <a:off x="2958595" y="3730078"/>
            <a:ext cx="1600281" cy="1342419"/>
          </a:xfrm>
          <a:prstGeom prst="rect">
            <a:avLst/>
          </a:prstGeom>
          <a:noFill/>
        </p:spPr>
        <p:txBody>
          <a:bodyPr wrap="square" rtlCol="0">
            <a:spAutoFit/>
          </a:bodyPr>
          <a:lstStyle/>
          <a:p>
            <a:pPr algn="ctr">
              <a:lnSpc>
                <a:spcPct val="150000"/>
              </a:lnSpc>
            </a:pPr>
            <a:r>
              <a:rPr lang="en-GB" sz="1400" dirty="0">
                <a:solidFill>
                  <a:schemeClr val="tx1">
                    <a:lumMod val="50000"/>
                    <a:lumOff val="50000"/>
                  </a:schemeClr>
                </a:solidFill>
                <a:latin typeface="Lato" panose="020F0502020204030203" pitchFamily="34" charset="0"/>
                <a:cs typeface="Poppins" panose="00000500000000000000" pitchFamily="2" charset="0"/>
              </a:rPr>
              <a:t>There Are Many Variations Of Passages Of Lorem Ipsum</a:t>
            </a:r>
            <a:endParaRPr lang="en-ID" sz="1400" dirty="0">
              <a:solidFill>
                <a:schemeClr val="tx1">
                  <a:lumMod val="50000"/>
                  <a:lumOff val="50000"/>
                </a:schemeClr>
              </a:solidFill>
              <a:latin typeface="Lato" panose="020F0502020204030203" pitchFamily="34" charset="0"/>
              <a:cs typeface="Poppins" panose="00000500000000000000" pitchFamily="2" charset="0"/>
            </a:endParaRPr>
          </a:p>
        </p:txBody>
      </p:sp>
      <p:sp>
        <p:nvSpPr>
          <p:cNvPr id="6" name="TextBox 5">
            <a:extLst>
              <a:ext uri="{FF2B5EF4-FFF2-40B4-BE49-F238E27FC236}">
                <a16:creationId xmlns:a16="http://schemas.microsoft.com/office/drawing/2014/main" id="{7DD06320-3AAA-4823-B10F-4737BEA24443}"/>
              </a:ext>
            </a:extLst>
          </p:cNvPr>
          <p:cNvSpPr txBox="1"/>
          <p:nvPr/>
        </p:nvSpPr>
        <p:spPr>
          <a:xfrm>
            <a:off x="2602796" y="2682792"/>
            <a:ext cx="2311878" cy="461665"/>
          </a:xfrm>
          <a:prstGeom prst="rect">
            <a:avLst/>
          </a:prstGeom>
          <a:noFill/>
        </p:spPr>
        <p:txBody>
          <a:bodyPr wrap="square" rtlCol="0">
            <a:spAutoFit/>
          </a:bodyPr>
          <a:lstStyle/>
          <a:p>
            <a:pPr algn="ctr"/>
            <a:r>
              <a:rPr lang="en-GB" sz="2400" b="1" dirty="0">
                <a:latin typeface="Montserrat" panose="00000500000000000000" pitchFamily="2" charset="0"/>
                <a:ea typeface="Roboto" panose="02000000000000000000" pitchFamily="2" charset="0"/>
                <a:cs typeface="Poppins" panose="00000500000000000000" pitchFamily="2" charset="0"/>
              </a:rPr>
              <a:t>BASIC</a:t>
            </a:r>
            <a:endParaRPr lang="en-ID" sz="2400" b="1" dirty="0">
              <a:latin typeface="Montserrat" panose="00000500000000000000" pitchFamily="2" charset="0"/>
              <a:ea typeface="Roboto" panose="02000000000000000000" pitchFamily="2" charset="0"/>
              <a:cs typeface="Poppins" panose="00000500000000000000" pitchFamily="2" charset="0"/>
            </a:endParaRPr>
          </a:p>
        </p:txBody>
      </p:sp>
      <p:grpSp>
        <p:nvGrpSpPr>
          <p:cNvPr id="13" name="Group 12">
            <a:extLst>
              <a:ext uri="{FF2B5EF4-FFF2-40B4-BE49-F238E27FC236}">
                <a16:creationId xmlns:a16="http://schemas.microsoft.com/office/drawing/2014/main" id="{35639DF1-5FBB-4451-946E-57AAFD078FF7}"/>
              </a:ext>
            </a:extLst>
          </p:cNvPr>
          <p:cNvGrpSpPr/>
          <p:nvPr/>
        </p:nvGrpSpPr>
        <p:grpSpPr>
          <a:xfrm>
            <a:off x="3465666" y="3421127"/>
            <a:ext cx="586138" cy="75980"/>
            <a:chOff x="7905750" y="3898900"/>
            <a:chExt cx="685800" cy="88900"/>
          </a:xfrm>
        </p:grpSpPr>
        <p:sp>
          <p:nvSpPr>
            <p:cNvPr id="14" name="Oval 13">
              <a:extLst>
                <a:ext uri="{FF2B5EF4-FFF2-40B4-BE49-F238E27FC236}">
                  <a16:creationId xmlns:a16="http://schemas.microsoft.com/office/drawing/2014/main" id="{C4DDD8A5-1FF3-41D8-A486-4E6423FC9364}"/>
                </a:ext>
              </a:extLst>
            </p:cNvPr>
            <p:cNvSpPr/>
            <p:nvPr/>
          </p:nvSpPr>
          <p:spPr>
            <a:xfrm>
              <a:off x="79057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CD18FACB-B825-490F-B68D-0E843EFB2F06}"/>
                </a:ext>
              </a:extLst>
            </p:cNvPr>
            <p:cNvSpPr/>
            <p:nvPr/>
          </p:nvSpPr>
          <p:spPr>
            <a:xfrm>
              <a:off x="820420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9C095010-538A-4358-BB37-94AFDE1B793C}"/>
                </a:ext>
              </a:extLst>
            </p:cNvPr>
            <p:cNvSpPr/>
            <p:nvPr/>
          </p:nvSpPr>
          <p:spPr>
            <a:xfrm>
              <a:off x="85026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Rectangle 25">
            <a:extLst>
              <a:ext uri="{FF2B5EF4-FFF2-40B4-BE49-F238E27FC236}">
                <a16:creationId xmlns:a16="http://schemas.microsoft.com/office/drawing/2014/main" id="{9A4E9D30-33CE-4020-8D65-57397B1593FF}"/>
              </a:ext>
            </a:extLst>
          </p:cNvPr>
          <p:cNvSpPr/>
          <p:nvPr/>
        </p:nvSpPr>
        <p:spPr>
          <a:xfrm>
            <a:off x="5419498" y="2254294"/>
            <a:ext cx="2816702" cy="4144920"/>
          </a:xfrm>
          <a:prstGeom prst="rect">
            <a:avLst/>
          </a:prstGeom>
          <a:solidFill>
            <a:srgbClr val="15B2D3"/>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Rounded Corners 26">
            <a:extLst>
              <a:ext uri="{FF2B5EF4-FFF2-40B4-BE49-F238E27FC236}">
                <a16:creationId xmlns:a16="http://schemas.microsoft.com/office/drawing/2014/main" id="{57A2F855-E1ED-44EC-ADDB-0217F2A76221}"/>
              </a:ext>
            </a:extLst>
          </p:cNvPr>
          <p:cNvSpPr/>
          <p:nvPr/>
        </p:nvSpPr>
        <p:spPr>
          <a:xfrm>
            <a:off x="6183609" y="5440049"/>
            <a:ext cx="1288480" cy="497206"/>
          </a:xfrm>
          <a:prstGeom prst="roundRect">
            <a:avLst>
              <a:gd name="adj" fmla="val 28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393DE204-5067-4C91-BC49-5DA970B92ED7}"/>
              </a:ext>
            </a:extLst>
          </p:cNvPr>
          <p:cNvSpPr txBox="1"/>
          <p:nvPr/>
        </p:nvSpPr>
        <p:spPr>
          <a:xfrm>
            <a:off x="6270403" y="5488597"/>
            <a:ext cx="1114893" cy="400110"/>
          </a:xfrm>
          <a:prstGeom prst="rect">
            <a:avLst/>
          </a:prstGeom>
          <a:noFill/>
        </p:spPr>
        <p:txBody>
          <a:bodyPr wrap="square" rtlCol="0">
            <a:spAutoFit/>
          </a:bodyPr>
          <a:lstStyle/>
          <a:p>
            <a:pPr algn="ctr"/>
            <a:r>
              <a:rPr lang="en-GB" sz="1200" b="1" dirty="0">
                <a:solidFill>
                  <a:srgbClr val="15B2D3"/>
                </a:solidFill>
                <a:latin typeface="Roboto" panose="02000000000000000000" pitchFamily="2" charset="0"/>
                <a:ea typeface="Roboto" panose="02000000000000000000" pitchFamily="2" charset="0"/>
                <a:cs typeface="Poppins" panose="00000500000000000000" pitchFamily="2" charset="0"/>
              </a:rPr>
              <a:t>$</a:t>
            </a:r>
            <a:r>
              <a:rPr lang="en-GB" sz="2000" b="1" dirty="0">
                <a:solidFill>
                  <a:srgbClr val="15B2D3"/>
                </a:solidFill>
                <a:latin typeface="Roboto" panose="02000000000000000000" pitchFamily="2" charset="0"/>
                <a:ea typeface="Roboto" panose="02000000000000000000" pitchFamily="2" charset="0"/>
                <a:cs typeface="Poppins" panose="00000500000000000000" pitchFamily="2" charset="0"/>
              </a:rPr>
              <a:t>499</a:t>
            </a:r>
            <a:r>
              <a:rPr lang="en-GB" sz="1200" b="1" dirty="0">
                <a:solidFill>
                  <a:srgbClr val="15B2D3"/>
                </a:solidFill>
                <a:latin typeface="Roboto" panose="02000000000000000000" pitchFamily="2" charset="0"/>
                <a:ea typeface="Roboto" panose="02000000000000000000" pitchFamily="2" charset="0"/>
                <a:cs typeface="Poppins" panose="00000500000000000000" pitchFamily="2" charset="0"/>
              </a:rPr>
              <a:t>,00</a:t>
            </a:r>
            <a:endParaRPr lang="en-ID" sz="1200" b="1" dirty="0">
              <a:solidFill>
                <a:srgbClr val="15B2D3"/>
              </a:solidFill>
              <a:latin typeface="Roboto" panose="02000000000000000000" pitchFamily="2" charset="0"/>
              <a:ea typeface="Roboto" panose="02000000000000000000" pitchFamily="2" charset="0"/>
              <a:cs typeface="Poppins" panose="00000500000000000000" pitchFamily="2" charset="0"/>
            </a:endParaRPr>
          </a:p>
        </p:txBody>
      </p:sp>
      <p:sp>
        <p:nvSpPr>
          <p:cNvPr id="29" name="TextBox 28">
            <a:extLst>
              <a:ext uri="{FF2B5EF4-FFF2-40B4-BE49-F238E27FC236}">
                <a16:creationId xmlns:a16="http://schemas.microsoft.com/office/drawing/2014/main" id="{74B6EA43-08DD-4E44-BB97-47B561C82BDF}"/>
              </a:ext>
            </a:extLst>
          </p:cNvPr>
          <p:cNvSpPr txBox="1"/>
          <p:nvPr/>
        </p:nvSpPr>
        <p:spPr>
          <a:xfrm>
            <a:off x="6027709" y="3730078"/>
            <a:ext cx="1600281" cy="1342419"/>
          </a:xfrm>
          <a:prstGeom prst="rect">
            <a:avLst/>
          </a:prstGeom>
          <a:noFill/>
        </p:spPr>
        <p:txBody>
          <a:bodyPr wrap="square" rtlCol="0">
            <a:spAutoFit/>
          </a:bodyPr>
          <a:lstStyle/>
          <a:p>
            <a:pPr algn="ctr">
              <a:lnSpc>
                <a:spcPct val="150000"/>
              </a:lnSpc>
            </a:pPr>
            <a:r>
              <a:rPr lang="en-GB" sz="1400" dirty="0">
                <a:solidFill>
                  <a:schemeClr val="bg1"/>
                </a:solidFill>
                <a:latin typeface="Lato" panose="020F0502020204030203" pitchFamily="34" charset="0"/>
                <a:cs typeface="Poppins" panose="00000500000000000000" pitchFamily="2" charset="0"/>
              </a:rPr>
              <a:t>There Are Many Variations Of Passages Of Lorem Ipsum</a:t>
            </a:r>
            <a:endParaRPr lang="en-ID" sz="1400" dirty="0">
              <a:solidFill>
                <a:schemeClr val="bg1"/>
              </a:solidFill>
              <a:latin typeface="Lato" panose="020F0502020204030203" pitchFamily="34" charset="0"/>
              <a:cs typeface="Poppins" panose="00000500000000000000" pitchFamily="2" charset="0"/>
            </a:endParaRPr>
          </a:p>
        </p:txBody>
      </p:sp>
      <p:sp>
        <p:nvSpPr>
          <p:cNvPr id="30" name="TextBox 29">
            <a:extLst>
              <a:ext uri="{FF2B5EF4-FFF2-40B4-BE49-F238E27FC236}">
                <a16:creationId xmlns:a16="http://schemas.microsoft.com/office/drawing/2014/main" id="{1FC8CE06-59F8-4F2B-848F-DB82096B3CB6}"/>
              </a:ext>
            </a:extLst>
          </p:cNvPr>
          <p:cNvSpPr txBox="1"/>
          <p:nvPr/>
        </p:nvSpPr>
        <p:spPr>
          <a:xfrm>
            <a:off x="5671910" y="2682792"/>
            <a:ext cx="2311878" cy="461665"/>
          </a:xfrm>
          <a:prstGeom prst="rect">
            <a:avLst/>
          </a:prstGeom>
          <a:noFill/>
        </p:spPr>
        <p:txBody>
          <a:bodyPr wrap="square" rtlCol="0">
            <a:spAutoFit/>
          </a:bodyPr>
          <a:lstStyle/>
          <a:p>
            <a:pPr algn="ctr"/>
            <a:r>
              <a:rPr lang="en-GB" sz="2400" b="1" dirty="0">
                <a:solidFill>
                  <a:schemeClr val="bg1"/>
                </a:solidFill>
                <a:latin typeface="Montserrat" panose="00000500000000000000" pitchFamily="2" charset="0"/>
                <a:ea typeface="Roboto" panose="02000000000000000000" pitchFamily="2" charset="0"/>
                <a:cs typeface="Poppins" panose="00000500000000000000" pitchFamily="2" charset="0"/>
              </a:rPr>
              <a:t>PREMIUM</a:t>
            </a:r>
            <a:endParaRPr lang="en-ID" sz="2400" b="1" dirty="0">
              <a:solidFill>
                <a:schemeClr val="bg1"/>
              </a:solidFill>
              <a:latin typeface="Montserrat" panose="00000500000000000000" pitchFamily="2" charset="0"/>
              <a:ea typeface="Roboto" panose="02000000000000000000" pitchFamily="2" charset="0"/>
              <a:cs typeface="Poppins" panose="00000500000000000000" pitchFamily="2" charset="0"/>
            </a:endParaRPr>
          </a:p>
        </p:txBody>
      </p:sp>
      <p:grpSp>
        <p:nvGrpSpPr>
          <p:cNvPr id="31" name="Group 30">
            <a:extLst>
              <a:ext uri="{FF2B5EF4-FFF2-40B4-BE49-F238E27FC236}">
                <a16:creationId xmlns:a16="http://schemas.microsoft.com/office/drawing/2014/main" id="{EEA9094C-67AC-41A5-A670-341D2F437C28}"/>
              </a:ext>
            </a:extLst>
          </p:cNvPr>
          <p:cNvGrpSpPr/>
          <p:nvPr/>
        </p:nvGrpSpPr>
        <p:grpSpPr>
          <a:xfrm>
            <a:off x="6534780" y="3421127"/>
            <a:ext cx="586138" cy="75980"/>
            <a:chOff x="7905750" y="3898900"/>
            <a:chExt cx="685800" cy="88900"/>
          </a:xfrm>
        </p:grpSpPr>
        <p:sp>
          <p:nvSpPr>
            <p:cNvPr id="32" name="Oval 31">
              <a:extLst>
                <a:ext uri="{FF2B5EF4-FFF2-40B4-BE49-F238E27FC236}">
                  <a16:creationId xmlns:a16="http://schemas.microsoft.com/office/drawing/2014/main" id="{AC1F98F4-FAFE-4D29-94DE-1802696037D3}"/>
                </a:ext>
              </a:extLst>
            </p:cNvPr>
            <p:cNvSpPr/>
            <p:nvPr/>
          </p:nvSpPr>
          <p:spPr>
            <a:xfrm>
              <a:off x="79057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Oval 32">
              <a:extLst>
                <a:ext uri="{FF2B5EF4-FFF2-40B4-BE49-F238E27FC236}">
                  <a16:creationId xmlns:a16="http://schemas.microsoft.com/office/drawing/2014/main" id="{24DA88E2-8AA4-4864-A21F-7DEF82CC86A1}"/>
                </a:ext>
              </a:extLst>
            </p:cNvPr>
            <p:cNvSpPr/>
            <p:nvPr/>
          </p:nvSpPr>
          <p:spPr>
            <a:xfrm>
              <a:off x="820420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464C2A1C-0354-42E6-9999-8B6867643425}"/>
                </a:ext>
              </a:extLst>
            </p:cNvPr>
            <p:cNvSpPr/>
            <p:nvPr/>
          </p:nvSpPr>
          <p:spPr>
            <a:xfrm>
              <a:off x="85026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5" name="Rectangle 34">
            <a:extLst>
              <a:ext uri="{FF2B5EF4-FFF2-40B4-BE49-F238E27FC236}">
                <a16:creationId xmlns:a16="http://schemas.microsoft.com/office/drawing/2014/main" id="{C632BA81-A667-40BA-A0FD-716D75EE7F14}"/>
              </a:ext>
            </a:extLst>
          </p:cNvPr>
          <p:cNvSpPr/>
          <p:nvPr/>
        </p:nvSpPr>
        <p:spPr>
          <a:xfrm>
            <a:off x="8488612" y="2254294"/>
            <a:ext cx="2816702" cy="4144920"/>
          </a:xfrm>
          <a:prstGeom prst="rect">
            <a:avLst/>
          </a:prstGeom>
          <a:solidFill>
            <a:schemeClr val="bg1"/>
          </a:solidFill>
          <a:ln>
            <a:noFill/>
          </a:ln>
          <a:effectLst>
            <a:outerShdw blurRad="177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Rectangle: Rounded Corners 35">
            <a:extLst>
              <a:ext uri="{FF2B5EF4-FFF2-40B4-BE49-F238E27FC236}">
                <a16:creationId xmlns:a16="http://schemas.microsoft.com/office/drawing/2014/main" id="{E8F3F350-851D-4339-B1F6-ECCB903FE621}"/>
              </a:ext>
            </a:extLst>
          </p:cNvPr>
          <p:cNvSpPr/>
          <p:nvPr/>
        </p:nvSpPr>
        <p:spPr>
          <a:xfrm>
            <a:off x="9252723" y="5440049"/>
            <a:ext cx="1288480" cy="497206"/>
          </a:xfrm>
          <a:prstGeom prst="roundRect">
            <a:avLst>
              <a:gd name="adj" fmla="val 28667"/>
            </a:avLst>
          </a:prstGeom>
          <a:gradFill flip="none" rotWithShape="1">
            <a:gsLst>
              <a:gs pos="0">
                <a:srgbClr val="15B2D3"/>
              </a:gs>
              <a:gs pos="100000">
                <a:srgbClr val="236E96"/>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F437377F-85C5-44F7-B969-F43A2CECFF79}"/>
              </a:ext>
            </a:extLst>
          </p:cNvPr>
          <p:cNvSpPr txBox="1"/>
          <p:nvPr/>
        </p:nvSpPr>
        <p:spPr>
          <a:xfrm>
            <a:off x="9339517" y="5488597"/>
            <a:ext cx="1114893" cy="400110"/>
          </a:xfrm>
          <a:prstGeom prst="rect">
            <a:avLst/>
          </a:prstGeom>
          <a:noFill/>
        </p:spPr>
        <p:txBody>
          <a:bodyPr wrap="square" rtlCol="0">
            <a:spAutoFit/>
          </a:bodyPr>
          <a:lstStyle/>
          <a:p>
            <a:pPr algn="ctr"/>
            <a:r>
              <a:rPr lang="en-GB" sz="1200" b="1" dirty="0">
                <a:solidFill>
                  <a:schemeClr val="bg1"/>
                </a:solidFill>
                <a:latin typeface="Roboto" panose="02000000000000000000" pitchFamily="2" charset="0"/>
                <a:ea typeface="Roboto" panose="02000000000000000000" pitchFamily="2" charset="0"/>
                <a:cs typeface="Poppins" panose="00000500000000000000" pitchFamily="2" charset="0"/>
              </a:rPr>
              <a:t>$</a:t>
            </a:r>
            <a:r>
              <a:rPr lang="en-GB" sz="2000" b="1" dirty="0">
                <a:solidFill>
                  <a:schemeClr val="bg1"/>
                </a:solidFill>
                <a:latin typeface="Roboto" panose="02000000000000000000" pitchFamily="2" charset="0"/>
                <a:ea typeface="Roboto" panose="02000000000000000000" pitchFamily="2" charset="0"/>
                <a:cs typeface="Poppins" panose="00000500000000000000" pitchFamily="2" charset="0"/>
              </a:rPr>
              <a:t>799</a:t>
            </a:r>
            <a:r>
              <a:rPr lang="en-GB" sz="1200" b="1" dirty="0">
                <a:solidFill>
                  <a:schemeClr val="bg1"/>
                </a:solidFill>
                <a:latin typeface="Roboto" panose="02000000000000000000" pitchFamily="2" charset="0"/>
                <a:ea typeface="Roboto" panose="02000000000000000000" pitchFamily="2" charset="0"/>
                <a:cs typeface="Poppins" panose="00000500000000000000" pitchFamily="2" charset="0"/>
              </a:rPr>
              <a:t>,00</a:t>
            </a:r>
            <a:endParaRPr lang="en-ID" sz="1200" b="1" dirty="0">
              <a:solidFill>
                <a:schemeClr val="bg1"/>
              </a:solidFill>
              <a:latin typeface="Roboto" panose="02000000000000000000" pitchFamily="2" charset="0"/>
              <a:ea typeface="Roboto" panose="02000000000000000000" pitchFamily="2" charset="0"/>
              <a:cs typeface="Poppins" panose="00000500000000000000" pitchFamily="2" charset="0"/>
            </a:endParaRPr>
          </a:p>
        </p:txBody>
      </p:sp>
      <p:sp>
        <p:nvSpPr>
          <p:cNvPr id="38" name="TextBox 37">
            <a:extLst>
              <a:ext uri="{FF2B5EF4-FFF2-40B4-BE49-F238E27FC236}">
                <a16:creationId xmlns:a16="http://schemas.microsoft.com/office/drawing/2014/main" id="{5B672F99-16EF-43E1-9158-8A0BF519D954}"/>
              </a:ext>
            </a:extLst>
          </p:cNvPr>
          <p:cNvSpPr txBox="1"/>
          <p:nvPr/>
        </p:nvSpPr>
        <p:spPr>
          <a:xfrm>
            <a:off x="9096823" y="3730078"/>
            <a:ext cx="1600281" cy="1342419"/>
          </a:xfrm>
          <a:prstGeom prst="rect">
            <a:avLst/>
          </a:prstGeom>
          <a:noFill/>
        </p:spPr>
        <p:txBody>
          <a:bodyPr wrap="square" rtlCol="0">
            <a:spAutoFit/>
          </a:bodyPr>
          <a:lstStyle/>
          <a:p>
            <a:pPr algn="ctr">
              <a:lnSpc>
                <a:spcPct val="150000"/>
              </a:lnSpc>
            </a:pPr>
            <a:r>
              <a:rPr lang="en-GB" sz="1400" dirty="0">
                <a:solidFill>
                  <a:schemeClr val="tx1">
                    <a:lumMod val="50000"/>
                    <a:lumOff val="50000"/>
                  </a:schemeClr>
                </a:solidFill>
                <a:latin typeface="Lato" panose="020F0502020204030203" pitchFamily="34" charset="0"/>
                <a:cs typeface="Poppins" panose="00000500000000000000" pitchFamily="2" charset="0"/>
              </a:rPr>
              <a:t>There Are Many Variations Of Passages Of Lorem Ipsum</a:t>
            </a:r>
            <a:endParaRPr lang="en-ID" sz="1400" dirty="0">
              <a:solidFill>
                <a:schemeClr val="tx1">
                  <a:lumMod val="50000"/>
                  <a:lumOff val="50000"/>
                </a:schemeClr>
              </a:solidFill>
              <a:latin typeface="Lato" panose="020F0502020204030203" pitchFamily="34" charset="0"/>
              <a:cs typeface="Poppins" panose="00000500000000000000" pitchFamily="2" charset="0"/>
            </a:endParaRPr>
          </a:p>
        </p:txBody>
      </p:sp>
      <p:sp>
        <p:nvSpPr>
          <p:cNvPr id="39" name="TextBox 38">
            <a:extLst>
              <a:ext uri="{FF2B5EF4-FFF2-40B4-BE49-F238E27FC236}">
                <a16:creationId xmlns:a16="http://schemas.microsoft.com/office/drawing/2014/main" id="{FB68BCFA-0588-412A-A9B0-E272A2E23D6A}"/>
              </a:ext>
            </a:extLst>
          </p:cNvPr>
          <p:cNvSpPr txBox="1"/>
          <p:nvPr/>
        </p:nvSpPr>
        <p:spPr>
          <a:xfrm>
            <a:off x="8741024" y="2682792"/>
            <a:ext cx="2311878" cy="461665"/>
          </a:xfrm>
          <a:prstGeom prst="rect">
            <a:avLst/>
          </a:prstGeom>
          <a:noFill/>
        </p:spPr>
        <p:txBody>
          <a:bodyPr wrap="square" rtlCol="0">
            <a:spAutoFit/>
          </a:bodyPr>
          <a:lstStyle/>
          <a:p>
            <a:pPr algn="ctr"/>
            <a:r>
              <a:rPr lang="en-GB" sz="2400" b="1" dirty="0">
                <a:latin typeface="Montserrat" panose="00000500000000000000" pitchFamily="2" charset="0"/>
                <a:ea typeface="Roboto" panose="02000000000000000000" pitchFamily="2" charset="0"/>
                <a:cs typeface="Poppins" panose="00000500000000000000" pitchFamily="2" charset="0"/>
              </a:rPr>
              <a:t>GOLD</a:t>
            </a:r>
            <a:endParaRPr lang="en-ID" sz="2400" b="1" dirty="0">
              <a:latin typeface="Montserrat" panose="00000500000000000000" pitchFamily="2" charset="0"/>
              <a:ea typeface="Roboto" panose="02000000000000000000" pitchFamily="2" charset="0"/>
              <a:cs typeface="Poppins" panose="00000500000000000000" pitchFamily="2" charset="0"/>
            </a:endParaRPr>
          </a:p>
        </p:txBody>
      </p:sp>
      <p:grpSp>
        <p:nvGrpSpPr>
          <p:cNvPr id="40" name="Group 39">
            <a:extLst>
              <a:ext uri="{FF2B5EF4-FFF2-40B4-BE49-F238E27FC236}">
                <a16:creationId xmlns:a16="http://schemas.microsoft.com/office/drawing/2014/main" id="{36637BDE-04D0-4879-9250-CF504FE313A3}"/>
              </a:ext>
            </a:extLst>
          </p:cNvPr>
          <p:cNvGrpSpPr/>
          <p:nvPr/>
        </p:nvGrpSpPr>
        <p:grpSpPr>
          <a:xfrm>
            <a:off x="9603894" y="3421127"/>
            <a:ext cx="586138" cy="75980"/>
            <a:chOff x="7905750" y="3898900"/>
            <a:chExt cx="685800" cy="88900"/>
          </a:xfrm>
        </p:grpSpPr>
        <p:sp>
          <p:nvSpPr>
            <p:cNvPr id="41" name="Oval 40">
              <a:extLst>
                <a:ext uri="{FF2B5EF4-FFF2-40B4-BE49-F238E27FC236}">
                  <a16:creationId xmlns:a16="http://schemas.microsoft.com/office/drawing/2014/main" id="{DEFF90E3-F2C3-4759-B03F-D68583C5A1C9}"/>
                </a:ext>
              </a:extLst>
            </p:cNvPr>
            <p:cNvSpPr/>
            <p:nvPr/>
          </p:nvSpPr>
          <p:spPr>
            <a:xfrm>
              <a:off x="79057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Oval 41">
              <a:extLst>
                <a:ext uri="{FF2B5EF4-FFF2-40B4-BE49-F238E27FC236}">
                  <a16:creationId xmlns:a16="http://schemas.microsoft.com/office/drawing/2014/main" id="{334E7893-6F49-4670-ADE0-110E96740419}"/>
                </a:ext>
              </a:extLst>
            </p:cNvPr>
            <p:cNvSpPr/>
            <p:nvPr/>
          </p:nvSpPr>
          <p:spPr>
            <a:xfrm>
              <a:off x="820420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Oval 42">
              <a:extLst>
                <a:ext uri="{FF2B5EF4-FFF2-40B4-BE49-F238E27FC236}">
                  <a16:creationId xmlns:a16="http://schemas.microsoft.com/office/drawing/2014/main" id="{4E4479C8-8F7F-4FDA-A10E-AB4DC72EED66}"/>
                </a:ext>
              </a:extLst>
            </p:cNvPr>
            <p:cNvSpPr/>
            <p:nvPr/>
          </p:nvSpPr>
          <p:spPr>
            <a:xfrm>
              <a:off x="8502650" y="3898900"/>
              <a:ext cx="88900" cy="88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45" name="TextBox 44">
            <a:extLst>
              <a:ext uri="{FF2B5EF4-FFF2-40B4-BE49-F238E27FC236}">
                <a16:creationId xmlns:a16="http://schemas.microsoft.com/office/drawing/2014/main" id="{8A8C44E8-2757-4C87-A3C4-31FAD79E42E9}"/>
              </a:ext>
            </a:extLst>
          </p:cNvPr>
          <p:cNvSpPr txBox="1"/>
          <p:nvPr/>
        </p:nvSpPr>
        <p:spPr>
          <a:xfrm>
            <a:off x="4720890" y="517142"/>
            <a:ext cx="4213917" cy="707886"/>
          </a:xfrm>
          <a:prstGeom prst="rect">
            <a:avLst/>
          </a:prstGeom>
          <a:noFill/>
        </p:spPr>
        <p:txBody>
          <a:bodyPr wrap="square" rtlCol="0">
            <a:spAutoFit/>
          </a:bodyPr>
          <a:lstStyle/>
          <a:p>
            <a:pPr algn="ctr"/>
            <a:r>
              <a:rPr lang="en-GB" sz="4000" b="1" dirty="0">
                <a:latin typeface="Roboto" panose="02000000000000000000" pitchFamily="2" charset="0"/>
                <a:ea typeface="Roboto" panose="02000000000000000000" pitchFamily="2" charset="0"/>
                <a:cs typeface="Noto Serif" panose="02020600060500020200" pitchFamily="18" charset="0"/>
              </a:rPr>
              <a:t>Pricing Table</a:t>
            </a:r>
            <a:endParaRPr lang="en-ID" sz="4000" b="1" dirty="0">
              <a:latin typeface="Roboto" panose="02000000000000000000" pitchFamily="2" charset="0"/>
              <a:ea typeface="Roboto" panose="02000000000000000000" pitchFamily="2" charset="0"/>
              <a:cs typeface="Noto Serif" panose="02020600060500020200" pitchFamily="18" charset="0"/>
            </a:endParaRPr>
          </a:p>
        </p:txBody>
      </p:sp>
      <p:grpSp>
        <p:nvGrpSpPr>
          <p:cNvPr id="46" name="Group 45">
            <a:extLst>
              <a:ext uri="{FF2B5EF4-FFF2-40B4-BE49-F238E27FC236}">
                <a16:creationId xmlns:a16="http://schemas.microsoft.com/office/drawing/2014/main" id="{4BCCCB8E-DA11-43F6-A369-6DB85BC63AD2}"/>
              </a:ext>
            </a:extLst>
          </p:cNvPr>
          <p:cNvGrpSpPr/>
          <p:nvPr/>
        </p:nvGrpSpPr>
        <p:grpSpPr>
          <a:xfrm rot="10800000">
            <a:off x="11663435" y="364264"/>
            <a:ext cx="261613" cy="4432081"/>
            <a:chOff x="315957" y="2319595"/>
            <a:chExt cx="261613" cy="4432081"/>
          </a:xfrm>
        </p:grpSpPr>
        <p:cxnSp>
          <p:nvCxnSpPr>
            <p:cNvPr id="47" name="Straight Connector 46">
              <a:extLst>
                <a:ext uri="{FF2B5EF4-FFF2-40B4-BE49-F238E27FC236}">
                  <a16:creationId xmlns:a16="http://schemas.microsoft.com/office/drawing/2014/main" id="{10332F16-79BE-473F-9F66-8ABBD217A283}"/>
                </a:ext>
              </a:extLst>
            </p:cNvPr>
            <p:cNvCxnSpPr>
              <a:cxnSpLocks/>
            </p:cNvCxnSpPr>
            <p:nvPr/>
          </p:nvCxnSpPr>
          <p:spPr>
            <a:xfrm flipV="1">
              <a:off x="461274" y="3193143"/>
              <a:ext cx="0" cy="1711366"/>
            </a:xfrm>
            <a:prstGeom prst="line">
              <a:avLst/>
            </a:prstGeom>
            <a:ln w="12700">
              <a:solidFill>
                <a:srgbClr val="FFBE42"/>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7B13F45D-C158-49B6-B6B1-86E67D2F9599}"/>
                </a:ext>
              </a:extLst>
            </p:cNvPr>
            <p:cNvSpPr txBox="1"/>
            <p:nvPr/>
          </p:nvSpPr>
          <p:spPr>
            <a:xfrm rot="16200000">
              <a:off x="-253911" y="5920199"/>
              <a:ext cx="1401345" cy="261610"/>
            </a:xfrm>
            <a:prstGeom prst="rect">
              <a:avLst/>
            </a:prstGeom>
            <a:noFill/>
          </p:spPr>
          <p:txBody>
            <a:bodyPr wrap="none" rtlCol="0">
              <a:spAutoFit/>
            </a:bodyPr>
            <a:lstStyle/>
            <a:p>
              <a:pPr algn="r"/>
              <a:r>
                <a:rPr lang="en-GB" sz="1100" spc="300" dirty="0">
                  <a:solidFill>
                    <a:schemeClr val="tx1">
                      <a:lumMod val="50000"/>
                      <a:lumOff val="50000"/>
                    </a:schemeClr>
                  </a:solidFill>
                  <a:latin typeface="Montserrat" panose="00000500000000000000" pitchFamily="2" charset="0"/>
                  <a:ea typeface="Roboto Black" panose="02000000000000000000" pitchFamily="2" charset="0"/>
                </a:rPr>
                <a:t>TELE WORK</a:t>
              </a:r>
              <a:endParaRPr lang="id-ID" sz="1100" spc="300" dirty="0">
                <a:solidFill>
                  <a:schemeClr val="tx1">
                    <a:lumMod val="50000"/>
                    <a:lumOff val="50000"/>
                  </a:schemeClr>
                </a:solidFill>
                <a:latin typeface="Montserrat" panose="00000500000000000000" pitchFamily="2" charset="0"/>
                <a:ea typeface="Roboto Black" panose="02000000000000000000" pitchFamily="2" charset="0"/>
              </a:endParaRPr>
            </a:p>
          </p:txBody>
        </p:sp>
        <p:sp>
          <p:nvSpPr>
            <p:cNvPr id="49" name="TextBox 48">
              <a:extLst>
                <a:ext uri="{FF2B5EF4-FFF2-40B4-BE49-F238E27FC236}">
                  <a16:creationId xmlns:a16="http://schemas.microsoft.com/office/drawing/2014/main" id="{D4A1684E-18C3-4F3E-A923-0C66420053F7}"/>
                </a:ext>
              </a:extLst>
            </p:cNvPr>
            <p:cNvSpPr txBox="1"/>
            <p:nvPr/>
          </p:nvSpPr>
          <p:spPr>
            <a:xfrm rot="16200000">
              <a:off x="97951" y="2537604"/>
              <a:ext cx="697627" cy="261610"/>
            </a:xfrm>
            <a:prstGeom prst="rect">
              <a:avLst/>
            </a:prstGeom>
            <a:noFill/>
          </p:spPr>
          <p:txBody>
            <a:bodyPr wrap="none" rtlCol="0">
              <a:spAutoFit/>
            </a:bodyPr>
            <a:lstStyle/>
            <a:p>
              <a:r>
                <a:rPr lang="id-ID" sz="1100" spc="300" dirty="0">
                  <a:solidFill>
                    <a:schemeClr val="tx1">
                      <a:lumMod val="50000"/>
                      <a:lumOff val="50000"/>
                    </a:schemeClr>
                  </a:solidFill>
                  <a:latin typeface="Montserrat" panose="00000500000000000000" pitchFamily="2" charset="0"/>
                  <a:ea typeface="Roboto Black" panose="02000000000000000000" pitchFamily="2" charset="0"/>
                </a:rPr>
                <a:t>2022</a:t>
              </a:r>
            </a:p>
          </p:txBody>
        </p:sp>
      </p:grpSp>
      <p:sp>
        <p:nvSpPr>
          <p:cNvPr id="53" name="TextBox 52">
            <a:extLst>
              <a:ext uri="{FF2B5EF4-FFF2-40B4-BE49-F238E27FC236}">
                <a16:creationId xmlns:a16="http://schemas.microsoft.com/office/drawing/2014/main" id="{FC8E3ECB-DE31-41AF-991B-A972CBB62486}"/>
              </a:ext>
            </a:extLst>
          </p:cNvPr>
          <p:cNvSpPr txBox="1"/>
          <p:nvPr/>
        </p:nvSpPr>
        <p:spPr>
          <a:xfrm>
            <a:off x="4359577" y="1337777"/>
            <a:ext cx="4936541" cy="566758"/>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latin typeface="Lato" panose="020F0502020204030203" pitchFamily="34" charset="0"/>
              </a:rPr>
              <a:t>Lorem ipsum dolor sit amet, consectetur adipiscing elit, sed do eiusmod tempor incididunt ut labore et.</a:t>
            </a:r>
          </a:p>
        </p:txBody>
      </p:sp>
    </p:spTree>
    <p:extLst>
      <p:ext uri="{BB962C8B-B14F-4D97-AF65-F5344CB8AC3E}">
        <p14:creationId xmlns:p14="http://schemas.microsoft.com/office/powerpoint/2010/main" val="1426522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408D959-6EED-420F-9797-B5B17E3B4C13}"/>
              </a:ext>
            </a:extLst>
          </p:cNvPr>
          <p:cNvSpPr txBox="1"/>
          <p:nvPr/>
        </p:nvSpPr>
        <p:spPr>
          <a:xfrm>
            <a:off x="918254" y="1939105"/>
            <a:ext cx="5177746" cy="1754326"/>
          </a:xfrm>
          <a:prstGeom prst="rect">
            <a:avLst/>
          </a:prstGeom>
          <a:noFill/>
        </p:spPr>
        <p:txBody>
          <a:bodyPr wrap="square" rtlCol="0">
            <a:spAutoFit/>
          </a:bodyPr>
          <a:lstStyle/>
          <a:p>
            <a:r>
              <a:rPr lang="en-GB" sz="3600" dirty="0">
                <a:latin typeface="Roboto Black" panose="02000000000000000000" pitchFamily="2" charset="0"/>
                <a:ea typeface="Roboto Black" panose="02000000000000000000" pitchFamily="2" charset="0"/>
                <a:cs typeface="Noto Serif" panose="02020600060500020200" pitchFamily="18" charset="0"/>
              </a:rPr>
              <a:t>Employees Will Be Able </a:t>
            </a:r>
            <a:r>
              <a:rPr lang="en-GB"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To Work Everywhere, </a:t>
            </a:r>
            <a:r>
              <a:rPr lang="en-GB" sz="3600" dirty="0">
                <a:latin typeface="Roboto Black" panose="02000000000000000000" pitchFamily="2" charset="0"/>
                <a:ea typeface="Roboto Black" panose="02000000000000000000" pitchFamily="2" charset="0"/>
                <a:cs typeface="Noto Serif" panose="02020600060500020200" pitchFamily="18" charset="0"/>
              </a:rPr>
              <a:t>Not Only At </a:t>
            </a:r>
            <a:r>
              <a:rPr lang="en-GB"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Office.</a:t>
            </a:r>
            <a:endParaRPr lang="en-ID"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9" name="TextBox 8">
            <a:extLst>
              <a:ext uri="{FF2B5EF4-FFF2-40B4-BE49-F238E27FC236}">
                <a16:creationId xmlns:a16="http://schemas.microsoft.com/office/drawing/2014/main" id="{2116456B-83BE-4489-96AE-4E9971116F60}"/>
              </a:ext>
            </a:extLst>
          </p:cNvPr>
          <p:cNvSpPr txBox="1"/>
          <p:nvPr/>
        </p:nvSpPr>
        <p:spPr>
          <a:xfrm>
            <a:off x="918254" y="4375467"/>
            <a:ext cx="5025346"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 quae ab illo inventore veritatis et quasi architecto beatae vitaecal dicta sunt</a:t>
            </a:r>
            <a:r>
              <a:rPr lang="en-GB" sz="1100" dirty="0">
                <a:solidFill>
                  <a:schemeClr val="tx1">
                    <a:lumMod val="50000"/>
                    <a:lumOff val="50000"/>
                  </a:schemeClr>
                </a:solidFill>
                <a:latin typeface="Lato" panose="020F0502020204030203" pitchFamily="34" charset="0"/>
              </a:rPr>
              <a:t>. D</a:t>
            </a:r>
            <a:r>
              <a:rPr lang="id-ID" sz="1100" dirty="0">
                <a:solidFill>
                  <a:schemeClr val="tx1">
                    <a:lumMod val="50000"/>
                    <a:lumOff val="50000"/>
                  </a:schemeClr>
                </a:solidFill>
                <a:latin typeface="Lato" panose="020F0502020204030203" pitchFamily="34" charset="0"/>
              </a:rPr>
              <a:t>eritatis et quasi architecto beatae vitaecal dicta sunt</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11" name="TextBox 10">
            <a:extLst>
              <a:ext uri="{FF2B5EF4-FFF2-40B4-BE49-F238E27FC236}">
                <a16:creationId xmlns:a16="http://schemas.microsoft.com/office/drawing/2014/main" id="{552C27CA-A3E0-4F83-BE0C-557ACD23F8D6}"/>
              </a:ext>
            </a:extLst>
          </p:cNvPr>
          <p:cNvSpPr txBox="1"/>
          <p:nvPr/>
        </p:nvSpPr>
        <p:spPr>
          <a:xfrm>
            <a:off x="1059543" y="428527"/>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21" name="Rectangle 20">
            <a:extLst>
              <a:ext uri="{FF2B5EF4-FFF2-40B4-BE49-F238E27FC236}">
                <a16:creationId xmlns:a16="http://schemas.microsoft.com/office/drawing/2014/main" id="{9A7AD8D6-B686-473E-BB93-80D4C6BCDA4D}"/>
              </a:ext>
            </a:extLst>
          </p:cNvPr>
          <p:cNvSpPr/>
          <p:nvPr/>
        </p:nvSpPr>
        <p:spPr>
          <a:xfrm>
            <a:off x="0" y="6157913"/>
            <a:ext cx="2134468" cy="700087"/>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2" name="Group 21">
            <a:extLst>
              <a:ext uri="{FF2B5EF4-FFF2-40B4-BE49-F238E27FC236}">
                <a16:creationId xmlns:a16="http://schemas.microsoft.com/office/drawing/2014/main" id="{7EA09ECC-AC44-4C3A-B1DE-588FDD1D379C}"/>
              </a:ext>
            </a:extLst>
          </p:cNvPr>
          <p:cNvGrpSpPr/>
          <p:nvPr/>
        </p:nvGrpSpPr>
        <p:grpSpPr>
          <a:xfrm>
            <a:off x="456767" y="6398816"/>
            <a:ext cx="1220935" cy="218280"/>
            <a:chOff x="5432716" y="5806890"/>
            <a:chExt cx="1220935" cy="218280"/>
          </a:xfrm>
        </p:grpSpPr>
        <p:sp>
          <p:nvSpPr>
            <p:cNvPr id="23" name="Freeform: Shape 22">
              <a:extLst>
                <a:ext uri="{FF2B5EF4-FFF2-40B4-BE49-F238E27FC236}">
                  <a16:creationId xmlns:a16="http://schemas.microsoft.com/office/drawing/2014/main" id="{43A13F1E-5898-4E5C-9704-0F3F14E375F6}"/>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solidFill>
              <a:schemeClr val="bg1"/>
            </a:solidFill>
            <a:ln w="8124"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2571284F-9A09-47E8-863F-8542943D0516}"/>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solidFill>
              <a:schemeClr val="bg1"/>
            </a:solidFill>
            <a:ln w="61412" cap="rnd">
              <a:noFill/>
              <a:prstDash val="solid"/>
              <a:round/>
            </a:ln>
          </p:spPr>
          <p:txBody>
            <a:bodyPr rtlCol="0" anchor="ctr"/>
            <a:lstStyle/>
            <a:p>
              <a:endParaRPr lang="en-ID"/>
            </a:p>
          </p:txBody>
        </p:sp>
        <p:sp>
          <p:nvSpPr>
            <p:cNvPr id="25" name="Freeform: Shape 24">
              <a:extLst>
                <a:ext uri="{FF2B5EF4-FFF2-40B4-BE49-F238E27FC236}">
                  <a16:creationId xmlns:a16="http://schemas.microsoft.com/office/drawing/2014/main" id="{5E8EF80C-AE89-4523-8B53-E94CB6DF82B4}"/>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solidFill>
              <a:schemeClr val="bg1"/>
            </a:solidFill>
            <a:ln w="22203" cap="rnd">
              <a:noFill/>
              <a:prstDash val="solid"/>
              <a:round/>
            </a:ln>
          </p:spPr>
          <p:txBody>
            <a:bodyPr rtlCol="0" anchor="ctr"/>
            <a:lstStyle/>
            <a:p>
              <a:endParaRPr lang="en-ID"/>
            </a:p>
          </p:txBody>
        </p:sp>
      </p:grpSp>
      <p:sp>
        <p:nvSpPr>
          <p:cNvPr id="27" name="Rectangle: Rounded Corners 26">
            <a:extLst>
              <a:ext uri="{FF2B5EF4-FFF2-40B4-BE49-F238E27FC236}">
                <a16:creationId xmlns:a16="http://schemas.microsoft.com/office/drawing/2014/main" id="{56791E39-E799-4546-A7A1-4906DD7AF8FC}"/>
              </a:ext>
            </a:extLst>
          </p:cNvPr>
          <p:cNvSpPr/>
          <p:nvPr/>
        </p:nvSpPr>
        <p:spPr>
          <a:xfrm>
            <a:off x="10963294" y="42132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Rounded Corners 27">
            <a:extLst>
              <a:ext uri="{FF2B5EF4-FFF2-40B4-BE49-F238E27FC236}">
                <a16:creationId xmlns:a16="http://schemas.microsoft.com/office/drawing/2014/main" id="{F6CD018E-B9B1-469D-AD26-442B729EDBE9}"/>
              </a:ext>
            </a:extLst>
          </p:cNvPr>
          <p:cNvSpPr/>
          <p:nvPr/>
        </p:nvSpPr>
        <p:spPr>
          <a:xfrm>
            <a:off x="11396682" y="421322"/>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Rectangle: Rounded Corners 29">
            <a:extLst>
              <a:ext uri="{FF2B5EF4-FFF2-40B4-BE49-F238E27FC236}">
                <a16:creationId xmlns:a16="http://schemas.microsoft.com/office/drawing/2014/main" id="{90F428A4-5739-490C-AF6A-5301E08CF2E4}"/>
              </a:ext>
            </a:extLst>
          </p:cNvPr>
          <p:cNvSpPr/>
          <p:nvPr/>
        </p:nvSpPr>
        <p:spPr>
          <a:xfrm>
            <a:off x="10530495" y="421322"/>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5" name="Graphic 14">
            <a:extLst>
              <a:ext uri="{FF2B5EF4-FFF2-40B4-BE49-F238E27FC236}">
                <a16:creationId xmlns:a16="http://schemas.microsoft.com/office/drawing/2014/main" id="{369A6549-787D-41E4-A8C4-485E762ACA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3" name="Picture Placeholder 2">
            <a:extLst>
              <a:ext uri="{FF2B5EF4-FFF2-40B4-BE49-F238E27FC236}">
                <a16:creationId xmlns:a16="http://schemas.microsoft.com/office/drawing/2014/main" id="{F756F94B-A4FB-4F5B-BEC5-46E613A1DFC1}"/>
              </a:ext>
            </a:extLst>
          </p:cNvPr>
          <p:cNvSpPr>
            <a:spLocks noGrp="1"/>
          </p:cNvSpPr>
          <p:nvPr>
            <p:ph type="pic" sz="quarter" idx="13"/>
          </p:nvPr>
        </p:nvSpPr>
        <p:spPr/>
      </p:sp>
    </p:spTree>
    <p:extLst>
      <p:ext uri="{BB962C8B-B14F-4D97-AF65-F5344CB8AC3E}">
        <p14:creationId xmlns:p14="http://schemas.microsoft.com/office/powerpoint/2010/main" val="11881265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2CE6334-9C47-4135-AF0F-396F79E03684}"/>
              </a:ext>
            </a:extLst>
          </p:cNvPr>
          <p:cNvSpPr>
            <a:spLocks noGrp="1"/>
          </p:cNvSpPr>
          <p:nvPr>
            <p:ph type="sldNum" sz="quarter" idx="12"/>
          </p:nvPr>
        </p:nvSpPr>
        <p:spPr/>
        <p:txBody>
          <a:bodyPr/>
          <a:lstStyle/>
          <a:p>
            <a:fld id="{9A66DC64-AB0D-4CA4-A897-2C0EB651BD60}" type="slidenum">
              <a:rPr lang="en-ID" smtClean="0"/>
              <a:pPr/>
              <a:t>50</a:t>
            </a:fld>
            <a:endParaRPr lang="en-ID"/>
          </a:p>
        </p:txBody>
      </p:sp>
      <p:sp>
        <p:nvSpPr>
          <p:cNvPr id="8" name="TextBox 7">
            <a:extLst>
              <a:ext uri="{FF2B5EF4-FFF2-40B4-BE49-F238E27FC236}">
                <a16:creationId xmlns:a16="http://schemas.microsoft.com/office/drawing/2014/main" id="{E2115BDA-B7B4-4DF4-A616-81E644058A88}"/>
              </a:ext>
            </a:extLst>
          </p:cNvPr>
          <p:cNvSpPr txBox="1"/>
          <p:nvPr/>
        </p:nvSpPr>
        <p:spPr>
          <a:xfrm>
            <a:off x="7772400" y="1205815"/>
            <a:ext cx="2743200" cy="523220"/>
          </a:xfrm>
          <a:prstGeom prst="rect">
            <a:avLst/>
          </a:prstGeom>
          <a:noFill/>
        </p:spPr>
        <p:txBody>
          <a:bodyPr wrap="square" rtlCol="0">
            <a:spAutoFit/>
          </a:bodyPr>
          <a:lstStyle/>
          <a:p>
            <a:r>
              <a:rPr lang="en-GB" sz="2800" b="1" dirty="0">
                <a:latin typeface="Montserrat" panose="00000500000000000000" pitchFamily="2" charset="0"/>
                <a:ea typeface="Noto Serif" panose="02020600060500020200" pitchFamily="18" charset="0"/>
                <a:cs typeface="Noto Serif" panose="02020600060500020200" pitchFamily="18" charset="0"/>
              </a:rPr>
              <a:t>Get In Touch</a:t>
            </a:r>
            <a:endParaRPr lang="en-ID" sz="2800" b="1" dirty="0">
              <a:latin typeface="Montserrat" panose="00000500000000000000" pitchFamily="2" charset="0"/>
              <a:ea typeface="Noto Serif" panose="02020600060500020200" pitchFamily="18" charset="0"/>
              <a:cs typeface="Noto Serif" panose="02020600060500020200" pitchFamily="18" charset="0"/>
            </a:endParaRPr>
          </a:p>
        </p:txBody>
      </p:sp>
      <p:sp>
        <p:nvSpPr>
          <p:cNvPr id="28" name="TextBox 27">
            <a:extLst>
              <a:ext uri="{FF2B5EF4-FFF2-40B4-BE49-F238E27FC236}">
                <a16:creationId xmlns:a16="http://schemas.microsoft.com/office/drawing/2014/main" id="{3DCD93EE-C8AA-4B5C-BAF2-2BD6AD8E0C13}"/>
              </a:ext>
            </a:extLst>
          </p:cNvPr>
          <p:cNvSpPr txBox="1"/>
          <p:nvPr/>
        </p:nvSpPr>
        <p:spPr>
          <a:xfrm>
            <a:off x="6652485" y="2954150"/>
            <a:ext cx="1268296" cy="307777"/>
          </a:xfrm>
          <a:prstGeom prst="rect">
            <a:avLst/>
          </a:prstGeom>
          <a:noFill/>
        </p:spPr>
        <p:txBody>
          <a:bodyPr wrap="none" rtlCol="0">
            <a:spAutoFit/>
          </a:bodyPr>
          <a:lstStyle/>
          <a:p>
            <a:r>
              <a:rPr lang="id-ID" sz="1400" spc="300" dirty="0">
                <a:latin typeface="Lato Black" panose="020F0A02020204030203" pitchFamily="34" charset="0"/>
              </a:rPr>
              <a:t>ADDRESS</a:t>
            </a:r>
          </a:p>
        </p:txBody>
      </p:sp>
      <p:sp>
        <p:nvSpPr>
          <p:cNvPr id="29" name="TextBox 28">
            <a:extLst>
              <a:ext uri="{FF2B5EF4-FFF2-40B4-BE49-F238E27FC236}">
                <a16:creationId xmlns:a16="http://schemas.microsoft.com/office/drawing/2014/main" id="{F1B1E613-AF5E-409B-A34E-2C8CC0EEF07F}"/>
              </a:ext>
            </a:extLst>
          </p:cNvPr>
          <p:cNvSpPr txBox="1"/>
          <p:nvPr/>
        </p:nvSpPr>
        <p:spPr>
          <a:xfrm>
            <a:off x="9050345" y="3323438"/>
            <a:ext cx="1595309" cy="892552"/>
          </a:xfrm>
          <a:prstGeom prst="rect">
            <a:avLst/>
          </a:prstGeom>
          <a:noFill/>
        </p:spPr>
        <p:txBody>
          <a:bodyPr wrap="none" rtlCol="0">
            <a:spAutoFit/>
          </a:bodyPr>
          <a:lstStyle/>
          <a:p>
            <a:r>
              <a:rPr lang="id-ID" sz="1600" b="1" dirty="0">
                <a:solidFill>
                  <a:srgbClr val="15B2D3"/>
                </a:solidFill>
                <a:latin typeface="Lato" panose="020F0502020204030203" pitchFamily="34" charset="0"/>
              </a:rPr>
              <a:t>OFFICE 2 :</a:t>
            </a:r>
          </a:p>
          <a:p>
            <a:r>
              <a:rPr lang="id-ID" sz="1200" dirty="0">
                <a:solidFill>
                  <a:schemeClr val="tx1">
                    <a:lumMod val="50000"/>
                    <a:lumOff val="50000"/>
                  </a:schemeClr>
                </a:solidFill>
                <a:latin typeface="Lato" panose="020F0502020204030203" pitchFamily="34" charset="0"/>
              </a:rPr>
              <a:t>8087 Ben Street</a:t>
            </a:r>
          </a:p>
          <a:p>
            <a:r>
              <a:rPr lang="id-ID" sz="1200" dirty="0">
                <a:solidFill>
                  <a:schemeClr val="tx1">
                    <a:lumMod val="50000"/>
                    <a:lumOff val="50000"/>
                  </a:schemeClr>
                </a:solidFill>
                <a:latin typeface="Lato" panose="020F0502020204030203" pitchFamily="34" charset="0"/>
              </a:rPr>
              <a:t>Dade City FL, Florida</a:t>
            </a:r>
          </a:p>
          <a:p>
            <a:r>
              <a:rPr lang="id-ID" sz="1200" dirty="0">
                <a:solidFill>
                  <a:schemeClr val="tx1">
                    <a:lumMod val="50000"/>
                    <a:lumOff val="50000"/>
                  </a:schemeClr>
                </a:solidFill>
                <a:latin typeface="Lato" panose="020F0502020204030203" pitchFamily="34" charset="0"/>
              </a:rPr>
              <a:t>33526</a:t>
            </a:r>
          </a:p>
        </p:txBody>
      </p:sp>
      <p:sp>
        <p:nvSpPr>
          <p:cNvPr id="30" name="TextBox 29">
            <a:extLst>
              <a:ext uri="{FF2B5EF4-FFF2-40B4-BE49-F238E27FC236}">
                <a16:creationId xmlns:a16="http://schemas.microsoft.com/office/drawing/2014/main" id="{42566C43-42C8-4176-A60F-FE5461963D69}"/>
              </a:ext>
            </a:extLst>
          </p:cNvPr>
          <p:cNvSpPr txBox="1"/>
          <p:nvPr/>
        </p:nvSpPr>
        <p:spPr>
          <a:xfrm>
            <a:off x="6652485" y="4518898"/>
            <a:ext cx="1319592" cy="307777"/>
          </a:xfrm>
          <a:prstGeom prst="rect">
            <a:avLst/>
          </a:prstGeom>
          <a:noFill/>
        </p:spPr>
        <p:txBody>
          <a:bodyPr wrap="none" rtlCol="0">
            <a:spAutoFit/>
          </a:bodyPr>
          <a:lstStyle/>
          <a:p>
            <a:r>
              <a:rPr lang="id-ID" sz="1400" spc="300" dirty="0">
                <a:latin typeface="Lato Black" panose="020F0A02020204030203" pitchFamily="34" charset="0"/>
              </a:rPr>
              <a:t>CONTACT</a:t>
            </a:r>
          </a:p>
        </p:txBody>
      </p:sp>
      <p:sp>
        <p:nvSpPr>
          <p:cNvPr id="31" name="TextBox 30">
            <a:extLst>
              <a:ext uri="{FF2B5EF4-FFF2-40B4-BE49-F238E27FC236}">
                <a16:creationId xmlns:a16="http://schemas.microsoft.com/office/drawing/2014/main" id="{156416BD-1A71-4BC8-880D-1D46CC96455C}"/>
              </a:ext>
            </a:extLst>
          </p:cNvPr>
          <p:cNvSpPr txBox="1"/>
          <p:nvPr/>
        </p:nvSpPr>
        <p:spPr>
          <a:xfrm>
            <a:off x="9050345" y="4837806"/>
            <a:ext cx="1188146" cy="461665"/>
          </a:xfrm>
          <a:prstGeom prst="rect">
            <a:avLst/>
          </a:prstGeom>
          <a:noFill/>
        </p:spPr>
        <p:txBody>
          <a:bodyPr wrap="none" rtlCol="0">
            <a:spAutoFit/>
          </a:bodyPr>
          <a:lstStyle/>
          <a:p>
            <a:r>
              <a:rPr lang="id-ID" sz="1200" dirty="0">
                <a:solidFill>
                  <a:schemeClr val="tx1">
                    <a:lumMod val="50000"/>
                    <a:lumOff val="50000"/>
                  </a:schemeClr>
                </a:solidFill>
                <a:latin typeface="Lato" panose="020F0502020204030203" pitchFamily="34" charset="0"/>
              </a:rPr>
              <a:t>352-999-5235</a:t>
            </a:r>
          </a:p>
          <a:p>
            <a:r>
              <a:rPr lang="id-ID" sz="1200" dirty="0">
                <a:solidFill>
                  <a:schemeClr val="tx1">
                    <a:lumMod val="50000"/>
                    <a:lumOff val="50000"/>
                  </a:schemeClr>
                </a:solidFill>
                <a:latin typeface="Lato" panose="020F0502020204030203" pitchFamily="34" charset="0"/>
              </a:rPr>
              <a:t>648-767-8362</a:t>
            </a:r>
          </a:p>
        </p:txBody>
      </p:sp>
      <p:sp>
        <p:nvSpPr>
          <p:cNvPr id="32" name="TextBox 31">
            <a:extLst>
              <a:ext uri="{FF2B5EF4-FFF2-40B4-BE49-F238E27FC236}">
                <a16:creationId xmlns:a16="http://schemas.microsoft.com/office/drawing/2014/main" id="{73B08D16-8D04-48E7-B551-B4EEA1E7FBD3}"/>
              </a:ext>
            </a:extLst>
          </p:cNvPr>
          <p:cNvSpPr txBox="1"/>
          <p:nvPr/>
        </p:nvSpPr>
        <p:spPr>
          <a:xfrm>
            <a:off x="6652485" y="4837806"/>
            <a:ext cx="1834156" cy="646331"/>
          </a:xfrm>
          <a:prstGeom prst="rect">
            <a:avLst/>
          </a:prstGeom>
          <a:noFill/>
        </p:spPr>
        <p:txBody>
          <a:bodyPr wrap="none" rtlCol="0">
            <a:spAutoFit/>
          </a:bodyPr>
          <a:lstStyle/>
          <a:p>
            <a:r>
              <a:rPr lang="id-ID" sz="1200" dirty="0">
                <a:solidFill>
                  <a:schemeClr val="tx1">
                    <a:lumMod val="50000"/>
                    <a:lumOff val="50000"/>
                  </a:schemeClr>
                </a:solidFill>
                <a:latin typeface="Lato" panose="020F0502020204030203" pitchFamily="34" charset="0"/>
              </a:rPr>
              <a:t>www.</a:t>
            </a:r>
            <a:r>
              <a:rPr lang="en-GB" sz="1200" dirty="0">
                <a:solidFill>
                  <a:schemeClr val="tx1">
                    <a:lumMod val="50000"/>
                    <a:lumOff val="50000"/>
                  </a:schemeClr>
                </a:solidFill>
                <a:latin typeface="Lato" panose="020F0502020204030203" pitchFamily="34" charset="0"/>
              </a:rPr>
              <a:t>yourcompany</a:t>
            </a:r>
            <a:r>
              <a:rPr lang="id-ID" sz="1200" dirty="0">
                <a:solidFill>
                  <a:schemeClr val="tx1">
                    <a:lumMod val="50000"/>
                    <a:lumOff val="50000"/>
                  </a:schemeClr>
                </a:solidFill>
                <a:latin typeface="Lato" panose="020F0502020204030203" pitchFamily="34" charset="0"/>
              </a:rPr>
              <a:t>.com</a:t>
            </a:r>
          </a:p>
          <a:p>
            <a:r>
              <a:rPr lang="en-GB" sz="1200" dirty="0">
                <a:solidFill>
                  <a:schemeClr val="tx1">
                    <a:lumMod val="50000"/>
                    <a:lumOff val="50000"/>
                  </a:schemeClr>
                </a:solidFill>
                <a:latin typeface="Lato" panose="020F0502020204030203" pitchFamily="34" charset="0"/>
              </a:rPr>
              <a:t>yourcompany</a:t>
            </a:r>
            <a:r>
              <a:rPr lang="id-ID" sz="1200" dirty="0">
                <a:solidFill>
                  <a:schemeClr val="tx1">
                    <a:lumMod val="50000"/>
                    <a:lumOff val="50000"/>
                  </a:schemeClr>
                </a:solidFill>
                <a:latin typeface="Lato" panose="020F0502020204030203" pitchFamily="34" charset="0"/>
              </a:rPr>
              <a:t>@mail.com</a:t>
            </a:r>
          </a:p>
          <a:p>
            <a:r>
              <a:rPr lang="id-ID" sz="1200" dirty="0">
                <a:solidFill>
                  <a:schemeClr val="tx1">
                    <a:lumMod val="50000"/>
                    <a:lumOff val="50000"/>
                  </a:schemeClr>
                </a:solidFill>
                <a:latin typeface="Lato" panose="020F0502020204030203" pitchFamily="34" charset="0"/>
              </a:rPr>
              <a:t>@</a:t>
            </a:r>
            <a:r>
              <a:rPr lang="en-GB" sz="1200" dirty="0">
                <a:solidFill>
                  <a:schemeClr val="tx1">
                    <a:lumMod val="50000"/>
                    <a:lumOff val="50000"/>
                  </a:schemeClr>
                </a:solidFill>
                <a:latin typeface="Lato" panose="020F0502020204030203" pitchFamily="34" charset="0"/>
              </a:rPr>
              <a:t>yourcompany</a:t>
            </a:r>
            <a:endParaRPr lang="id-ID" sz="1200" dirty="0">
              <a:solidFill>
                <a:schemeClr val="tx1">
                  <a:lumMod val="50000"/>
                  <a:lumOff val="50000"/>
                </a:schemeClr>
              </a:solidFill>
              <a:latin typeface="Lato" panose="020F0502020204030203" pitchFamily="34" charset="0"/>
            </a:endParaRPr>
          </a:p>
        </p:txBody>
      </p:sp>
      <p:sp>
        <p:nvSpPr>
          <p:cNvPr id="33" name="TextBox 32">
            <a:extLst>
              <a:ext uri="{FF2B5EF4-FFF2-40B4-BE49-F238E27FC236}">
                <a16:creationId xmlns:a16="http://schemas.microsoft.com/office/drawing/2014/main" id="{80A10DC3-F305-472F-AE0C-8123B1431BE4}"/>
              </a:ext>
            </a:extLst>
          </p:cNvPr>
          <p:cNvSpPr txBox="1"/>
          <p:nvPr/>
        </p:nvSpPr>
        <p:spPr>
          <a:xfrm>
            <a:off x="6652485" y="3323438"/>
            <a:ext cx="1787669" cy="892552"/>
          </a:xfrm>
          <a:prstGeom prst="rect">
            <a:avLst/>
          </a:prstGeom>
          <a:solidFill>
            <a:schemeClr val="bg1"/>
          </a:solidFill>
        </p:spPr>
        <p:txBody>
          <a:bodyPr wrap="none" rtlCol="0">
            <a:spAutoFit/>
          </a:bodyPr>
          <a:lstStyle/>
          <a:p>
            <a:r>
              <a:rPr lang="id-ID" sz="1600" b="1" dirty="0">
                <a:solidFill>
                  <a:srgbClr val="15B2D3"/>
                </a:solidFill>
                <a:latin typeface="Lato" panose="020F0502020204030203" pitchFamily="34" charset="0"/>
              </a:rPr>
              <a:t>OFFICE </a:t>
            </a:r>
            <a:r>
              <a:rPr lang="en-GB" sz="1600" b="1" dirty="0">
                <a:solidFill>
                  <a:srgbClr val="15B2D3"/>
                </a:solidFill>
                <a:latin typeface="Lato" panose="020F0502020204030203" pitchFamily="34" charset="0"/>
              </a:rPr>
              <a:t>1</a:t>
            </a:r>
            <a:r>
              <a:rPr lang="id-ID" sz="1600" b="1" dirty="0">
                <a:solidFill>
                  <a:srgbClr val="15B2D3"/>
                </a:solidFill>
                <a:latin typeface="Lato" panose="020F0502020204030203" pitchFamily="34" charset="0"/>
              </a:rPr>
              <a:t> :</a:t>
            </a:r>
          </a:p>
          <a:p>
            <a:r>
              <a:rPr lang="id-ID" sz="1200" dirty="0">
                <a:solidFill>
                  <a:schemeClr val="tx1">
                    <a:lumMod val="50000"/>
                    <a:lumOff val="50000"/>
                  </a:schemeClr>
                </a:solidFill>
                <a:latin typeface="Lato" panose="020F0502020204030203" pitchFamily="34" charset="0"/>
              </a:rPr>
              <a:t>80</a:t>
            </a:r>
            <a:r>
              <a:rPr lang="en-GB" sz="1200" dirty="0">
                <a:solidFill>
                  <a:schemeClr val="tx1">
                    <a:lumMod val="50000"/>
                    <a:lumOff val="50000"/>
                  </a:schemeClr>
                </a:solidFill>
                <a:latin typeface="Lato" panose="020F0502020204030203" pitchFamily="34" charset="0"/>
              </a:rPr>
              <a:t>83</a:t>
            </a:r>
            <a:r>
              <a:rPr lang="id-ID" sz="1200" dirty="0">
                <a:solidFill>
                  <a:schemeClr val="tx1">
                    <a:lumMod val="50000"/>
                    <a:lumOff val="50000"/>
                  </a:schemeClr>
                </a:solidFill>
                <a:latin typeface="Lato" panose="020F0502020204030203" pitchFamily="34" charset="0"/>
              </a:rPr>
              <a:t> </a:t>
            </a:r>
            <a:r>
              <a:rPr lang="en-GB" sz="1200" dirty="0">
                <a:solidFill>
                  <a:schemeClr val="tx1">
                    <a:lumMod val="50000"/>
                    <a:lumOff val="50000"/>
                  </a:schemeClr>
                </a:solidFill>
                <a:latin typeface="Lato" panose="020F0502020204030203" pitchFamily="34" charset="0"/>
              </a:rPr>
              <a:t>Long</a:t>
            </a:r>
            <a:r>
              <a:rPr lang="id-ID" sz="1200" dirty="0">
                <a:solidFill>
                  <a:schemeClr val="tx1">
                    <a:lumMod val="50000"/>
                    <a:lumOff val="50000"/>
                  </a:schemeClr>
                </a:solidFill>
                <a:latin typeface="Lato" panose="020F0502020204030203" pitchFamily="34" charset="0"/>
              </a:rPr>
              <a:t> Street</a:t>
            </a:r>
          </a:p>
          <a:p>
            <a:r>
              <a:rPr lang="en-GB" sz="1200" dirty="0">
                <a:solidFill>
                  <a:schemeClr val="tx1">
                    <a:lumMod val="50000"/>
                    <a:lumOff val="50000"/>
                  </a:schemeClr>
                </a:solidFill>
                <a:latin typeface="Lato" panose="020F0502020204030203" pitchFamily="34" charset="0"/>
              </a:rPr>
              <a:t>Zuko</a:t>
            </a:r>
            <a:r>
              <a:rPr lang="id-ID" sz="1200" dirty="0">
                <a:solidFill>
                  <a:schemeClr val="tx1">
                    <a:lumMod val="50000"/>
                    <a:lumOff val="50000"/>
                  </a:schemeClr>
                </a:solidFill>
                <a:latin typeface="Lato" panose="020F0502020204030203" pitchFamily="34" charset="0"/>
              </a:rPr>
              <a:t> City </a:t>
            </a:r>
            <a:r>
              <a:rPr lang="en-GB" sz="1200" dirty="0">
                <a:solidFill>
                  <a:schemeClr val="tx1">
                    <a:lumMod val="50000"/>
                    <a:lumOff val="50000"/>
                  </a:schemeClr>
                </a:solidFill>
                <a:latin typeface="Lato" panose="020F0502020204030203" pitchFamily="34" charset="0"/>
              </a:rPr>
              <a:t>C</a:t>
            </a:r>
            <a:r>
              <a:rPr lang="id-ID" sz="1200" dirty="0">
                <a:solidFill>
                  <a:schemeClr val="tx1">
                    <a:lumMod val="50000"/>
                    <a:lumOff val="50000"/>
                  </a:schemeClr>
                </a:solidFill>
                <a:latin typeface="Lato" panose="020F0502020204030203" pitchFamily="34" charset="0"/>
              </a:rPr>
              <a:t>L, </a:t>
            </a:r>
            <a:r>
              <a:rPr lang="en-GB" sz="1200" dirty="0">
                <a:solidFill>
                  <a:schemeClr val="tx1">
                    <a:lumMod val="50000"/>
                    <a:lumOff val="50000"/>
                  </a:schemeClr>
                </a:solidFill>
                <a:latin typeface="Lato" panose="020F0502020204030203" pitchFamily="34" charset="0"/>
              </a:rPr>
              <a:t>California</a:t>
            </a:r>
            <a:endParaRPr lang="id-ID" sz="1200" dirty="0">
              <a:solidFill>
                <a:schemeClr val="tx1">
                  <a:lumMod val="50000"/>
                  <a:lumOff val="50000"/>
                </a:schemeClr>
              </a:solidFill>
              <a:latin typeface="Lato" panose="020F0502020204030203" pitchFamily="34" charset="0"/>
            </a:endParaRPr>
          </a:p>
          <a:p>
            <a:r>
              <a:rPr lang="id-ID" sz="1200" dirty="0">
                <a:solidFill>
                  <a:schemeClr val="tx1">
                    <a:lumMod val="50000"/>
                    <a:lumOff val="50000"/>
                  </a:schemeClr>
                </a:solidFill>
                <a:latin typeface="Lato" panose="020F0502020204030203" pitchFamily="34" charset="0"/>
              </a:rPr>
              <a:t>33526</a:t>
            </a:r>
          </a:p>
        </p:txBody>
      </p:sp>
      <p:cxnSp>
        <p:nvCxnSpPr>
          <p:cNvPr id="35" name="Straight Connector 34">
            <a:extLst>
              <a:ext uri="{FF2B5EF4-FFF2-40B4-BE49-F238E27FC236}">
                <a16:creationId xmlns:a16="http://schemas.microsoft.com/office/drawing/2014/main" id="{0DD76513-4A6B-4F06-9417-26929B0C0703}"/>
              </a:ext>
            </a:extLst>
          </p:cNvPr>
          <p:cNvCxnSpPr>
            <a:cxnSpLocks/>
          </p:cNvCxnSpPr>
          <p:nvPr/>
        </p:nvCxnSpPr>
        <p:spPr>
          <a:xfrm>
            <a:off x="6784438" y="1467425"/>
            <a:ext cx="794828" cy="0"/>
          </a:xfrm>
          <a:prstGeom prst="line">
            <a:avLst/>
          </a:prstGeom>
          <a:ln w="38100">
            <a:solidFill>
              <a:srgbClr val="FFBE42"/>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2687B737-0302-455F-B7C1-CEC80EDB14D8}"/>
              </a:ext>
            </a:extLst>
          </p:cNvPr>
          <p:cNvSpPr txBox="1"/>
          <p:nvPr/>
        </p:nvSpPr>
        <p:spPr>
          <a:xfrm>
            <a:off x="6652485" y="1956622"/>
            <a:ext cx="3799615" cy="566758"/>
          </a:xfrm>
          <a:prstGeom prst="rect">
            <a:avLst/>
          </a:prstGeom>
          <a:noFill/>
        </p:spPr>
        <p:txBody>
          <a:bodyPr wrap="square" rtlCol="0">
            <a:spAutoFit/>
          </a:bodyPr>
          <a:lstStyle/>
          <a:p>
            <a:pPr>
              <a:lnSpc>
                <a:spcPct val="150000"/>
              </a:lnSpc>
            </a:pPr>
            <a:r>
              <a:rPr lang="id-ID" sz="1100" dirty="0">
                <a:solidFill>
                  <a:schemeClr val="tx1">
                    <a:lumMod val="50000"/>
                    <a:lumOff val="50000"/>
                  </a:schemeClr>
                </a:solidFill>
                <a:latin typeface="Lato" panose="020F0502020204030203" pitchFamily="34" charset="0"/>
              </a:rPr>
              <a:t>Lorem ipsum dolor sit amet, consectetur adipiscing elit, sed do eiusmod tempor incididunt ut labore et.</a:t>
            </a:r>
          </a:p>
        </p:txBody>
      </p:sp>
      <p:sp>
        <p:nvSpPr>
          <p:cNvPr id="38" name="TextBox 37">
            <a:extLst>
              <a:ext uri="{FF2B5EF4-FFF2-40B4-BE49-F238E27FC236}">
                <a16:creationId xmlns:a16="http://schemas.microsoft.com/office/drawing/2014/main" id="{6B1FBAEA-DCC9-492C-8CF0-B9B2E638B74E}"/>
              </a:ext>
            </a:extLst>
          </p:cNvPr>
          <p:cNvSpPr txBox="1"/>
          <p:nvPr/>
        </p:nvSpPr>
        <p:spPr>
          <a:xfrm rot="16200000">
            <a:off x="-868001" y="3275111"/>
            <a:ext cx="2828925" cy="307777"/>
          </a:xfrm>
          <a:prstGeom prst="rect">
            <a:avLst/>
          </a:prstGeom>
          <a:noFill/>
        </p:spPr>
        <p:txBody>
          <a:bodyPr wrap="square" rtlCol="0">
            <a:spAutoFit/>
          </a:bodyPr>
          <a:lstStyle/>
          <a:p>
            <a:pPr algn="ctr"/>
            <a:r>
              <a:rPr lang="en-GB" sz="1400" spc="300" dirty="0">
                <a:latin typeface="Montserrat" panose="00000500000000000000" pitchFamily="2" charset="0"/>
              </a:rPr>
              <a:t>COMPANY</a:t>
            </a:r>
            <a:r>
              <a:rPr lang="en-GB" sz="1400" b="1" spc="300" dirty="0">
                <a:latin typeface="Montserrat" panose="00000500000000000000" pitchFamily="2" charset="0"/>
              </a:rPr>
              <a:t> </a:t>
            </a:r>
            <a:r>
              <a:rPr lang="en-GB" sz="1400" spc="300" dirty="0">
                <a:latin typeface="Montserrat" panose="00000500000000000000" pitchFamily="2" charset="0"/>
              </a:rPr>
              <a:t>NAME</a:t>
            </a:r>
            <a:endParaRPr lang="en-ID" sz="1400" spc="300" dirty="0">
              <a:latin typeface="Montserrat" panose="00000500000000000000" pitchFamily="2" charset="0"/>
            </a:endParaRPr>
          </a:p>
        </p:txBody>
      </p:sp>
      <p:grpSp>
        <p:nvGrpSpPr>
          <p:cNvPr id="43" name="Group 42">
            <a:extLst>
              <a:ext uri="{FF2B5EF4-FFF2-40B4-BE49-F238E27FC236}">
                <a16:creationId xmlns:a16="http://schemas.microsoft.com/office/drawing/2014/main" id="{E5C7605C-C0E8-46F2-B525-CA972235BAEC}"/>
              </a:ext>
            </a:extLst>
          </p:cNvPr>
          <p:cNvGrpSpPr/>
          <p:nvPr/>
        </p:nvGrpSpPr>
        <p:grpSpPr>
          <a:xfrm>
            <a:off x="11604882" y="2767281"/>
            <a:ext cx="209584" cy="1199331"/>
            <a:chOff x="9972425" y="3882487"/>
            <a:chExt cx="209584" cy="1199331"/>
          </a:xfrm>
        </p:grpSpPr>
        <p:sp>
          <p:nvSpPr>
            <p:cNvPr id="44" name="Freeform: Shape 43">
              <a:extLst>
                <a:ext uri="{FF2B5EF4-FFF2-40B4-BE49-F238E27FC236}">
                  <a16:creationId xmlns:a16="http://schemas.microsoft.com/office/drawing/2014/main" id="{381121A2-3A5B-43FD-9F29-04DEBAB9C2D0}"/>
                </a:ext>
              </a:extLst>
            </p:cNvPr>
            <p:cNvSpPr/>
            <p:nvPr/>
          </p:nvSpPr>
          <p:spPr>
            <a:xfrm>
              <a:off x="9972425" y="3882487"/>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solidFill>
              <a:schemeClr val="bg1"/>
            </a:solidFill>
            <a:ln w="8124"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C9DF72C-FD5B-407D-A9E0-261B807B7771}"/>
                </a:ext>
              </a:extLst>
            </p:cNvPr>
            <p:cNvSpPr/>
            <p:nvPr/>
          </p:nvSpPr>
          <p:spPr>
            <a:xfrm>
              <a:off x="10025211" y="437128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solidFill>
              <a:schemeClr val="bg1"/>
            </a:solidFill>
            <a:ln w="61412" cap="rnd">
              <a:noFill/>
              <a:prstDash val="solid"/>
              <a:round/>
            </a:ln>
          </p:spPr>
          <p:txBody>
            <a:bodyPr rtlCol="0" anchor="ctr"/>
            <a:lstStyle/>
            <a:p>
              <a:endParaRPr lang="en-ID"/>
            </a:p>
          </p:txBody>
        </p:sp>
        <p:sp>
          <p:nvSpPr>
            <p:cNvPr id="46" name="Freeform: Shape 45">
              <a:extLst>
                <a:ext uri="{FF2B5EF4-FFF2-40B4-BE49-F238E27FC236}">
                  <a16:creationId xmlns:a16="http://schemas.microsoft.com/office/drawing/2014/main" id="{07432C30-8C6A-4C3F-B2AD-DFB0873F6F3F}"/>
                </a:ext>
              </a:extLst>
            </p:cNvPr>
            <p:cNvSpPr/>
            <p:nvPr/>
          </p:nvSpPr>
          <p:spPr>
            <a:xfrm>
              <a:off x="9990559" y="4910592"/>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solidFill>
              <a:schemeClr val="bg1"/>
            </a:solidFill>
            <a:ln w="22203" cap="rnd">
              <a:noFill/>
              <a:prstDash val="solid"/>
              <a:round/>
            </a:ln>
          </p:spPr>
          <p:txBody>
            <a:bodyPr rtlCol="0" anchor="ctr"/>
            <a:lstStyle/>
            <a:p>
              <a:endParaRPr lang="en-ID"/>
            </a:p>
          </p:txBody>
        </p:sp>
      </p:grpSp>
      <p:pic>
        <p:nvPicPr>
          <p:cNvPr id="19" name="Graphic 18">
            <a:extLst>
              <a:ext uri="{FF2B5EF4-FFF2-40B4-BE49-F238E27FC236}">
                <a16:creationId xmlns:a16="http://schemas.microsoft.com/office/drawing/2014/main" id="{EBD472B1-05AD-4E42-A65B-ADE653DE25F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4" name="Picture Placeholder 3">
            <a:extLst>
              <a:ext uri="{FF2B5EF4-FFF2-40B4-BE49-F238E27FC236}">
                <a16:creationId xmlns:a16="http://schemas.microsoft.com/office/drawing/2014/main" id="{879AAF1B-AC1F-4B6E-9434-0C4EF7557241}"/>
              </a:ext>
            </a:extLst>
          </p:cNvPr>
          <p:cNvSpPr>
            <a:spLocks noGrp="1"/>
          </p:cNvSpPr>
          <p:nvPr>
            <p:ph type="pic" sz="quarter" idx="13"/>
          </p:nvPr>
        </p:nvSpPr>
        <p:spPr/>
      </p:sp>
    </p:spTree>
    <p:extLst>
      <p:ext uri="{BB962C8B-B14F-4D97-AF65-F5344CB8AC3E}">
        <p14:creationId xmlns:p14="http://schemas.microsoft.com/office/powerpoint/2010/main" val="6277456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DCF1799-8500-404D-A06C-A2BAB3D79CE0}"/>
              </a:ext>
            </a:extLst>
          </p:cNvPr>
          <p:cNvSpPr/>
          <p:nvPr/>
        </p:nvSpPr>
        <p:spPr>
          <a:xfrm>
            <a:off x="5726430" y="0"/>
            <a:ext cx="6465570" cy="6858000"/>
          </a:xfrm>
          <a:prstGeom prst="rect">
            <a:avLst/>
          </a:prstGeom>
          <a:solidFill>
            <a:schemeClr val="tx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F1EEEC4A-135B-438D-9894-72E094B4B4A9}"/>
              </a:ext>
            </a:extLst>
          </p:cNvPr>
          <p:cNvSpPr>
            <a:spLocks noGrp="1"/>
          </p:cNvSpPr>
          <p:nvPr>
            <p:ph type="sldNum" sz="quarter" idx="12"/>
          </p:nvPr>
        </p:nvSpPr>
        <p:spPr/>
        <p:txBody>
          <a:bodyPr/>
          <a:lstStyle/>
          <a:p>
            <a:fld id="{9A66DC64-AB0D-4CA4-A897-2C0EB651BD60}" type="slidenum">
              <a:rPr lang="en-ID" smtClean="0"/>
              <a:pPr/>
              <a:t>51</a:t>
            </a:fld>
            <a:endParaRPr lang="en-ID"/>
          </a:p>
        </p:txBody>
      </p:sp>
      <p:sp>
        <p:nvSpPr>
          <p:cNvPr id="12" name="TextBox 11">
            <a:extLst>
              <a:ext uri="{FF2B5EF4-FFF2-40B4-BE49-F238E27FC236}">
                <a16:creationId xmlns:a16="http://schemas.microsoft.com/office/drawing/2014/main" id="{60EE9546-96AC-4AC5-B7CC-096849401116}"/>
              </a:ext>
            </a:extLst>
          </p:cNvPr>
          <p:cNvSpPr txBox="1"/>
          <p:nvPr/>
        </p:nvSpPr>
        <p:spPr>
          <a:xfrm>
            <a:off x="7363316" y="2244700"/>
            <a:ext cx="3094117" cy="2554545"/>
          </a:xfrm>
          <a:prstGeom prst="rect">
            <a:avLst/>
          </a:prstGeom>
          <a:noFill/>
        </p:spPr>
        <p:txBody>
          <a:bodyPr wrap="none" rtlCol="0">
            <a:spAutoFit/>
          </a:bodyPr>
          <a:lstStyle/>
          <a:p>
            <a:pPr algn="r"/>
            <a:r>
              <a:rPr lang="en-GB" sz="8000" dirty="0">
                <a:solidFill>
                  <a:schemeClr val="bg1"/>
                </a:solidFill>
                <a:latin typeface="Roboto Black" panose="02000000000000000000" pitchFamily="2" charset="0"/>
                <a:ea typeface="Roboto Black" panose="02000000000000000000" pitchFamily="2" charset="0"/>
              </a:rPr>
              <a:t>Thank</a:t>
            </a:r>
          </a:p>
          <a:p>
            <a:pPr algn="r"/>
            <a:r>
              <a:rPr lang="en-GB" sz="8000" dirty="0">
                <a:solidFill>
                  <a:schemeClr val="bg1"/>
                </a:solidFill>
                <a:latin typeface="Roboto Black" panose="02000000000000000000" pitchFamily="2" charset="0"/>
                <a:ea typeface="Roboto Black" panose="02000000000000000000" pitchFamily="2" charset="0"/>
              </a:rPr>
              <a:t>You</a:t>
            </a:r>
            <a:endParaRPr lang="en-ID" sz="8000" dirty="0">
              <a:solidFill>
                <a:srgbClr val="FFBE42"/>
              </a:solidFill>
              <a:latin typeface="Roboto Black" panose="02000000000000000000" pitchFamily="2" charset="0"/>
              <a:ea typeface="Roboto Black" panose="02000000000000000000" pitchFamily="2" charset="0"/>
            </a:endParaRPr>
          </a:p>
        </p:txBody>
      </p:sp>
      <p:grpSp>
        <p:nvGrpSpPr>
          <p:cNvPr id="30" name="Group 29">
            <a:extLst>
              <a:ext uri="{FF2B5EF4-FFF2-40B4-BE49-F238E27FC236}">
                <a16:creationId xmlns:a16="http://schemas.microsoft.com/office/drawing/2014/main" id="{6860A6CE-47CF-451A-BCE0-ABDE6FB162BF}"/>
              </a:ext>
            </a:extLst>
          </p:cNvPr>
          <p:cNvGrpSpPr/>
          <p:nvPr/>
        </p:nvGrpSpPr>
        <p:grpSpPr>
          <a:xfrm>
            <a:off x="6987042" y="1712492"/>
            <a:ext cx="3846668" cy="3505586"/>
            <a:chOff x="4581525" y="1709596"/>
            <a:chExt cx="3295650" cy="3505586"/>
          </a:xfrm>
        </p:grpSpPr>
        <p:sp>
          <p:nvSpPr>
            <p:cNvPr id="22" name="Left Bracket 21">
              <a:extLst>
                <a:ext uri="{FF2B5EF4-FFF2-40B4-BE49-F238E27FC236}">
                  <a16:creationId xmlns:a16="http://schemas.microsoft.com/office/drawing/2014/main" id="{8E245745-CEFE-460B-AE90-3AA6C3EF269C}"/>
                </a:ext>
              </a:extLst>
            </p:cNvPr>
            <p:cNvSpPr/>
            <p:nvPr/>
          </p:nvSpPr>
          <p:spPr>
            <a:xfrm rot="16200000">
              <a:off x="5810518" y="3148525"/>
              <a:ext cx="837664" cy="3295650"/>
            </a:xfrm>
            <a:prstGeom prst="leftBracket">
              <a:avLst>
                <a:gd name="adj" fmla="val 0"/>
              </a:avLst>
            </a:prstGeom>
            <a:ln w="123825">
              <a:solidFill>
                <a:srgbClr val="FFBE4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dirty="0"/>
            </a:p>
          </p:txBody>
        </p:sp>
        <p:sp>
          <p:nvSpPr>
            <p:cNvPr id="25" name="Left Bracket 24">
              <a:extLst>
                <a:ext uri="{FF2B5EF4-FFF2-40B4-BE49-F238E27FC236}">
                  <a16:creationId xmlns:a16="http://schemas.microsoft.com/office/drawing/2014/main" id="{FCA5C36E-AAD4-4B01-97C9-CD65F593D34A}"/>
                </a:ext>
              </a:extLst>
            </p:cNvPr>
            <p:cNvSpPr/>
            <p:nvPr/>
          </p:nvSpPr>
          <p:spPr>
            <a:xfrm rot="5400000">
              <a:off x="5810518" y="480603"/>
              <a:ext cx="837664" cy="3295650"/>
            </a:xfrm>
            <a:prstGeom prst="leftBracket">
              <a:avLst>
                <a:gd name="adj" fmla="val 0"/>
              </a:avLst>
            </a:prstGeom>
            <a:ln w="123825">
              <a:solidFill>
                <a:srgbClr val="FFBE4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F3B33749-D31B-4069-AFFC-35D237A1F210}"/>
              </a:ext>
            </a:extLst>
          </p:cNvPr>
          <p:cNvGrpSpPr/>
          <p:nvPr/>
        </p:nvGrpSpPr>
        <p:grpSpPr>
          <a:xfrm rot="10800000">
            <a:off x="11591995" y="511012"/>
            <a:ext cx="261614" cy="4442501"/>
            <a:chOff x="315956" y="2319595"/>
            <a:chExt cx="261614" cy="4442501"/>
          </a:xfrm>
        </p:grpSpPr>
        <p:cxnSp>
          <p:nvCxnSpPr>
            <p:cNvPr id="41" name="Straight Connector 40">
              <a:extLst>
                <a:ext uri="{FF2B5EF4-FFF2-40B4-BE49-F238E27FC236}">
                  <a16:creationId xmlns:a16="http://schemas.microsoft.com/office/drawing/2014/main" id="{94C512FA-B131-4209-B901-48013C634589}"/>
                </a:ext>
              </a:extLst>
            </p:cNvPr>
            <p:cNvCxnSpPr>
              <a:cxnSpLocks/>
            </p:cNvCxnSpPr>
            <p:nvPr/>
          </p:nvCxnSpPr>
          <p:spPr>
            <a:xfrm flipV="1">
              <a:off x="461274" y="3193143"/>
              <a:ext cx="0" cy="1711366"/>
            </a:xfrm>
            <a:prstGeom prst="line">
              <a:avLst/>
            </a:prstGeom>
            <a:ln w="12700">
              <a:solidFill>
                <a:srgbClr val="FFBE42"/>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FDCE3E73-7250-46A8-8023-C46DA6E5CBC6}"/>
                </a:ext>
              </a:extLst>
            </p:cNvPr>
            <p:cNvSpPr txBox="1"/>
            <p:nvPr/>
          </p:nvSpPr>
          <p:spPr>
            <a:xfrm rot="16200000">
              <a:off x="-264331" y="5920199"/>
              <a:ext cx="1422184" cy="261610"/>
            </a:xfrm>
            <a:prstGeom prst="rect">
              <a:avLst/>
            </a:prstGeom>
            <a:noFill/>
          </p:spPr>
          <p:txBody>
            <a:bodyPr wrap="none" rtlCol="0">
              <a:spAutoFit/>
            </a:bodyPr>
            <a:lstStyle/>
            <a:p>
              <a:pPr algn="r"/>
              <a:r>
                <a:rPr lang="en-GB" sz="1100" b="1" spc="300" dirty="0">
                  <a:solidFill>
                    <a:schemeClr val="bg1"/>
                  </a:solidFill>
                  <a:latin typeface="Montserrat" panose="00000500000000000000" pitchFamily="2" charset="0"/>
                  <a:ea typeface="Roboto Black" panose="02000000000000000000" pitchFamily="2" charset="0"/>
                </a:rPr>
                <a:t>TELE WORK</a:t>
              </a:r>
              <a:endParaRPr lang="id-ID" sz="1100" b="1" spc="300" dirty="0">
                <a:solidFill>
                  <a:schemeClr val="bg1"/>
                </a:solidFill>
                <a:latin typeface="Montserrat" panose="00000500000000000000" pitchFamily="2" charset="0"/>
                <a:ea typeface="Roboto Black" panose="02000000000000000000" pitchFamily="2" charset="0"/>
              </a:endParaRPr>
            </a:p>
          </p:txBody>
        </p:sp>
        <p:sp>
          <p:nvSpPr>
            <p:cNvPr id="43" name="TextBox 42">
              <a:extLst>
                <a:ext uri="{FF2B5EF4-FFF2-40B4-BE49-F238E27FC236}">
                  <a16:creationId xmlns:a16="http://schemas.microsoft.com/office/drawing/2014/main" id="{B8032045-8ACB-4D0A-90F0-86EB06B2D392}"/>
                </a:ext>
              </a:extLst>
            </p:cNvPr>
            <p:cNvSpPr txBox="1"/>
            <p:nvPr/>
          </p:nvSpPr>
          <p:spPr>
            <a:xfrm rot="16200000">
              <a:off x="97951" y="2537604"/>
              <a:ext cx="697627" cy="261610"/>
            </a:xfrm>
            <a:prstGeom prst="rect">
              <a:avLst/>
            </a:prstGeom>
            <a:noFill/>
          </p:spPr>
          <p:txBody>
            <a:bodyPr wrap="none" rtlCol="0">
              <a:spAutoFit/>
            </a:bodyPr>
            <a:lstStyle/>
            <a:p>
              <a:r>
                <a:rPr lang="id-ID" sz="1100" b="1" spc="300" dirty="0">
                  <a:solidFill>
                    <a:schemeClr val="bg1"/>
                  </a:solidFill>
                  <a:latin typeface="Montserrat" panose="00000500000000000000" pitchFamily="2" charset="0"/>
                  <a:ea typeface="Roboto Black" panose="02000000000000000000" pitchFamily="2" charset="0"/>
                </a:rPr>
                <a:t>2022</a:t>
              </a:r>
            </a:p>
          </p:txBody>
        </p:sp>
      </p:grpSp>
      <p:sp>
        <p:nvSpPr>
          <p:cNvPr id="31" name="TextBox 30">
            <a:extLst>
              <a:ext uri="{FF2B5EF4-FFF2-40B4-BE49-F238E27FC236}">
                <a16:creationId xmlns:a16="http://schemas.microsoft.com/office/drawing/2014/main" id="{9400EF3B-58C1-4BE9-869E-79D3FE8FA1AE}"/>
              </a:ext>
            </a:extLst>
          </p:cNvPr>
          <p:cNvSpPr txBox="1"/>
          <p:nvPr/>
        </p:nvSpPr>
        <p:spPr>
          <a:xfrm>
            <a:off x="752473" y="329178"/>
            <a:ext cx="2828925" cy="338554"/>
          </a:xfrm>
          <a:prstGeom prst="rect">
            <a:avLst/>
          </a:prstGeom>
          <a:noFill/>
        </p:spPr>
        <p:txBody>
          <a:bodyPr wrap="square" rtlCol="0">
            <a:spAutoFit/>
          </a:bodyPr>
          <a:lstStyle/>
          <a:p>
            <a:r>
              <a:rPr lang="en-GB" sz="1600" b="1" dirty="0">
                <a:solidFill>
                  <a:schemeClr val="bg1"/>
                </a:solidFill>
                <a:latin typeface="Montserrat" panose="00000500000000000000" pitchFamily="2" charset="0"/>
              </a:rPr>
              <a:t>COMPANY NAME</a:t>
            </a:r>
            <a:endParaRPr lang="en-ID" sz="1600" b="1" dirty="0">
              <a:solidFill>
                <a:schemeClr val="bg1"/>
              </a:solidFill>
              <a:latin typeface="Montserrat" panose="00000500000000000000" pitchFamily="2" charset="0"/>
            </a:endParaRPr>
          </a:p>
        </p:txBody>
      </p:sp>
      <p:pic>
        <p:nvPicPr>
          <p:cNvPr id="15" name="Graphic 14">
            <a:extLst>
              <a:ext uri="{FF2B5EF4-FFF2-40B4-BE49-F238E27FC236}">
                <a16:creationId xmlns:a16="http://schemas.microsoft.com/office/drawing/2014/main" id="{A57F1741-A518-4A78-BB5F-80857DD6596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4800" y="302508"/>
            <a:ext cx="367121" cy="367121"/>
          </a:xfrm>
          <a:prstGeom prst="rect">
            <a:avLst/>
          </a:prstGeom>
        </p:spPr>
      </p:pic>
      <p:sp>
        <p:nvSpPr>
          <p:cNvPr id="5" name="Picture Placeholder 4">
            <a:extLst>
              <a:ext uri="{FF2B5EF4-FFF2-40B4-BE49-F238E27FC236}">
                <a16:creationId xmlns:a16="http://schemas.microsoft.com/office/drawing/2014/main" id="{DAE11524-854A-4BB5-BE5F-1F1DF43244F3}"/>
              </a:ext>
            </a:extLst>
          </p:cNvPr>
          <p:cNvSpPr>
            <a:spLocks noGrp="1"/>
          </p:cNvSpPr>
          <p:nvPr>
            <p:ph type="pic" sz="quarter" idx="13"/>
          </p:nvPr>
        </p:nvSpPr>
        <p:spPr/>
      </p:sp>
    </p:spTree>
    <p:extLst>
      <p:ext uri="{BB962C8B-B14F-4D97-AF65-F5344CB8AC3E}">
        <p14:creationId xmlns:p14="http://schemas.microsoft.com/office/powerpoint/2010/main" val="3330398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9012D9C-C032-41BC-9287-1464231B0601}"/>
              </a:ext>
            </a:extLst>
          </p:cNvPr>
          <p:cNvSpPr>
            <a:spLocks noGrp="1"/>
          </p:cNvSpPr>
          <p:nvPr>
            <p:ph type="pic" sz="quarter" idx="13"/>
          </p:nvPr>
        </p:nvSpPr>
        <p:spPr/>
      </p:sp>
      <p:grpSp>
        <p:nvGrpSpPr>
          <p:cNvPr id="4" name="Group 3">
            <a:extLst>
              <a:ext uri="{FF2B5EF4-FFF2-40B4-BE49-F238E27FC236}">
                <a16:creationId xmlns:a16="http://schemas.microsoft.com/office/drawing/2014/main" id="{D16F57B3-CA17-4609-A064-8B06C93CA194}"/>
              </a:ext>
            </a:extLst>
          </p:cNvPr>
          <p:cNvGrpSpPr/>
          <p:nvPr/>
        </p:nvGrpSpPr>
        <p:grpSpPr>
          <a:xfrm>
            <a:off x="964332" y="474778"/>
            <a:ext cx="1220935" cy="218280"/>
            <a:chOff x="5432716" y="5806890"/>
            <a:chExt cx="1220935" cy="218280"/>
          </a:xfrm>
        </p:grpSpPr>
        <p:sp>
          <p:nvSpPr>
            <p:cNvPr id="5" name="Freeform: Shape 4">
              <a:extLst>
                <a:ext uri="{FF2B5EF4-FFF2-40B4-BE49-F238E27FC236}">
                  <a16:creationId xmlns:a16="http://schemas.microsoft.com/office/drawing/2014/main" id="{97700ECB-A94A-4568-8D96-E2BD809E7C9C}"/>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solidFill>
              <a:schemeClr val="bg1"/>
            </a:solidFill>
            <a:ln w="8124"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6041F9DD-56D2-4038-85BD-C89E1AC58A10}"/>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solidFill>
              <a:schemeClr val="bg1"/>
            </a:solidFill>
            <a:ln w="61412" cap="rnd">
              <a:noFill/>
              <a:prstDash val="solid"/>
              <a:round/>
            </a:ln>
          </p:spPr>
          <p:txBody>
            <a:bodyPr rtlCol="0" anchor="ctr"/>
            <a:lstStyle/>
            <a:p>
              <a:endParaRPr lang="en-ID"/>
            </a:p>
          </p:txBody>
        </p:sp>
        <p:sp>
          <p:nvSpPr>
            <p:cNvPr id="7" name="Freeform: Shape 6">
              <a:extLst>
                <a:ext uri="{FF2B5EF4-FFF2-40B4-BE49-F238E27FC236}">
                  <a16:creationId xmlns:a16="http://schemas.microsoft.com/office/drawing/2014/main" id="{F7B2896C-6243-4F28-8DE1-89EEC6B1BA96}"/>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solidFill>
              <a:schemeClr val="bg1"/>
            </a:solidFill>
            <a:ln w="22203" cap="rnd">
              <a:noFill/>
              <a:prstDash val="solid"/>
              <a:round/>
            </a:ln>
          </p:spPr>
          <p:txBody>
            <a:bodyPr rtlCol="0" anchor="ctr"/>
            <a:lstStyle/>
            <a:p>
              <a:endParaRPr lang="en-ID"/>
            </a:p>
          </p:txBody>
        </p:sp>
      </p:grpSp>
      <p:sp>
        <p:nvSpPr>
          <p:cNvPr id="8" name="TextBox 7">
            <a:extLst>
              <a:ext uri="{FF2B5EF4-FFF2-40B4-BE49-F238E27FC236}">
                <a16:creationId xmlns:a16="http://schemas.microsoft.com/office/drawing/2014/main" id="{20ABC689-622F-4416-B055-D81F1AE07681}"/>
              </a:ext>
            </a:extLst>
          </p:cNvPr>
          <p:cNvSpPr txBox="1"/>
          <p:nvPr/>
        </p:nvSpPr>
        <p:spPr>
          <a:xfrm>
            <a:off x="7178794" y="1712516"/>
            <a:ext cx="4003450" cy="2554545"/>
          </a:xfrm>
          <a:prstGeom prst="rect">
            <a:avLst/>
          </a:prstGeom>
          <a:noFill/>
        </p:spPr>
        <p:txBody>
          <a:bodyPr wrap="square" rtlCol="0">
            <a:spAutoFit/>
          </a:bodyPr>
          <a:lstStyle/>
          <a:p>
            <a:pPr algn="ctr"/>
            <a:r>
              <a:rPr lang="en-GB" sz="4000" dirty="0">
                <a:latin typeface="Roboto Black" panose="02000000000000000000" pitchFamily="2" charset="0"/>
                <a:ea typeface="Roboto Black" panose="02000000000000000000" pitchFamily="2" charset="0"/>
                <a:cs typeface="Noto Serif" panose="02020600060500020200" pitchFamily="18" charset="0"/>
              </a:rPr>
              <a:t>Many Range Of </a:t>
            </a:r>
            <a:r>
              <a:rPr lang="en-GB"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Business</a:t>
            </a:r>
            <a:r>
              <a:rPr lang="en-GB" sz="4000" dirty="0">
                <a:latin typeface="Roboto Black" panose="02000000000000000000" pitchFamily="2" charset="0"/>
                <a:ea typeface="Roboto Black" panose="02000000000000000000" pitchFamily="2" charset="0"/>
                <a:cs typeface="Noto Serif" panose="02020600060500020200" pitchFamily="18" charset="0"/>
              </a:rPr>
              <a:t> Have Adapted The </a:t>
            </a:r>
            <a:r>
              <a:rPr lang="en-GB"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Telework</a:t>
            </a:r>
            <a:endParaRPr lang="en-ID" sz="4000" i="1"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grpSp>
        <p:nvGrpSpPr>
          <p:cNvPr id="9" name="Group 8">
            <a:extLst>
              <a:ext uri="{FF2B5EF4-FFF2-40B4-BE49-F238E27FC236}">
                <a16:creationId xmlns:a16="http://schemas.microsoft.com/office/drawing/2014/main" id="{6CA296F8-7F86-4D41-8C58-D9AFFC389D70}"/>
              </a:ext>
            </a:extLst>
          </p:cNvPr>
          <p:cNvGrpSpPr/>
          <p:nvPr/>
        </p:nvGrpSpPr>
        <p:grpSpPr>
          <a:xfrm rot="5400000">
            <a:off x="8988796" y="-1529292"/>
            <a:ext cx="383446" cy="4341627"/>
            <a:chOff x="315955" y="2167195"/>
            <a:chExt cx="383446" cy="4341627"/>
          </a:xfrm>
        </p:grpSpPr>
        <p:cxnSp>
          <p:nvCxnSpPr>
            <p:cNvPr id="10" name="Straight Connector 9">
              <a:extLst>
                <a:ext uri="{FF2B5EF4-FFF2-40B4-BE49-F238E27FC236}">
                  <a16:creationId xmlns:a16="http://schemas.microsoft.com/office/drawing/2014/main" id="{E47CC9FF-6BE0-4921-98E9-426924AFF96C}"/>
                </a:ext>
              </a:extLst>
            </p:cNvPr>
            <p:cNvCxnSpPr>
              <a:cxnSpLocks/>
            </p:cNvCxnSpPr>
            <p:nvPr/>
          </p:nvCxnSpPr>
          <p:spPr>
            <a:xfrm rot="16200000">
              <a:off x="-1357774" y="4346657"/>
              <a:ext cx="4114349" cy="0"/>
            </a:xfrm>
            <a:prstGeom prst="line">
              <a:avLst/>
            </a:prstGeom>
            <a:ln w="28575">
              <a:solidFill>
                <a:srgbClr val="FFBE4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599AE8E-30AB-4313-A2F1-506449F6B087}"/>
                </a:ext>
              </a:extLst>
            </p:cNvPr>
            <p:cNvSpPr txBox="1"/>
            <p:nvPr/>
          </p:nvSpPr>
          <p:spPr>
            <a:xfrm rot="16200000">
              <a:off x="-264332" y="5666925"/>
              <a:ext cx="1422184" cy="261610"/>
            </a:xfrm>
            <a:prstGeom prst="rect">
              <a:avLst/>
            </a:prstGeom>
            <a:noFill/>
          </p:spPr>
          <p:txBody>
            <a:bodyPr wrap="none" rtlCol="0">
              <a:spAutoFit/>
            </a:bodyPr>
            <a:lstStyle/>
            <a:p>
              <a:r>
                <a:rPr lang="en-GB" sz="1100" b="1" spc="300" dirty="0">
                  <a:solidFill>
                    <a:schemeClr val="tx1">
                      <a:lumMod val="50000"/>
                      <a:lumOff val="50000"/>
                    </a:schemeClr>
                  </a:solidFill>
                  <a:latin typeface="Montserrat" panose="00000500000000000000" pitchFamily="2" charset="0"/>
                  <a:ea typeface="Roboto Black" panose="02000000000000000000" pitchFamily="2" charset="0"/>
                </a:rPr>
                <a:t>TELE WORK</a:t>
              </a:r>
              <a:endParaRPr lang="id-ID" sz="1100" b="1" spc="300" dirty="0">
                <a:solidFill>
                  <a:schemeClr val="tx1">
                    <a:lumMod val="50000"/>
                    <a:lumOff val="50000"/>
                  </a:schemeClr>
                </a:solidFill>
                <a:latin typeface="Montserrat" panose="00000500000000000000" pitchFamily="2" charset="0"/>
                <a:ea typeface="Roboto Black" panose="02000000000000000000" pitchFamily="2" charset="0"/>
              </a:endParaRPr>
            </a:p>
          </p:txBody>
        </p:sp>
        <p:sp>
          <p:nvSpPr>
            <p:cNvPr id="12" name="TextBox 11">
              <a:extLst>
                <a:ext uri="{FF2B5EF4-FFF2-40B4-BE49-F238E27FC236}">
                  <a16:creationId xmlns:a16="http://schemas.microsoft.com/office/drawing/2014/main" id="{201F597E-672A-4AFD-92E4-820CFD986B6C}"/>
                </a:ext>
              </a:extLst>
            </p:cNvPr>
            <p:cNvSpPr txBox="1"/>
            <p:nvPr/>
          </p:nvSpPr>
          <p:spPr>
            <a:xfrm rot="16200000">
              <a:off x="97952" y="2385204"/>
              <a:ext cx="697627" cy="261610"/>
            </a:xfrm>
            <a:prstGeom prst="rect">
              <a:avLst/>
            </a:prstGeom>
            <a:noFill/>
          </p:spPr>
          <p:txBody>
            <a:bodyPr wrap="none" rtlCol="0">
              <a:spAutoFit/>
            </a:bodyPr>
            <a:lstStyle/>
            <a:p>
              <a:pPr algn="r"/>
              <a:r>
                <a:rPr lang="id-ID" sz="1100" b="1" spc="300" dirty="0">
                  <a:solidFill>
                    <a:schemeClr val="tx1">
                      <a:lumMod val="50000"/>
                      <a:lumOff val="50000"/>
                    </a:schemeClr>
                  </a:solidFill>
                  <a:latin typeface="Montserrat" panose="00000500000000000000" pitchFamily="2" charset="0"/>
                  <a:ea typeface="Roboto Black" panose="02000000000000000000" pitchFamily="2" charset="0"/>
                </a:rPr>
                <a:t>2022</a:t>
              </a:r>
            </a:p>
          </p:txBody>
        </p:sp>
      </p:grpSp>
      <p:sp>
        <p:nvSpPr>
          <p:cNvPr id="17" name="Rectangle 16">
            <a:extLst>
              <a:ext uri="{FF2B5EF4-FFF2-40B4-BE49-F238E27FC236}">
                <a16:creationId xmlns:a16="http://schemas.microsoft.com/office/drawing/2014/main" id="{674B208D-5ADC-40D4-B7F4-1D5C75411AF0}"/>
              </a:ext>
            </a:extLst>
          </p:cNvPr>
          <p:cNvSpPr/>
          <p:nvPr/>
        </p:nvSpPr>
        <p:spPr>
          <a:xfrm>
            <a:off x="4651222" y="4132420"/>
            <a:ext cx="1789701" cy="1339812"/>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C56BBD7D-A75A-446C-BCAB-284426BB6125}"/>
              </a:ext>
            </a:extLst>
          </p:cNvPr>
          <p:cNvSpPr txBox="1"/>
          <p:nvPr/>
        </p:nvSpPr>
        <p:spPr>
          <a:xfrm>
            <a:off x="4551481" y="4258888"/>
            <a:ext cx="1989182" cy="1107996"/>
          </a:xfrm>
          <a:prstGeom prst="rect">
            <a:avLst/>
          </a:prstGeom>
          <a:noFill/>
        </p:spPr>
        <p:txBody>
          <a:bodyPr wrap="square" rtlCol="0">
            <a:spAutoFit/>
          </a:bodyPr>
          <a:lstStyle/>
          <a:p>
            <a:pPr algn="ctr"/>
            <a:r>
              <a:rPr lang="en-GB" sz="6600" b="1" dirty="0">
                <a:solidFill>
                  <a:schemeClr val="bg1"/>
                </a:solidFill>
                <a:latin typeface="Montserrat" panose="00000500000000000000" pitchFamily="2" charset="0"/>
                <a:ea typeface="Roboto" panose="02000000000000000000" pitchFamily="2" charset="0"/>
                <a:cs typeface="Noto Serif" panose="02020600060500020200" pitchFamily="18" charset="0"/>
              </a:rPr>
              <a:t>01</a:t>
            </a:r>
            <a:endParaRPr lang="en-ID" sz="6600" b="1" dirty="0">
              <a:solidFill>
                <a:schemeClr val="bg1"/>
              </a:solidFill>
              <a:latin typeface="Montserrat" panose="00000500000000000000" pitchFamily="2" charset="0"/>
              <a:ea typeface="Roboto" panose="02000000000000000000" pitchFamily="2" charset="0"/>
              <a:cs typeface="Noto Serif" panose="02020600060500020200" pitchFamily="18" charset="0"/>
            </a:endParaRPr>
          </a:p>
        </p:txBody>
      </p:sp>
      <p:sp>
        <p:nvSpPr>
          <p:cNvPr id="19" name="TextBox 18">
            <a:extLst>
              <a:ext uri="{FF2B5EF4-FFF2-40B4-BE49-F238E27FC236}">
                <a16:creationId xmlns:a16="http://schemas.microsoft.com/office/drawing/2014/main" id="{4222C1AD-AE4A-425B-A8D7-9AB0458D30E1}"/>
              </a:ext>
            </a:extLst>
          </p:cNvPr>
          <p:cNvSpPr txBox="1"/>
          <p:nvPr/>
        </p:nvSpPr>
        <p:spPr>
          <a:xfrm>
            <a:off x="7486650" y="4600694"/>
            <a:ext cx="3387738"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 quae ab illo inventore veritatis et</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grpSp>
        <p:nvGrpSpPr>
          <p:cNvPr id="24" name="Group 23">
            <a:extLst>
              <a:ext uri="{FF2B5EF4-FFF2-40B4-BE49-F238E27FC236}">
                <a16:creationId xmlns:a16="http://schemas.microsoft.com/office/drawing/2014/main" id="{F9241FED-3AC0-468B-B1EB-88918930FDD1}"/>
              </a:ext>
            </a:extLst>
          </p:cNvPr>
          <p:cNvGrpSpPr/>
          <p:nvPr/>
        </p:nvGrpSpPr>
        <p:grpSpPr>
          <a:xfrm rot="5400000">
            <a:off x="9112937" y="6065629"/>
            <a:ext cx="135165" cy="721142"/>
            <a:chOff x="11694109" y="372628"/>
            <a:chExt cx="168467" cy="898815"/>
          </a:xfrm>
          <a:solidFill>
            <a:srgbClr val="15B2D3"/>
          </a:solidFill>
        </p:grpSpPr>
        <p:sp>
          <p:nvSpPr>
            <p:cNvPr id="25" name="L-Shape 24">
              <a:extLst>
                <a:ext uri="{FF2B5EF4-FFF2-40B4-BE49-F238E27FC236}">
                  <a16:creationId xmlns:a16="http://schemas.microsoft.com/office/drawing/2014/main" id="{F1F6BB94-188A-4A82-939D-A012075574AE}"/>
                </a:ext>
              </a:extLst>
            </p:cNvPr>
            <p:cNvSpPr/>
            <p:nvPr/>
          </p:nvSpPr>
          <p:spPr>
            <a:xfrm rot="8100000">
              <a:off x="11694109" y="372628"/>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L-Shape 25">
              <a:extLst>
                <a:ext uri="{FF2B5EF4-FFF2-40B4-BE49-F238E27FC236}">
                  <a16:creationId xmlns:a16="http://schemas.microsoft.com/office/drawing/2014/main" id="{0381802C-D3A8-41BD-B1BE-E7253AC09459}"/>
                </a:ext>
              </a:extLst>
            </p:cNvPr>
            <p:cNvSpPr/>
            <p:nvPr/>
          </p:nvSpPr>
          <p:spPr>
            <a:xfrm rot="18900000">
              <a:off x="11694109" y="1102976"/>
              <a:ext cx="168467" cy="168467"/>
            </a:xfrm>
            <a:prstGeom prst="corner">
              <a:avLst>
                <a:gd name="adj1" fmla="val 35417"/>
                <a:gd name="adj2" fmla="val 3541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2604283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1911413-FF39-4F31-8D21-0228AAA55CF8}"/>
              </a:ext>
            </a:extLst>
          </p:cNvPr>
          <p:cNvSpPr>
            <a:spLocks noGrp="1"/>
          </p:cNvSpPr>
          <p:nvPr>
            <p:ph type="pic" sz="quarter" idx="13"/>
          </p:nvPr>
        </p:nvSpPr>
        <p:spPr/>
      </p:sp>
      <p:sp>
        <p:nvSpPr>
          <p:cNvPr id="5" name="Rectangle 4">
            <a:extLst>
              <a:ext uri="{FF2B5EF4-FFF2-40B4-BE49-F238E27FC236}">
                <a16:creationId xmlns:a16="http://schemas.microsoft.com/office/drawing/2014/main" id="{C5B87FCA-04B4-4809-AFA4-FD2C4A43A74B}"/>
              </a:ext>
            </a:extLst>
          </p:cNvPr>
          <p:cNvSpPr/>
          <p:nvPr/>
        </p:nvSpPr>
        <p:spPr>
          <a:xfrm>
            <a:off x="6620329" y="3429000"/>
            <a:ext cx="827314" cy="3429000"/>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extBox 11">
            <a:extLst>
              <a:ext uri="{FF2B5EF4-FFF2-40B4-BE49-F238E27FC236}">
                <a16:creationId xmlns:a16="http://schemas.microsoft.com/office/drawing/2014/main" id="{68451C74-CC46-4041-A488-0E206134D1A2}"/>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13" name="TextBox 12">
            <a:extLst>
              <a:ext uri="{FF2B5EF4-FFF2-40B4-BE49-F238E27FC236}">
                <a16:creationId xmlns:a16="http://schemas.microsoft.com/office/drawing/2014/main" id="{45ACFAF4-4E19-41CE-8D3B-7C5F48309FF7}"/>
              </a:ext>
            </a:extLst>
          </p:cNvPr>
          <p:cNvSpPr txBox="1"/>
          <p:nvPr/>
        </p:nvSpPr>
        <p:spPr>
          <a:xfrm>
            <a:off x="1030967" y="1421499"/>
            <a:ext cx="4512129" cy="1569660"/>
          </a:xfrm>
          <a:prstGeom prst="rect">
            <a:avLst/>
          </a:prstGeom>
          <a:noFill/>
        </p:spPr>
        <p:txBody>
          <a:bodyPr wrap="square" rtlCol="0">
            <a:spAutoFit/>
          </a:bodyPr>
          <a:lstStyle/>
          <a:p>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Telework</a:t>
            </a:r>
            <a:r>
              <a:rPr lang="en-GB" sz="3200" dirty="0">
                <a:latin typeface="Roboto Black" panose="02000000000000000000" pitchFamily="2" charset="0"/>
                <a:ea typeface="Roboto Black" panose="02000000000000000000" pitchFamily="2" charset="0"/>
                <a:cs typeface="Noto Serif" panose="02020600060500020200" pitchFamily="18" charset="0"/>
              </a:rPr>
              <a:t> Will Become New </a:t>
            </a:r>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Pop Culture</a:t>
            </a:r>
            <a:r>
              <a:rPr lang="en-GB" sz="3200" dirty="0">
                <a:latin typeface="Roboto Black" panose="02000000000000000000" pitchFamily="2" charset="0"/>
                <a:ea typeface="Roboto Black" panose="02000000000000000000" pitchFamily="2" charset="0"/>
                <a:cs typeface="Noto Serif" panose="02020600060500020200" pitchFamily="18" charset="0"/>
              </a:rPr>
              <a:t> On The </a:t>
            </a:r>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Work</a:t>
            </a:r>
            <a:r>
              <a:rPr lang="en-GB" sz="3200" dirty="0">
                <a:latin typeface="Roboto Black" panose="02000000000000000000" pitchFamily="2" charset="0"/>
                <a:ea typeface="Roboto Black" panose="02000000000000000000" pitchFamily="2" charset="0"/>
                <a:cs typeface="Noto Serif" panose="02020600060500020200" pitchFamily="18" charset="0"/>
              </a:rPr>
              <a:t>.</a:t>
            </a:r>
            <a:endParaRPr lang="en-ID" sz="3200"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14" name="TextBox 13">
            <a:extLst>
              <a:ext uri="{FF2B5EF4-FFF2-40B4-BE49-F238E27FC236}">
                <a16:creationId xmlns:a16="http://schemas.microsoft.com/office/drawing/2014/main" id="{6FBB8948-F305-407E-B857-587083EE6002}"/>
              </a:ext>
            </a:extLst>
          </p:cNvPr>
          <p:cNvSpPr txBox="1"/>
          <p:nvPr/>
        </p:nvSpPr>
        <p:spPr>
          <a:xfrm>
            <a:off x="1016452" y="4644788"/>
            <a:ext cx="2098223"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is iste natus error sit great ness accusantium 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grpSp>
        <p:nvGrpSpPr>
          <p:cNvPr id="15" name="Group 14">
            <a:extLst>
              <a:ext uri="{FF2B5EF4-FFF2-40B4-BE49-F238E27FC236}">
                <a16:creationId xmlns:a16="http://schemas.microsoft.com/office/drawing/2014/main" id="{74E5121C-7364-48AC-B7C1-B133ADE4A676}"/>
              </a:ext>
            </a:extLst>
          </p:cNvPr>
          <p:cNvGrpSpPr/>
          <p:nvPr/>
        </p:nvGrpSpPr>
        <p:grpSpPr>
          <a:xfrm>
            <a:off x="10386579" y="409914"/>
            <a:ext cx="1220935" cy="218280"/>
            <a:chOff x="5432716" y="5806890"/>
            <a:chExt cx="1220935" cy="218280"/>
          </a:xfrm>
          <a:solidFill>
            <a:srgbClr val="236E96"/>
          </a:solidFill>
        </p:grpSpPr>
        <p:sp>
          <p:nvSpPr>
            <p:cNvPr id="16" name="Freeform: Shape 15">
              <a:extLst>
                <a:ext uri="{FF2B5EF4-FFF2-40B4-BE49-F238E27FC236}">
                  <a16:creationId xmlns:a16="http://schemas.microsoft.com/office/drawing/2014/main" id="{3B6BEDDB-D5B3-4C6C-ACF8-8176F0A145CA}"/>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5A8DFEFC-8949-4455-8D94-1115DFCB0EA3}"/>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18" name="Freeform: Shape 17">
              <a:extLst>
                <a:ext uri="{FF2B5EF4-FFF2-40B4-BE49-F238E27FC236}">
                  <a16:creationId xmlns:a16="http://schemas.microsoft.com/office/drawing/2014/main" id="{D613E962-5C17-40A4-AA80-1E1DE4A3A8AA}"/>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sp>
        <p:nvSpPr>
          <p:cNvPr id="23" name="TextBox 22">
            <a:extLst>
              <a:ext uri="{FF2B5EF4-FFF2-40B4-BE49-F238E27FC236}">
                <a16:creationId xmlns:a16="http://schemas.microsoft.com/office/drawing/2014/main" id="{655A8724-E2AE-4707-881D-CADCCD999DBB}"/>
              </a:ext>
            </a:extLst>
          </p:cNvPr>
          <p:cNvSpPr txBox="1"/>
          <p:nvPr/>
        </p:nvSpPr>
        <p:spPr>
          <a:xfrm>
            <a:off x="1016452" y="4282838"/>
            <a:ext cx="2098223" cy="307777"/>
          </a:xfrm>
          <a:prstGeom prst="rect">
            <a:avLst/>
          </a:prstGeom>
          <a:noFill/>
        </p:spPr>
        <p:txBody>
          <a:bodyPr wrap="square" rtlCol="0">
            <a:spAutoFit/>
          </a:bodyPr>
          <a:lstStyle/>
          <a:p>
            <a:pPr algn="ctr"/>
            <a:r>
              <a:rPr lang="en-GB" sz="1400" dirty="0">
                <a:latin typeface="Lato Black" panose="020F0A02020204030203" pitchFamily="34" charset="0"/>
              </a:rPr>
              <a:t>TELECONFERENCE</a:t>
            </a:r>
            <a:endParaRPr lang="id-ID" sz="1400" dirty="0">
              <a:latin typeface="Lato Black" panose="020F0A02020204030203" pitchFamily="34" charset="0"/>
            </a:endParaRPr>
          </a:p>
        </p:txBody>
      </p:sp>
      <p:sp>
        <p:nvSpPr>
          <p:cNvPr id="24" name="TextBox 23">
            <a:extLst>
              <a:ext uri="{FF2B5EF4-FFF2-40B4-BE49-F238E27FC236}">
                <a16:creationId xmlns:a16="http://schemas.microsoft.com/office/drawing/2014/main" id="{345F8A01-4434-41E3-8EF0-CD543EF373A3}"/>
              </a:ext>
            </a:extLst>
          </p:cNvPr>
          <p:cNvSpPr txBox="1"/>
          <p:nvPr/>
        </p:nvSpPr>
        <p:spPr>
          <a:xfrm>
            <a:off x="3409907" y="4644788"/>
            <a:ext cx="2098223"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is iste natus error sit great ness accusantium doloremque trie as laudantium</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5" name="TextBox 24">
            <a:extLst>
              <a:ext uri="{FF2B5EF4-FFF2-40B4-BE49-F238E27FC236}">
                <a16:creationId xmlns:a16="http://schemas.microsoft.com/office/drawing/2014/main" id="{3BDF1874-5F19-4847-9188-FA391866C768}"/>
              </a:ext>
            </a:extLst>
          </p:cNvPr>
          <p:cNvSpPr txBox="1"/>
          <p:nvPr/>
        </p:nvSpPr>
        <p:spPr>
          <a:xfrm>
            <a:off x="3409907" y="4282838"/>
            <a:ext cx="2098223" cy="307777"/>
          </a:xfrm>
          <a:prstGeom prst="rect">
            <a:avLst/>
          </a:prstGeom>
          <a:noFill/>
        </p:spPr>
        <p:txBody>
          <a:bodyPr wrap="square" rtlCol="0">
            <a:spAutoFit/>
          </a:bodyPr>
          <a:lstStyle/>
          <a:p>
            <a:pPr algn="ctr"/>
            <a:r>
              <a:rPr lang="en-GB" sz="1400" dirty="0">
                <a:latin typeface="Lato Black" panose="020F0A02020204030203" pitchFamily="34" charset="0"/>
              </a:rPr>
              <a:t>PHONE CALL</a:t>
            </a:r>
            <a:endParaRPr lang="id-ID" sz="1400" dirty="0">
              <a:latin typeface="Lato Black" panose="020F0A02020204030203" pitchFamily="34" charset="0"/>
            </a:endParaRPr>
          </a:p>
        </p:txBody>
      </p:sp>
      <p:sp>
        <p:nvSpPr>
          <p:cNvPr id="26" name="TextBox 25">
            <a:extLst>
              <a:ext uri="{FF2B5EF4-FFF2-40B4-BE49-F238E27FC236}">
                <a16:creationId xmlns:a16="http://schemas.microsoft.com/office/drawing/2014/main" id="{70061B95-CE51-4C2C-8E7A-70CAC6A0105E}"/>
              </a:ext>
            </a:extLst>
          </p:cNvPr>
          <p:cNvSpPr txBox="1"/>
          <p:nvPr/>
        </p:nvSpPr>
        <p:spPr>
          <a:xfrm rot="5400000">
            <a:off x="5619524" y="4974223"/>
            <a:ext cx="2828925" cy="338554"/>
          </a:xfrm>
          <a:prstGeom prst="rect">
            <a:avLst/>
          </a:prstGeom>
          <a:noFill/>
        </p:spPr>
        <p:txBody>
          <a:bodyPr wrap="square" rtlCol="0">
            <a:spAutoFit/>
          </a:bodyPr>
          <a:lstStyle/>
          <a:p>
            <a:pPr algn="ctr"/>
            <a:r>
              <a:rPr lang="en-GB" sz="1600" spc="300" dirty="0">
                <a:solidFill>
                  <a:schemeClr val="bg1"/>
                </a:solidFill>
                <a:latin typeface="Montserrat" panose="00000500000000000000" pitchFamily="2" charset="0"/>
              </a:rPr>
              <a:t>LOREM IPSUM</a:t>
            </a:r>
            <a:endParaRPr lang="en-ID" sz="1600" spc="300" dirty="0">
              <a:solidFill>
                <a:schemeClr val="bg1"/>
              </a:solidFill>
              <a:latin typeface="Montserrat" panose="00000500000000000000" pitchFamily="2" charset="0"/>
            </a:endParaRPr>
          </a:p>
        </p:txBody>
      </p:sp>
      <p:pic>
        <p:nvPicPr>
          <p:cNvPr id="19" name="Graphic 18">
            <a:extLst>
              <a:ext uri="{FF2B5EF4-FFF2-40B4-BE49-F238E27FC236}">
                <a16:creationId xmlns:a16="http://schemas.microsoft.com/office/drawing/2014/main" id="{C92675C9-8F2B-4158-9199-78BAA099FCD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69183"/>
            <a:ext cx="367121" cy="367121"/>
          </a:xfrm>
          <a:prstGeom prst="rect">
            <a:avLst/>
          </a:prstGeom>
        </p:spPr>
      </p:pic>
      <p:sp>
        <p:nvSpPr>
          <p:cNvPr id="9" name="Freeform: Shape 8">
            <a:extLst>
              <a:ext uri="{FF2B5EF4-FFF2-40B4-BE49-F238E27FC236}">
                <a16:creationId xmlns:a16="http://schemas.microsoft.com/office/drawing/2014/main" id="{3ED23E22-92F7-40C0-B083-A80C9E04EDA7}"/>
              </a:ext>
            </a:extLst>
          </p:cNvPr>
          <p:cNvSpPr/>
          <p:nvPr/>
        </p:nvSpPr>
        <p:spPr>
          <a:xfrm>
            <a:off x="1815040" y="3643392"/>
            <a:ext cx="501047" cy="501045"/>
          </a:xfrm>
          <a:custGeom>
            <a:avLst/>
            <a:gdLst>
              <a:gd name="connsiteX0" fmla="*/ 81964 w 501047"/>
              <a:gd name="connsiteY0" fmla="*/ 1 h 501045"/>
              <a:gd name="connsiteX1" fmla="*/ 73139 w 501047"/>
              <a:gd name="connsiteY1" fmla="*/ 3706 h 501045"/>
              <a:gd name="connsiteX2" fmla="*/ 3709 w 501047"/>
              <a:gd name="connsiteY2" fmla="*/ 73136 h 501045"/>
              <a:gd name="connsiteX3" fmla="*/ 4 w 501047"/>
              <a:gd name="connsiteY3" fmla="*/ 82392 h 501045"/>
              <a:gd name="connsiteX4" fmla="*/ 20546 w 501047"/>
              <a:gd name="connsiteY4" fmla="*/ 160843 h 501045"/>
              <a:gd name="connsiteX5" fmla="*/ 152520 w 501047"/>
              <a:gd name="connsiteY5" fmla="*/ 348527 h 501045"/>
              <a:gd name="connsiteX6" fmla="*/ 340202 w 501047"/>
              <a:gd name="connsiteY6" fmla="*/ 480500 h 501045"/>
              <a:gd name="connsiteX7" fmla="*/ 418654 w 501047"/>
              <a:gd name="connsiteY7" fmla="*/ 501042 h 501045"/>
              <a:gd name="connsiteX8" fmla="*/ 427910 w 501047"/>
              <a:gd name="connsiteY8" fmla="*/ 497337 h 501045"/>
              <a:gd name="connsiteX9" fmla="*/ 497340 w 501047"/>
              <a:gd name="connsiteY9" fmla="*/ 427907 h 501045"/>
              <a:gd name="connsiteX10" fmla="*/ 497340 w 501047"/>
              <a:gd name="connsiteY10" fmla="*/ 409996 h 501045"/>
              <a:gd name="connsiteX11" fmla="*/ 405731 w 501047"/>
              <a:gd name="connsiteY11" fmla="*/ 318374 h 501045"/>
              <a:gd name="connsiteX12" fmla="*/ 387820 w 501047"/>
              <a:gd name="connsiteY12" fmla="*/ 318374 h 501045"/>
              <a:gd name="connsiteX13" fmla="*/ 340019 w 501047"/>
              <a:gd name="connsiteY13" fmla="*/ 366189 h 501045"/>
              <a:gd name="connsiteX14" fmla="*/ 336379 w 501047"/>
              <a:gd name="connsiteY14" fmla="*/ 365992 h 501045"/>
              <a:gd name="connsiteX15" fmla="*/ 310325 w 501047"/>
              <a:gd name="connsiteY15" fmla="*/ 359289 h 501045"/>
              <a:gd name="connsiteX16" fmla="*/ 211175 w 501047"/>
              <a:gd name="connsiteY16" fmla="*/ 289872 h 501045"/>
              <a:gd name="connsiteX17" fmla="*/ 141757 w 501047"/>
              <a:gd name="connsiteY17" fmla="*/ 190721 h 501045"/>
              <a:gd name="connsiteX18" fmla="*/ 135054 w 501047"/>
              <a:gd name="connsiteY18" fmla="*/ 164667 h 501045"/>
              <a:gd name="connsiteX19" fmla="*/ 134858 w 501047"/>
              <a:gd name="connsiteY19" fmla="*/ 161027 h 501045"/>
              <a:gd name="connsiteX20" fmla="*/ 182672 w 501047"/>
              <a:gd name="connsiteY20" fmla="*/ 113226 h 501045"/>
              <a:gd name="connsiteX21" fmla="*/ 182672 w 501047"/>
              <a:gd name="connsiteY21" fmla="*/ 95315 h 501045"/>
              <a:gd name="connsiteX22" fmla="*/ 91050 w 501047"/>
              <a:gd name="connsiteY22" fmla="*/ 3706 h 501045"/>
              <a:gd name="connsiteX23" fmla="*/ 81964 w 501047"/>
              <a:gd name="connsiteY23" fmla="*/ 1 h 501045"/>
              <a:gd name="connsiteX24" fmla="*/ 82094 w 501047"/>
              <a:gd name="connsiteY24" fmla="*/ 30572 h 501045"/>
              <a:gd name="connsiteX25" fmla="*/ 155806 w 501047"/>
              <a:gd name="connsiteY25" fmla="*/ 104270 h 501045"/>
              <a:gd name="connsiteX26" fmla="*/ 113084 w 501047"/>
              <a:gd name="connsiteY26" fmla="*/ 146979 h 501045"/>
              <a:gd name="connsiteX27" fmla="*/ 109431 w 501047"/>
              <a:gd name="connsiteY27" fmla="*/ 154651 h 501045"/>
              <a:gd name="connsiteX28" fmla="*/ 109903 w 501047"/>
              <a:gd name="connsiteY28" fmla="*/ 167678 h 501045"/>
              <a:gd name="connsiteX29" fmla="*/ 118021 w 501047"/>
              <a:gd name="connsiteY29" fmla="*/ 199558 h 501045"/>
              <a:gd name="connsiteX30" fmla="*/ 193264 w 501047"/>
              <a:gd name="connsiteY30" fmla="*/ 307782 h 501045"/>
              <a:gd name="connsiteX31" fmla="*/ 301487 w 501047"/>
              <a:gd name="connsiteY31" fmla="*/ 383026 h 501045"/>
              <a:gd name="connsiteX32" fmla="*/ 333368 w 501047"/>
              <a:gd name="connsiteY32" fmla="*/ 391143 h 501045"/>
              <a:gd name="connsiteX33" fmla="*/ 346395 w 501047"/>
              <a:gd name="connsiteY33" fmla="*/ 391614 h 501045"/>
              <a:gd name="connsiteX34" fmla="*/ 354068 w 501047"/>
              <a:gd name="connsiteY34" fmla="*/ 387961 h 501045"/>
              <a:gd name="connsiteX35" fmla="*/ 396775 w 501047"/>
              <a:gd name="connsiteY35" fmla="*/ 345240 h 501045"/>
              <a:gd name="connsiteX36" fmla="*/ 470474 w 501047"/>
              <a:gd name="connsiteY36" fmla="*/ 418951 h 501045"/>
              <a:gd name="connsiteX37" fmla="*/ 414372 w 501047"/>
              <a:gd name="connsiteY37" fmla="*/ 475054 h 501045"/>
              <a:gd name="connsiteX38" fmla="*/ 349825 w 501047"/>
              <a:gd name="connsiteY38" fmla="*/ 457064 h 501045"/>
              <a:gd name="connsiteX39" fmla="*/ 170430 w 501047"/>
              <a:gd name="connsiteY39" fmla="*/ 330616 h 501045"/>
              <a:gd name="connsiteX40" fmla="*/ 43981 w 501047"/>
              <a:gd name="connsiteY40" fmla="*/ 151221 h 501045"/>
              <a:gd name="connsiteX41" fmla="*/ 25992 w 501047"/>
              <a:gd name="connsiteY41" fmla="*/ 86674 h 50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01047" h="501045">
                <a:moveTo>
                  <a:pt x="81964" y="1"/>
                </a:moveTo>
                <a:cubicBezTo>
                  <a:pt x="78651" y="34"/>
                  <a:pt x="75483" y="1365"/>
                  <a:pt x="73139" y="3706"/>
                </a:cubicBezTo>
                <a:lnTo>
                  <a:pt x="3709" y="73136"/>
                </a:lnTo>
                <a:cubicBezTo>
                  <a:pt x="1260" y="75586"/>
                  <a:pt x="-78" y="78930"/>
                  <a:pt x="4" y="82392"/>
                </a:cubicBezTo>
                <a:cubicBezTo>
                  <a:pt x="4" y="82392"/>
                  <a:pt x="969" y="113180"/>
                  <a:pt x="20546" y="160843"/>
                </a:cubicBezTo>
                <a:cubicBezTo>
                  <a:pt x="40123" y="208507"/>
                  <a:pt x="78341" y="274348"/>
                  <a:pt x="152520" y="348527"/>
                </a:cubicBezTo>
                <a:cubicBezTo>
                  <a:pt x="226698" y="422705"/>
                  <a:pt x="292539" y="460924"/>
                  <a:pt x="340202" y="480500"/>
                </a:cubicBezTo>
                <a:cubicBezTo>
                  <a:pt x="387866" y="500077"/>
                  <a:pt x="418654" y="501042"/>
                  <a:pt x="418654" y="501042"/>
                </a:cubicBezTo>
                <a:cubicBezTo>
                  <a:pt x="422116" y="501125"/>
                  <a:pt x="425461" y="499785"/>
                  <a:pt x="427910" y="497337"/>
                </a:cubicBezTo>
                <a:lnTo>
                  <a:pt x="497340" y="427907"/>
                </a:lnTo>
                <a:cubicBezTo>
                  <a:pt x="502284" y="422960"/>
                  <a:pt x="502284" y="414943"/>
                  <a:pt x="497340" y="409996"/>
                </a:cubicBezTo>
                <a:lnTo>
                  <a:pt x="405731" y="318374"/>
                </a:lnTo>
                <a:cubicBezTo>
                  <a:pt x="400785" y="313431"/>
                  <a:pt x="392767" y="313431"/>
                  <a:pt x="387820" y="318374"/>
                </a:cubicBezTo>
                <a:lnTo>
                  <a:pt x="340019" y="366189"/>
                </a:lnTo>
                <a:cubicBezTo>
                  <a:pt x="338865" y="366169"/>
                  <a:pt x="339166" y="366326"/>
                  <a:pt x="336379" y="365992"/>
                </a:cubicBezTo>
                <a:cubicBezTo>
                  <a:pt x="330677" y="365309"/>
                  <a:pt x="321874" y="363588"/>
                  <a:pt x="310325" y="359289"/>
                </a:cubicBezTo>
                <a:cubicBezTo>
                  <a:pt x="287228" y="350690"/>
                  <a:pt x="253077" y="331773"/>
                  <a:pt x="211175" y="289872"/>
                </a:cubicBezTo>
                <a:cubicBezTo>
                  <a:pt x="169272" y="247970"/>
                  <a:pt x="150355" y="213819"/>
                  <a:pt x="141757" y="190721"/>
                </a:cubicBezTo>
                <a:cubicBezTo>
                  <a:pt x="137459" y="179173"/>
                  <a:pt x="135736" y="170370"/>
                  <a:pt x="135054" y="164667"/>
                </a:cubicBezTo>
                <a:cubicBezTo>
                  <a:pt x="134720" y="161880"/>
                  <a:pt x="134879" y="162181"/>
                  <a:pt x="134858" y="161027"/>
                </a:cubicBezTo>
                <a:lnTo>
                  <a:pt x="182672" y="113226"/>
                </a:lnTo>
                <a:cubicBezTo>
                  <a:pt x="187616" y="108279"/>
                  <a:pt x="187616" y="100262"/>
                  <a:pt x="182672" y="95315"/>
                </a:cubicBezTo>
                <a:lnTo>
                  <a:pt x="91050" y="3706"/>
                </a:lnTo>
                <a:cubicBezTo>
                  <a:pt x="88641" y="1300"/>
                  <a:pt x="85367" y="-35"/>
                  <a:pt x="81964" y="1"/>
                </a:cubicBezTo>
                <a:close/>
                <a:moveTo>
                  <a:pt x="82094" y="30572"/>
                </a:moveTo>
                <a:lnTo>
                  <a:pt x="155806" y="104270"/>
                </a:lnTo>
                <a:lnTo>
                  <a:pt x="113084" y="146979"/>
                </a:lnTo>
                <a:cubicBezTo>
                  <a:pt x="111020" y="149039"/>
                  <a:pt x="109730" y="151750"/>
                  <a:pt x="109431" y="154651"/>
                </a:cubicBezTo>
                <a:cubicBezTo>
                  <a:pt x="109431" y="154651"/>
                  <a:pt x="108986" y="160024"/>
                  <a:pt x="109903" y="167678"/>
                </a:cubicBezTo>
                <a:cubicBezTo>
                  <a:pt x="110819" y="175333"/>
                  <a:pt x="113022" y="186132"/>
                  <a:pt x="118021" y="199558"/>
                </a:cubicBezTo>
                <a:cubicBezTo>
                  <a:pt x="128017" y="226412"/>
                  <a:pt x="149183" y="263702"/>
                  <a:pt x="193264" y="307782"/>
                </a:cubicBezTo>
                <a:cubicBezTo>
                  <a:pt x="237344" y="351862"/>
                  <a:pt x="274634" y="373030"/>
                  <a:pt x="301487" y="383026"/>
                </a:cubicBezTo>
                <a:cubicBezTo>
                  <a:pt x="314914" y="388024"/>
                  <a:pt x="325713" y="390227"/>
                  <a:pt x="333368" y="391143"/>
                </a:cubicBezTo>
                <a:cubicBezTo>
                  <a:pt x="341023" y="392059"/>
                  <a:pt x="346395" y="391614"/>
                  <a:pt x="346395" y="391614"/>
                </a:cubicBezTo>
                <a:cubicBezTo>
                  <a:pt x="349297" y="391316"/>
                  <a:pt x="352006" y="390026"/>
                  <a:pt x="354068" y="387961"/>
                </a:cubicBezTo>
                <a:lnTo>
                  <a:pt x="396775" y="345240"/>
                </a:lnTo>
                <a:lnTo>
                  <a:pt x="470474" y="418951"/>
                </a:lnTo>
                <a:lnTo>
                  <a:pt x="414372" y="475054"/>
                </a:lnTo>
                <a:cubicBezTo>
                  <a:pt x="408620" y="474689"/>
                  <a:pt x="388326" y="472878"/>
                  <a:pt x="349825" y="457064"/>
                </a:cubicBezTo>
                <a:cubicBezTo>
                  <a:pt x="305284" y="438769"/>
                  <a:pt x="242389" y="402574"/>
                  <a:pt x="170430" y="330616"/>
                </a:cubicBezTo>
                <a:cubicBezTo>
                  <a:pt x="98471" y="258657"/>
                  <a:pt x="62276" y="195763"/>
                  <a:pt x="43981" y="151221"/>
                </a:cubicBezTo>
                <a:cubicBezTo>
                  <a:pt x="28168" y="112719"/>
                  <a:pt x="26357" y="92426"/>
                  <a:pt x="25992" y="86674"/>
                </a:cubicBezTo>
                <a:close/>
              </a:path>
            </a:pathLst>
          </a:custGeom>
          <a:solidFill>
            <a:srgbClr val="15B2D3"/>
          </a:solidFill>
          <a:ln w="25247" cap="rnd">
            <a:noFill/>
            <a:prstDash val="solid"/>
            <a:round/>
          </a:ln>
        </p:spPr>
        <p:txBody>
          <a:bodyPr rtlCol="0" anchor="ctr"/>
          <a:lstStyle/>
          <a:p>
            <a:endParaRPr lang="en-ID"/>
          </a:p>
        </p:txBody>
      </p:sp>
      <p:sp>
        <p:nvSpPr>
          <p:cNvPr id="10" name="Freeform: Shape 9">
            <a:extLst>
              <a:ext uri="{FF2B5EF4-FFF2-40B4-BE49-F238E27FC236}">
                <a16:creationId xmlns:a16="http://schemas.microsoft.com/office/drawing/2014/main" id="{514299B7-CB39-4076-9585-3AA164C9056D}"/>
              </a:ext>
            </a:extLst>
          </p:cNvPr>
          <p:cNvSpPr/>
          <p:nvPr/>
        </p:nvSpPr>
        <p:spPr>
          <a:xfrm>
            <a:off x="4239684" y="3660701"/>
            <a:ext cx="438669" cy="460206"/>
          </a:xfrm>
          <a:custGeom>
            <a:avLst/>
            <a:gdLst>
              <a:gd name="connsiteX0" fmla="*/ 219313 w 438669"/>
              <a:gd name="connsiteY0" fmla="*/ 1 h 460206"/>
              <a:gd name="connsiteX1" fmla="*/ 40077 w 438669"/>
              <a:gd name="connsiteY1" fmla="*/ 179239 h 460206"/>
              <a:gd name="connsiteX2" fmla="*/ 206643 w 438669"/>
              <a:gd name="connsiteY2" fmla="*/ 357966 h 460206"/>
              <a:gd name="connsiteX3" fmla="*/ 206643 w 438669"/>
              <a:gd name="connsiteY3" fmla="*/ 388407 h 460206"/>
              <a:gd name="connsiteX4" fmla="*/ 115986 w 438669"/>
              <a:gd name="connsiteY4" fmla="*/ 388407 h 460206"/>
              <a:gd name="connsiteX5" fmla="*/ 103317 w 438669"/>
              <a:gd name="connsiteY5" fmla="*/ 401067 h 460206"/>
              <a:gd name="connsiteX6" fmla="*/ 115979 w 438669"/>
              <a:gd name="connsiteY6" fmla="*/ 413741 h 460206"/>
              <a:gd name="connsiteX7" fmla="*/ 115986 w 438669"/>
              <a:gd name="connsiteY7" fmla="*/ 413741 h 460206"/>
              <a:gd name="connsiteX8" fmla="*/ 206643 w 438669"/>
              <a:gd name="connsiteY8" fmla="*/ 413741 h 460206"/>
              <a:gd name="connsiteX9" fmla="*/ 206643 w 438669"/>
              <a:gd name="connsiteY9" fmla="*/ 434873 h 460206"/>
              <a:gd name="connsiteX10" fmla="*/ 12661 w 438669"/>
              <a:gd name="connsiteY10" fmla="*/ 434873 h 460206"/>
              <a:gd name="connsiteX11" fmla="*/ 0 w 438669"/>
              <a:gd name="connsiteY11" fmla="*/ 447534 h 460206"/>
              <a:gd name="connsiteX12" fmla="*/ 12661 w 438669"/>
              <a:gd name="connsiteY12" fmla="*/ 460207 h 460206"/>
              <a:gd name="connsiteX13" fmla="*/ 426006 w 438669"/>
              <a:gd name="connsiteY13" fmla="*/ 460207 h 460206"/>
              <a:gd name="connsiteX14" fmla="*/ 438669 w 438669"/>
              <a:gd name="connsiteY14" fmla="*/ 447533 h 460206"/>
              <a:gd name="connsiteX15" fmla="*/ 426006 w 438669"/>
              <a:gd name="connsiteY15" fmla="*/ 434873 h 460206"/>
              <a:gd name="connsiteX16" fmla="*/ 231976 w 438669"/>
              <a:gd name="connsiteY16" fmla="*/ 434873 h 460206"/>
              <a:gd name="connsiteX17" fmla="*/ 231976 w 438669"/>
              <a:gd name="connsiteY17" fmla="*/ 413741 h 460206"/>
              <a:gd name="connsiteX18" fmla="*/ 322626 w 438669"/>
              <a:gd name="connsiteY18" fmla="*/ 413741 h 460206"/>
              <a:gd name="connsiteX19" fmla="*/ 335302 w 438669"/>
              <a:gd name="connsiteY19" fmla="*/ 401079 h 460206"/>
              <a:gd name="connsiteX20" fmla="*/ 335302 w 438669"/>
              <a:gd name="connsiteY20" fmla="*/ 401067 h 460206"/>
              <a:gd name="connsiteX21" fmla="*/ 322626 w 438669"/>
              <a:gd name="connsiteY21" fmla="*/ 388407 h 460206"/>
              <a:gd name="connsiteX22" fmla="*/ 231976 w 438669"/>
              <a:gd name="connsiteY22" fmla="*/ 388407 h 460206"/>
              <a:gd name="connsiteX23" fmla="*/ 231976 w 438669"/>
              <a:gd name="connsiteY23" fmla="*/ 357966 h 460206"/>
              <a:gd name="connsiteX24" fmla="*/ 397597 w 438669"/>
              <a:gd name="connsiteY24" fmla="*/ 183979 h 460206"/>
              <a:gd name="connsiteX25" fmla="*/ 397597 w 438669"/>
              <a:gd name="connsiteY25" fmla="*/ 183939 h 460206"/>
              <a:gd name="connsiteX26" fmla="*/ 398542 w 438669"/>
              <a:gd name="connsiteY26" fmla="*/ 179238 h 460206"/>
              <a:gd name="connsiteX27" fmla="*/ 397543 w 438669"/>
              <a:gd name="connsiteY27" fmla="*/ 174433 h 460206"/>
              <a:gd name="connsiteX28" fmla="*/ 219313 w 438669"/>
              <a:gd name="connsiteY28" fmla="*/ 0 h 460206"/>
              <a:gd name="connsiteX29" fmla="*/ 219313 w 438669"/>
              <a:gd name="connsiteY29" fmla="*/ 25335 h 460206"/>
              <a:gd name="connsiteX30" fmla="*/ 373203 w 438669"/>
              <a:gd name="connsiteY30" fmla="*/ 179239 h 460206"/>
              <a:gd name="connsiteX31" fmla="*/ 219313 w 438669"/>
              <a:gd name="connsiteY31" fmla="*/ 333130 h 460206"/>
              <a:gd name="connsiteX32" fmla="*/ 65411 w 438669"/>
              <a:gd name="connsiteY32" fmla="*/ 179239 h 460206"/>
              <a:gd name="connsiteX33" fmla="*/ 219313 w 438669"/>
              <a:gd name="connsiteY33" fmla="*/ 25335 h 460206"/>
              <a:gd name="connsiteX34" fmla="*/ 219313 w 438669"/>
              <a:gd name="connsiteY34" fmla="*/ 58538 h 460206"/>
              <a:gd name="connsiteX35" fmla="*/ 98611 w 438669"/>
              <a:gd name="connsiteY35" fmla="*/ 179239 h 460206"/>
              <a:gd name="connsiteX36" fmla="*/ 219313 w 438669"/>
              <a:gd name="connsiteY36" fmla="*/ 299927 h 460206"/>
              <a:gd name="connsiteX37" fmla="*/ 339009 w 438669"/>
              <a:gd name="connsiteY37" fmla="*/ 184188 h 460206"/>
              <a:gd name="connsiteX38" fmla="*/ 340001 w 438669"/>
              <a:gd name="connsiteY38" fmla="*/ 179239 h 460206"/>
              <a:gd name="connsiteX39" fmla="*/ 339009 w 438669"/>
              <a:gd name="connsiteY39" fmla="*/ 174382 h 460206"/>
              <a:gd name="connsiteX40" fmla="*/ 219313 w 438669"/>
              <a:gd name="connsiteY40" fmla="*/ 58538 h 460206"/>
              <a:gd name="connsiteX41" fmla="*/ 219313 w 438669"/>
              <a:gd name="connsiteY41" fmla="*/ 83873 h 460206"/>
              <a:gd name="connsiteX42" fmla="*/ 314669 w 438669"/>
              <a:gd name="connsiteY42" fmla="*/ 179239 h 460206"/>
              <a:gd name="connsiteX43" fmla="*/ 219313 w 438669"/>
              <a:gd name="connsiteY43" fmla="*/ 274592 h 460206"/>
              <a:gd name="connsiteX44" fmla="*/ 123950 w 438669"/>
              <a:gd name="connsiteY44" fmla="*/ 179239 h 460206"/>
              <a:gd name="connsiteX45" fmla="*/ 147754 w 438669"/>
              <a:gd name="connsiteY45" fmla="*/ 116237 h 460206"/>
              <a:gd name="connsiteX46" fmla="*/ 139146 w 438669"/>
              <a:gd name="connsiteY46" fmla="*/ 141624 h 460206"/>
              <a:gd name="connsiteX47" fmla="*/ 181452 w 438669"/>
              <a:gd name="connsiteY47" fmla="*/ 183939 h 460206"/>
              <a:gd name="connsiteX48" fmla="*/ 190367 w 438669"/>
              <a:gd name="connsiteY48" fmla="*/ 182735 h 460206"/>
              <a:gd name="connsiteX49" fmla="*/ 185119 w 438669"/>
              <a:gd name="connsiteY49" fmla="*/ 206407 h 460206"/>
              <a:gd name="connsiteX50" fmla="*/ 242071 w 438669"/>
              <a:gd name="connsiteY50" fmla="*/ 263359 h 460206"/>
              <a:gd name="connsiteX51" fmla="*/ 295316 w 438669"/>
              <a:gd name="connsiteY51" fmla="*/ 215362 h 460206"/>
              <a:gd name="connsiteX52" fmla="*/ 299023 w 438669"/>
              <a:gd name="connsiteY52" fmla="*/ 206407 h 460206"/>
              <a:gd name="connsiteX53" fmla="*/ 295316 w 438669"/>
              <a:gd name="connsiteY53" fmla="*/ 197543 h 460206"/>
              <a:gd name="connsiteX54" fmla="*/ 242071 w 438669"/>
              <a:gd name="connsiteY54" fmla="*/ 149440 h 460206"/>
              <a:gd name="connsiteX55" fmla="*/ 218776 w 438669"/>
              <a:gd name="connsiteY55" fmla="*/ 154520 h 460206"/>
              <a:gd name="connsiteX56" fmla="*/ 220050 w 438669"/>
              <a:gd name="connsiteY56" fmla="*/ 150579 h 460206"/>
              <a:gd name="connsiteX57" fmla="*/ 223764 w 438669"/>
              <a:gd name="connsiteY57" fmla="*/ 141624 h 460206"/>
              <a:gd name="connsiteX58" fmla="*/ 220050 w 438669"/>
              <a:gd name="connsiteY58" fmla="*/ 132669 h 460206"/>
              <a:gd name="connsiteX59" fmla="*/ 181452 w 438669"/>
              <a:gd name="connsiteY59" fmla="*/ 99321 h 460206"/>
              <a:gd name="connsiteX60" fmla="*/ 155905 w 438669"/>
              <a:gd name="connsiteY60" fmla="*/ 108041 h 460206"/>
              <a:gd name="connsiteX61" fmla="*/ 219313 w 438669"/>
              <a:gd name="connsiteY61" fmla="*/ 83873 h 460206"/>
              <a:gd name="connsiteX62" fmla="*/ 181452 w 438669"/>
              <a:gd name="connsiteY62" fmla="*/ 124656 h 460206"/>
              <a:gd name="connsiteX63" fmla="*/ 198432 w 438669"/>
              <a:gd name="connsiteY63" fmla="*/ 141624 h 460206"/>
              <a:gd name="connsiteX64" fmla="*/ 181452 w 438669"/>
              <a:gd name="connsiteY64" fmla="*/ 158605 h 460206"/>
              <a:gd name="connsiteX65" fmla="*/ 164485 w 438669"/>
              <a:gd name="connsiteY65" fmla="*/ 141624 h 460206"/>
              <a:gd name="connsiteX66" fmla="*/ 181452 w 438669"/>
              <a:gd name="connsiteY66" fmla="*/ 124656 h 460206"/>
              <a:gd name="connsiteX67" fmla="*/ 242071 w 438669"/>
              <a:gd name="connsiteY67" fmla="*/ 174774 h 460206"/>
              <a:gd name="connsiteX68" fmla="*/ 273691 w 438669"/>
              <a:gd name="connsiteY68" fmla="*/ 206407 h 460206"/>
              <a:gd name="connsiteX69" fmla="*/ 242071 w 438669"/>
              <a:gd name="connsiteY69" fmla="*/ 238025 h 460206"/>
              <a:gd name="connsiteX70" fmla="*/ 210451 w 438669"/>
              <a:gd name="connsiteY70" fmla="*/ 206407 h 460206"/>
              <a:gd name="connsiteX71" fmla="*/ 242071 w 438669"/>
              <a:gd name="connsiteY71" fmla="*/ 174774 h 460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38669" h="460206">
                <a:moveTo>
                  <a:pt x="219313" y="1"/>
                </a:moveTo>
                <a:cubicBezTo>
                  <a:pt x="120484" y="1"/>
                  <a:pt x="40077" y="80408"/>
                  <a:pt x="40077" y="179239"/>
                </a:cubicBezTo>
                <a:cubicBezTo>
                  <a:pt x="40077" y="273807"/>
                  <a:pt x="113707" y="351440"/>
                  <a:pt x="206643" y="357966"/>
                </a:cubicBezTo>
                <a:lnTo>
                  <a:pt x="206643" y="388407"/>
                </a:lnTo>
                <a:lnTo>
                  <a:pt x="115986" y="388407"/>
                </a:lnTo>
                <a:cubicBezTo>
                  <a:pt x="108994" y="388404"/>
                  <a:pt x="103317" y="394072"/>
                  <a:pt x="103317" y="401067"/>
                </a:cubicBezTo>
                <a:cubicBezTo>
                  <a:pt x="103310" y="408064"/>
                  <a:pt x="108981" y="413738"/>
                  <a:pt x="115979" y="413741"/>
                </a:cubicBezTo>
                <a:cubicBezTo>
                  <a:pt x="115979" y="413741"/>
                  <a:pt x="115986" y="413741"/>
                  <a:pt x="115986" y="413741"/>
                </a:cubicBezTo>
                <a:lnTo>
                  <a:pt x="206643" y="413741"/>
                </a:lnTo>
                <a:lnTo>
                  <a:pt x="206643" y="434873"/>
                </a:lnTo>
                <a:lnTo>
                  <a:pt x="12661" y="434873"/>
                </a:lnTo>
                <a:cubicBezTo>
                  <a:pt x="5670" y="434877"/>
                  <a:pt x="5" y="440543"/>
                  <a:pt x="0" y="447534"/>
                </a:cubicBezTo>
                <a:cubicBezTo>
                  <a:pt x="-3" y="454529"/>
                  <a:pt x="5665" y="460203"/>
                  <a:pt x="12661" y="460207"/>
                </a:cubicBezTo>
                <a:lnTo>
                  <a:pt x="426006" y="460207"/>
                </a:lnTo>
                <a:cubicBezTo>
                  <a:pt x="433005" y="460203"/>
                  <a:pt x="438669" y="454529"/>
                  <a:pt x="438669" y="447533"/>
                </a:cubicBezTo>
                <a:cubicBezTo>
                  <a:pt x="438662" y="440543"/>
                  <a:pt x="432998" y="434877"/>
                  <a:pt x="426006" y="434873"/>
                </a:cubicBezTo>
                <a:lnTo>
                  <a:pt x="231976" y="434873"/>
                </a:lnTo>
                <a:lnTo>
                  <a:pt x="231976" y="413741"/>
                </a:lnTo>
                <a:lnTo>
                  <a:pt x="322626" y="413741"/>
                </a:lnTo>
                <a:cubicBezTo>
                  <a:pt x="329624" y="413744"/>
                  <a:pt x="335302" y="408075"/>
                  <a:pt x="335302" y="401079"/>
                </a:cubicBezTo>
                <a:cubicBezTo>
                  <a:pt x="335302" y="401075"/>
                  <a:pt x="335302" y="401071"/>
                  <a:pt x="335302" y="401067"/>
                </a:cubicBezTo>
                <a:cubicBezTo>
                  <a:pt x="335295" y="394072"/>
                  <a:pt x="329624" y="388404"/>
                  <a:pt x="322626" y="388407"/>
                </a:cubicBezTo>
                <a:lnTo>
                  <a:pt x="231976" y="388407"/>
                </a:lnTo>
                <a:lnTo>
                  <a:pt x="231976" y="357966"/>
                </a:lnTo>
                <a:cubicBezTo>
                  <a:pt x="323189" y="351532"/>
                  <a:pt x="395043" y="276256"/>
                  <a:pt x="397597" y="183979"/>
                </a:cubicBezTo>
                <a:cubicBezTo>
                  <a:pt x="397597" y="183965"/>
                  <a:pt x="397597" y="183959"/>
                  <a:pt x="397597" y="183939"/>
                </a:cubicBezTo>
                <a:cubicBezTo>
                  <a:pt x="398207" y="182446"/>
                  <a:pt x="398529" y="180850"/>
                  <a:pt x="398542" y="179238"/>
                </a:cubicBezTo>
                <a:cubicBezTo>
                  <a:pt x="398522" y="177587"/>
                  <a:pt x="398187" y="175955"/>
                  <a:pt x="397543" y="174433"/>
                </a:cubicBezTo>
                <a:cubicBezTo>
                  <a:pt x="394842" y="77949"/>
                  <a:pt x="316445" y="0"/>
                  <a:pt x="219313" y="0"/>
                </a:cubicBezTo>
                <a:close/>
                <a:moveTo>
                  <a:pt x="219313" y="25335"/>
                </a:moveTo>
                <a:cubicBezTo>
                  <a:pt x="304453" y="25335"/>
                  <a:pt x="373203" y="94101"/>
                  <a:pt x="373203" y="179239"/>
                </a:cubicBezTo>
                <a:cubicBezTo>
                  <a:pt x="373203" y="264377"/>
                  <a:pt x="304453" y="333129"/>
                  <a:pt x="219313" y="333130"/>
                </a:cubicBezTo>
                <a:cubicBezTo>
                  <a:pt x="134179" y="333130"/>
                  <a:pt x="65411" y="264377"/>
                  <a:pt x="65411" y="179239"/>
                </a:cubicBezTo>
                <a:cubicBezTo>
                  <a:pt x="65411" y="94101"/>
                  <a:pt x="134179" y="25335"/>
                  <a:pt x="219313" y="25335"/>
                </a:cubicBezTo>
                <a:close/>
                <a:moveTo>
                  <a:pt x="219313" y="58538"/>
                </a:moveTo>
                <a:cubicBezTo>
                  <a:pt x="152808" y="58538"/>
                  <a:pt x="98611" y="112730"/>
                  <a:pt x="98611" y="179239"/>
                </a:cubicBezTo>
                <a:cubicBezTo>
                  <a:pt x="98611" y="245748"/>
                  <a:pt x="152808" y="299927"/>
                  <a:pt x="219313" y="299927"/>
                </a:cubicBezTo>
                <a:cubicBezTo>
                  <a:pt x="284075" y="299927"/>
                  <a:pt x="336254" y="248284"/>
                  <a:pt x="339009" y="184188"/>
                </a:cubicBezTo>
                <a:cubicBezTo>
                  <a:pt x="339666" y="182622"/>
                  <a:pt x="340008" y="180939"/>
                  <a:pt x="340001" y="179239"/>
                </a:cubicBezTo>
                <a:cubicBezTo>
                  <a:pt x="339995" y="177570"/>
                  <a:pt x="339659" y="175919"/>
                  <a:pt x="339009" y="174382"/>
                </a:cubicBezTo>
                <a:cubicBezTo>
                  <a:pt x="336308" y="110239"/>
                  <a:pt x="284108" y="58538"/>
                  <a:pt x="219313" y="58538"/>
                </a:cubicBezTo>
                <a:close/>
                <a:moveTo>
                  <a:pt x="219313" y="83873"/>
                </a:moveTo>
                <a:cubicBezTo>
                  <a:pt x="272129" y="83873"/>
                  <a:pt x="314669" y="126422"/>
                  <a:pt x="314669" y="179239"/>
                </a:cubicBezTo>
                <a:cubicBezTo>
                  <a:pt x="314669" y="232056"/>
                  <a:pt x="272129" y="274592"/>
                  <a:pt x="219313" y="274592"/>
                </a:cubicBezTo>
                <a:cubicBezTo>
                  <a:pt x="166496" y="274592"/>
                  <a:pt x="123950" y="232056"/>
                  <a:pt x="123950" y="179239"/>
                </a:cubicBezTo>
                <a:cubicBezTo>
                  <a:pt x="123950" y="155020"/>
                  <a:pt x="132973" y="133023"/>
                  <a:pt x="147754" y="116237"/>
                </a:cubicBezTo>
                <a:cubicBezTo>
                  <a:pt x="142377" y="123332"/>
                  <a:pt x="139146" y="132117"/>
                  <a:pt x="139146" y="141624"/>
                </a:cubicBezTo>
                <a:cubicBezTo>
                  <a:pt x="139146" y="164846"/>
                  <a:pt x="158231" y="183939"/>
                  <a:pt x="181452" y="183939"/>
                </a:cubicBezTo>
                <a:cubicBezTo>
                  <a:pt x="184582" y="183939"/>
                  <a:pt x="187525" y="183443"/>
                  <a:pt x="190367" y="182735"/>
                </a:cubicBezTo>
                <a:cubicBezTo>
                  <a:pt x="187029" y="189960"/>
                  <a:pt x="185119" y="197967"/>
                  <a:pt x="185119" y="206407"/>
                </a:cubicBezTo>
                <a:cubicBezTo>
                  <a:pt x="185119" y="237709"/>
                  <a:pt x="210766" y="263359"/>
                  <a:pt x="242071" y="263359"/>
                </a:cubicBezTo>
                <a:cubicBezTo>
                  <a:pt x="269890" y="263360"/>
                  <a:pt x="290463" y="241843"/>
                  <a:pt x="295316" y="215362"/>
                </a:cubicBezTo>
                <a:cubicBezTo>
                  <a:pt x="297689" y="212986"/>
                  <a:pt x="299023" y="209764"/>
                  <a:pt x="299023" y="206407"/>
                </a:cubicBezTo>
                <a:cubicBezTo>
                  <a:pt x="298996" y="203080"/>
                  <a:pt x="297669" y="199896"/>
                  <a:pt x="295316" y="197543"/>
                </a:cubicBezTo>
                <a:cubicBezTo>
                  <a:pt x="290496" y="171021"/>
                  <a:pt x="269917" y="149440"/>
                  <a:pt x="242071" y="149440"/>
                </a:cubicBezTo>
                <a:cubicBezTo>
                  <a:pt x="233779" y="149440"/>
                  <a:pt x="225909" y="151290"/>
                  <a:pt x="218776" y="154520"/>
                </a:cubicBezTo>
                <a:cubicBezTo>
                  <a:pt x="219219" y="153212"/>
                  <a:pt x="219715" y="151929"/>
                  <a:pt x="220050" y="150579"/>
                </a:cubicBezTo>
                <a:cubicBezTo>
                  <a:pt x="222423" y="148205"/>
                  <a:pt x="223764" y="144984"/>
                  <a:pt x="223764" y="141624"/>
                </a:cubicBezTo>
                <a:cubicBezTo>
                  <a:pt x="223764" y="138264"/>
                  <a:pt x="222423" y="135043"/>
                  <a:pt x="220050" y="132669"/>
                </a:cubicBezTo>
                <a:cubicBezTo>
                  <a:pt x="215472" y="114261"/>
                  <a:pt x="201193" y="99322"/>
                  <a:pt x="181452" y="99321"/>
                </a:cubicBezTo>
                <a:cubicBezTo>
                  <a:pt x="171873" y="99321"/>
                  <a:pt x="163031" y="102597"/>
                  <a:pt x="155905" y="108041"/>
                </a:cubicBezTo>
                <a:cubicBezTo>
                  <a:pt x="172744" y="93047"/>
                  <a:pt x="194899" y="83873"/>
                  <a:pt x="219313" y="83873"/>
                </a:cubicBezTo>
                <a:close/>
                <a:moveTo>
                  <a:pt x="181452" y="124656"/>
                </a:moveTo>
                <a:cubicBezTo>
                  <a:pt x="190984" y="124656"/>
                  <a:pt x="198432" y="132094"/>
                  <a:pt x="198432" y="141624"/>
                </a:cubicBezTo>
                <a:cubicBezTo>
                  <a:pt x="198432" y="151154"/>
                  <a:pt x="190984" y="158605"/>
                  <a:pt x="181452" y="158605"/>
                </a:cubicBezTo>
                <a:cubicBezTo>
                  <a:pt x="171920" y="158605"/>
                  <a:pt x="164485" y="151154"/>
                  <a:pt x="164485" y="141624"/>
                </a:cubicBezTo>
                <a:cubicBezTo>
                  <a:pt x="164485" y="132094"/>
                  <a:pt x="171920" y="124656"/>
                  <a:pt x="181452" y="124656"/>
                </a:cubicBezTo>
                <a:close/>
                <a:moveTo>
                  <a:pt x="242071" y="174774"/>
                </a:moveTo>
                <a:cubicBezTo>
                  <a:pt x="259681" y="174774"/>
                  <a:pt x="273691" y="188796"/>
                  <a:pt x="273691" y="206407"/>
                </a:cubicBezTo>
                <a:cubicBezTo>
                  <a:pt x="273691" y="224016"/>
                  <a:pt x="259681" y="238025"/>
                  <a:pt x="242071" y="238025"/>
                </a:cubicBezTo>
                <a:cubicBezTo>
                  <a:pt x="224461" y="238025"/>
                  <a:pt x="210451" y="224016"/>
                  <a:pt x="210451" y="206407"/>
                </a:cubicBezTo>
                <a:cubicBezTo>
                  <a:pt x="210451" y="188796"/>
                  <a:pt x="224461" y="174774"/>
                  <a:pt x="242071" y="174774"/>
                </a:cubicBezTo>
                <a:close/>
              </a:path>
            </a:pathLst>
          </a:custGeom>
          <a:solidFill>
            <a:srgbClr val="15B2D3"/>
          </a:solidFill>
          <a:ln w="25247" cap="rnd">
            <a:noFill/>
            <a:prstDash val="solid"/>
            <a:round/>
          </a:ln>
        </p:spPr>
        <p:txBody>
          <a:bodyPr rtlCol="0" anchor="ctr"/>
          <a:lstStyle/>
          <a:p>
            <a:endParaRPr lang="en-ID"/>
          </a:p>
        </p:txBody>
      </p:sp>
    </p:spTree>
    <p:extLst>
      <p:ext uri="{BB962C8B-B14F-4D97-AF65-F5344CB8AC3E}">
        <p14:creationId xmlns:p14="http://schemas.microsoft.com/office/powerpoint/2010/main" val="2938638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57AE21B-B85C-49CA-A41E-13B7D0B06846}"/>
              </a:ext>
            </a:extLst>
          </p:cNvPr>
          <p:cNvSpPr>
            <a:spLocks noGrp="1"/>
          </p:cNvSpPr>
          <p:nvPr>
            <p:ph type="pic" sz="quarter" idx="13"/>
          </p:nvPr>
        </p:nvSpPr>
        <p:spPr/>
      </p:sp>
      <p:sp>
        <p:nvSpPr>
          <p:cNvPr id="4" name="TextBox 3">
            <a:extLst>
              <a:ext uri="{FF2B5EF4-FFF2-40B4-BE49-F238E27FC236}">
                <a16:creationId xmlns:a16="http://schemas.microsoft.com/office/drawing/2014/main" id="{34102767-D7F4-4D00-881B-11B196F5D830}"/>
              </a:ext>
            </a:extLst>
          </p:cNvPr>
          <p:cNvSpPr txBox="1"/>
          <p:nvPr/>
        </p:nvSpPr>
        <p:spPr>
          <a:xfrm>
            <a:off x="1059543" y="48091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6" name="Rectangle 5">
            <a:extLst>
              <a:ext uri="{FF2B5EF4-FFF2-40B4-BE49-F238E27FC236}">
                <a16:creationId xmlns:a16="http://schemas.microsoft.com/office/drawing/2014/main" id="{2CB01D70-A973-4505-9561-CA95CB571956}"/>
              </a:ext>
            </a:extLst>
          </p:cNvPr>
          <p:cNvSpPr/>
          <p:nvPr/>
        </p:nvSpPr>
        <p:spPr>
          <a:xfrm>
            <a:off x="6096000" y="2151061"/>
            <a:ext cx="827315" cy="3968751"/>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7" name="Group 6">
            <a:extLst>
              <a:ext uri="{FF2B5EF4-FFF2-40B4-BE49-F238E27FC236}">
                <a16:creationId xmlns:a16="http://schemas.microsoft.com/office/drawing/2014/main" id="{FA6FF616-1ED9-4AF4-B3D6-2D3EBD8B901A}"/>
              </a:ext>
            </a:extLst>
          </p:cNvPr>
          <p:cNvGrpSpPr/>
          <p:nvPr/>
        </p:nvGrpSpPr>
        <p:grpSpPr>
          <a:xfrm>
            <a:off x="6293648" y="2771378"/>
            <a:ext cx="445955" cy="2728117"/>
            <a:chOff x="5081704" y="1996440"/>
            <a:chExt cx="445955" cy="2728117"/>
          </a:xfrm>
        </p:grpSpPr>
        <p:sp>
          <p:nvSpPr>
            <p:cNvPr id="8" name="TextBox 7">
              <a:extLst>
                <a:ext uri="{FF2B5EF4-FFF2-40B4-BE49-F238E27FC236}">
                  <a16:creationId xmlns:a16="http://schemas.microsoft.com/office/drawing/2014/main" id="{C569797C-156B-46DB-9549-5CB5CA5E5E6E}"/>
                </a:ext>
              </a:extLst>
            </p:cNvPr>
            <p:cNvSpPr txBox="1"/>
            <p:nvPr/>
          </p:nvSpPr>
          <p:spPr>
            <a:xfrm>
              <a:off x="5102544" y="1996440"/>
              <a:ext cx="404277" cy="338554"/>
            </a:xfrm>
            <a:prstGeom prst="rect">
              <a:avLst/>
            </a:prstGeom>
            <a:noFill/>
          </p:spPr>
          <p:txBody>
            <a:bodyPr wrap="none" rtlCol="0">
              <a:spAutoFit/>
            </a:bodyPr>
            <a:lstStyle/>
            <a:p>
              <a:pPr algn="ctr"/>
              <a:r>
                <a:rPr lang="en-GB" sz="1600" b="1" dirty="0">
                  <a:solidFill>
                    <a:schemeClr val="bg1"/>
                  </a:solidFill>
                  <a:latin typeface="Montserrat" panose="00000500000000000000" pitchFamily="2" charset="0"/>
                </a:rPr>
                <a:t>01</a:t>
              </a:r>
              <a:endParaRPr lang="en-ID" sz="1600" b="1" dirty="0">
                <a:solidFill>
                  <a:schemeClr val="bg1"/>
                </a:solidFill>
                <a:latin typeface="Montserrat" panose="00000500000000000000" pitchFamily="2" charset="0"/>
              </a:endParaRPr>
            </a:p>
          </p:txBody>
        </p:sp>
        <p:sp>
          <p:nvSpPr>
            <p:cNvPr id="9" name="TextBox 8">
              <a:extLst>
                <a:ext uri="{FF2B5EF4-FFF2-40B4-BE49-F238E27FC236}">
                  <a16:creationId xmlns:a16="http://schemas.microsoft.com/office/drawing/2014/main" id="{80E2795D-4B8C-4B68-A63D-DD08E89B1533}"/>
                </a:ext>
              </a:extLst>
            </p:cNvPr>
            <p:cNvSpPr txBox="1"/>
            <p:nvPr/>
          </p:nvSpPr>
          <p:spPr>
            <a:xfrm>
              <a:off x="5081704" y="4386003"/>
              <a:ext cx="445955" cy="338554"/>
            </a:xfrm>
            <a:prstGeom prst="rect">
              <a:avLst/>
            </a:prstGeom>
            <a:noFill/>
          </p:spPr>
          <p:txBody>
            <a:bodyPr wrap="none" rtlCol="0">
              <a:spAutoFit/>
            </a:bodyPr>
            <a:lstStyle/>
            <a:p>
              <a:pPr algn="ctr"/>
              <a:r>
                <a:rPr lang="en-GB" sz="1600" b="1" dirty="0">
                  <a:solidFill>
                    <a:schemeClr val="bg1"/>
                  </a:solidFill>
                  <a:latin typeface="Montserrat" panose="00000500000000000000" pitchFamily="2" charset="0"/>
                </a:rPr>
                <a:t>02</a:t>
              </a:r>
              <a:endParaRPr lang="en-ID" sz="1600" b="1" dirty="0">
                <a:solidFill>
                  <a:schemeClr val="bg1"/>
                </a:solidFill>
                <a:latin typeface="Montserrat" panose="00000500000000000000" pitchFamily="2" charset="0"/>
              </a:endParaRPr>
            </a:p>
          </p:txBody>
        </p:sp>
      </p:grpSp>
      <p:cxnSp>
        <p:nvCxnSpPr>
          <p:cNvPr id="10" name="Straight Connector 9">
            <a:extLst>
              <a:ext uri="{FF2B5EF4-FFF2-40B4-BE49-F238E27FC236}">
                <a16:creationId xmlns:a16="http://schemas.microsoft.com/office/drawing/2014/main" id="{E9F6963E-1024-4D46-A4FA-1D383D50251F}"/>
              </a:ext>
            </a:extLst>
          </p:cNvPr>
          <p:cNvCxnSpPr>
            <a:cxnSpLocks/>
          </p:cNvCxnSpPr>
          <p:nvPr/>
        </p:nvCxnSpPr>
        <p:spPr>
          <a:xfrm>
            <a:off x="6516625" y="3502003"/>
            <a:ext cx="0" cy="126686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7DA77987-C0A9-452A-B1EC-D83EFABE89BF}"/>
              </a:ext>
            </a:extLst>
          </p:cNvPr>
          <p:cNvSpPr/>
          <p:nvPr/>
        </p:nvSpPr>
        <p:spPr>
          <a:xfrm>
            <a:off x="6457686" y="3730249"/>
            <a:ext cx="133350" cy="1333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extBox 11">
            <a:extLst>
              <a:ext uri="{FF2B5EF4-FFF2-40B4-BE49-F238E27FC236}">
                <a16:creationId xmlns:a16="http://schemas.microsoft.com/office/drawing/2014/main" id="{E8902BAB-5CA2-4037-BBFD-67CC504AACED}"/>
              </a:ext>
            </a:extLst>
          </p:cNvPr>
          <p:cNvSpPr txBox="1"/>
          <p:nvPr/>
        </p:nvSpPr>
        <p:spPr>
          <a:xfrm>
            <a:off x="7735980" y="1181100"/>
            <a:ext cx="3520649" cy="2308324"/>
          </a:xfrm>
          <a:prstGeom prst="rect">
            <a:avLst/>
          </a:prstGeom>
          <a:noFill/>
        </p:spPr>
        <p:txBody>
          <a:bodyPr wrap="square" rtlCol="0">
            <a:spAutoFit/>
          </a:bodyPr>
          <a:lstStyle/>
          <a:p>
            <a:pPr algn="ctr"/>
            <a:r>
              <a:rPr lang="en-GB" sz="3600" dirty="0">
                <a:latin typeface="Roboto Black" panose="02000000000000000000" pitchFamily="2" charset="0"/>
                <a:ea typeface="Roboto Black" panose="02000000000000000000" pitchFamily="2" charset="0"/>
                <a:cs typeface="Noto Serif" panose="02020600060500020200" pitchFamily="18" charset="0"/>
              </a:rPr>
              <a:t>Online </a:t>
            </a:r>
            <a:r>
              <a:rPr lang="en-GB"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Work</a:t>
            </a:r>
            <a:r>
              <a:rPr lang="en-GB" sz="3600" dirty="0">
                <a:latin typeface="Roboto Black" panose="02000000000000000000" pitchFamily="2" charset="0"/>
                <a:ea typeface="Roboto Black" panose="02000000000000000000" pitchFamily="2" charset="0"/>
                <a:cs typeface="Noto Serif" panose="02020600060500020200" pitchFamily="18" charset="0"/>
              </a:rPr>
              <a:t> Provide Us </a:t>
            </a:r>
            <a:r>
              <a:rPr lang="en-GB" sz="36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Flexibility</a:t>
            </a:r>
            <a:r>
              <a:rPr lang="en-GB" sz="3600" dirty="0">
                <a:latin typeface="Roboto Black" panose="02000000000000000000" pitchFamily="2" charset="0"/>
                <a:ea typeface="Roboto Black" panose="02000000000000000000" pitchFamily="2" charset="0"/>
                <a:cs typeface="Noto Serif" panose="02020600060500020200" pitchFamily="18" charset="0"/>
              </a:rPr>
              <a:t> Process</a:t>
            </a:r>
            <a:endParaRPr lang="en-ID" sz="3600" dirty="0">
              <a:latin typeface="Roboto Black" panose="02000000000000000000" pitchFamily="2" charset="0"/>
              <a:ea typeface="Roboto Black" panose="02000000000000000000" pitchFamily="2" charset="0"/>
              <a:cs typeface="Noto Serif" panose="02020600060500020200" pitchFamily="18" charset="0"/>
            </a:endParaRPr>
          </a:p>
        </p:txBody>
      </p:sp>
      <p:sp>
        <p:nvSpPr>
          <p:cNvPr id="13" name="TextBox 12">
            <a:extLst>
              <a:ext uri="{FF2B5EF4-FFF2-40B4-BE49-F238E27FC236}">
                <a16:creationId xmlns:a16="http://schemas.microsoft.com/office/drawing/2014/main" id="{81665A14-B464-46D8-9578-51C45E6B5638}"/>
              </a:ext>
            </a:extLst>
          </p:cNvPr>
          <p:cNvSpPr txBox="1"/>
          <p:nvPr/>
        </p:nvSpPr>
        <p:spPr>
          <a:xfrm>
            <a:off x="8145335" y="4792923"/>
            <a:ext cx="2701938" cy="107459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perspiciatis unde omnis iste natus error sit great ness accusantium doloremque trie as laudantium, totam rem aperiam, eaque ipsa</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grpSp>
        <p:nvGrpSpPr>
          <p:cNvPr id="16" name="Group 15">
            <a:extLst>
              <a:ext uri="{FF2B5EF4-FFF2-40B4-BE49-F238E27FC236}">
                <a16:creationId xmlns:a16="http://schemas.microsoft.com/office/drawing/2014/main" id="{1B7942DC-D446-4E92-BE6C-ADD4B86CB3BD}"/>
              </a:ext>
            </a:extLst>
          </p:cNvPr>
          <p:cNvGrpSpPr/>
          <p:nvPr/>
        </p:nvGrpSpPr>
        <p:grpSpPr>
          <a:xfrm>
            <a:off x="9119590" y="3994760"/>
            <a:ext cx="753428" cy="320040"/>
            <a:chOff x="9309100" y="3896515"/>
            <a:chExt cx="753428" cy="320040"/>
          </a:xfrm>
        </p:grpSpPr>
        <p:sp>
          <p:nvSpPr>
            <p:cNvPr id="14" name="Rectangle: Rounded Corners 13">
              <a:extLst>
                <a:ext uri="{FF2B5EF4-FFF2-40B4-BE49-F238E27FC236}">
                  <a16:creationId xmlns:a16="http://schemas.microsoft.com/office/drawing/2014/main" id="{781A8E92-F9CE-412C-B514-B7E157C12668}"/>
                </a:ext>
              </a:extLst>
            </p:cNvPr>
            <p:cNvSpPr/>
            <p:nvPr/>
          </p:nvSpPr>
          <p:spPr>
            <a:xfrm>
              <a:off x="9309100" y="3896515"/>
              <a:ext cx="320040" cy="320040"/>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Rectangle: Rounded Corners 14">
              <a:extLst>
                <a:ext uri="{FF2B5EF4-FFF2-40B4-BE49-F238E27FC236}">
                  <a16:creationId xmlns:a16="http://schemas.microsoft.com/office/drawing/2014/main" id="{0FDD6BB3-B565-4E33-899C-354920BB228A}"/>
                </a:ext>
              </a:extLst>
            </p:cNvPr>
            <p:cNvSpPr/>
            <p:nvPr/>
          </p:nvSpPr>
          <p:spPr>
            <a:xfrm>
              <a:off x="9742488" y="3896515"/>
              <a:ext cx="320040" cy="320040"/>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0" name="Group 19">
            <a:extLst>
              <a:ext uri="{FF2B5EF4-FFF2-40B4-BE49-F238E27FC236}">
                <a16:creationId xmlns:a16="http://schemas.microsoft.com/office/drawing/2014/main" id="{3DECD119-216E-400C-AD35-C4A55598BBDF}"/>
              </a:ext>
            </a:extLst>
          </p:cNvPr>
          <p:cNvGrpSpPr/>
          <p:nvPr/>
        </p:nvGrpSpPr>
        <p:grpSpPr>
          <a:xfrm>
            <a:off x="10386579" y="409914"/>
            <a:ext cx="1220935" cy="218280"/>
            <a:chOff x="5432716" y="5806890"/>
            <a:chExt cx="1220935" cy="218280"/>
          </a:xfrm>
          <a:solidFill>
            <a:srgbClr val="236E96"/>
          </a:solidFill>
        </p:grpSpPr>
        <p:sp>
          <p:nvSpPr>
            <p:cNvPr id="21" name="Freeform: Shape 20">
              <a:extLst>
                <a:ext uri="{FF2B5EF4-FFF2-40B4-BE49-F238E27FC236}">
                  <a16:creationId xmlns:a16="http://schemas.microsoft.com/office/drawing/2014/main" id="{0BA6B518-D931-469D-80E5-D420BEE60492}"/>
                </a:ext>
              </a:extLst>
            </p:cNvPr>
            <p:cNvSpPr/>
            <p:nvPr/>
          </p:nvSpPr>
          <p:spPr>
            <a:xfrm>
              <a:off x="5432716" y="5831798"/>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grpFill/>
            <a:ln w="8124"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824740B-0B32-4785-B5B9-FEEA01D9C2B8}"/>
                </a:ext>
              </a:extLst>
            </p:cNvPr>
            <p:cNvSpPr/>
            <p:nvPr/>
          </p:nvSpPr>
          <p:spPr>
            <a:xfrm>
              <a:off x="5999201" y="580689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grpFill/>
            <a:ln w="61412" cap="rnd">
              <a:noFill/>
              <a:prstDash val="solid"/>
              <a:round/>
            </a:ln>
          </p:spPr>
          <p:txBody>
            <a:bodyPr rtlCol="0" anchor="ctr"/>
            <a:lstStyle/>
            <a:p>
              <a:endParaRPr lang="en-ID"/>
            </a:p>
          </p:txBody>
        </p:sp>
        <p:sp>
          <p:nvSpPr>
            <p:cNvPr id="23" name="Freeform: Shape 22">
              <a:extLst>
                <a:ext uri="{FF2B5EF4-FFF2-40B4-BE49-F238E27FC236}">
                  <a16:creationId xmlns:a16="http://schemas.microsoft.com/office/drawing/2014/main" id="{0DE7B140-ADBE-4E1D-AF44-0B8AD429C847}"/>
                </a:ext>
              </a:extLst>
            </p:cNvPr>
            <p:cNvSpPr/>
            <p:nvPr/>
          </p:nvSpPr>
          <p:spPr>
            <a:xfrm>
              <a:off x="6480335" y="5830418"/>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grpFill/>
            <a:ln w="22203" cap="rnd">
              <a:noFill/>
              <a:prstDash val="solid"/>
              <a:round/>
            </a:ln>
          </p:spPr>
          <p:txBody>
            <a:bodyPr rtlCol="0" anchor="ctr"/>
            <a:lstStyle/>
            <a:p>
              <a:endParaRPr lang="en-ID"/>
            </a:p>
          </p:txBody>
        </p:sp>
      </p:grpSp>
      <p:pic>
        <p:nvPicPr>
          <p:cNvPr id="24" name="Graphic 23">
            <a:extLst>
              <a:ext uri="{FF2B5EF4-FFF2-40B4-BE49-F238E27FC236}">
                <a16:creationId xmlns:a16="http://schemas.microsoft.com/office/drawing/2014/main" id="{B8FB0A44-DE9B-43FA-8853-4F27AC6AD3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416421"/>
            <a:ext cx="367121" cy="367121"/>
          </a:xfrm>
          <a:prstGeom prst="rect">
            <a:avLst/>
          </a:prstGeom>
        </p:spPr>
      </p:pic>
    </p:spTree>
    <p:extLst>
      <p:ext uri="{BB962C8B-B14F-4D97-AF65-F5344CB8AC3E}">
        <p14:creationId xmlns:p14="http://schemas.microsoft.com/office/powerpoint/2010/main" val="2595840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8FEEA44-8985-45FA-9D13-EE8477C0666A}"/>
              </a:ext>
            </a:extLst>
          </p:cNvPr>
          <p:cNvSpPr>
            <a:spLocks noGrp="1"/>
          </p:cNvSpPr>
          <p:nvPr>
            <p:ph type="pic" sz="quarter" idx="13"/>
          </p:nvPr>
        </p:nvSpPr>
        <p:spPr/>
      </p:sp>
      <p:sp>
        <p:nvSpPr>
          <p:cNvPr id="9" name="Rectangle: Rounded Corners 8">
            <a:extLst>
              <a:ext uri="{FF2B5EF4-FFF2-40B4-BE49-F238E27FC236}">
                <a16:creationId xmlns:a16="http://schemas.microsoft.com/office/drawing/2014/main" id="{66C72176-7E35-41EB-8817-3EB4EBE17FBF}"/>
              </a:ext>
            </a:extLst>
          </p:cNvPr>
          <p:cNvSpPr/>
          <p:nvPr/>
        </p:nvSpPr>
        <p:spPr>
          <a:xfrm rot="2700000">
            <a:off x="5893707" y="3049814"/>
            <a:ext cx="758371" cy="758371"/>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L-Shape 9">
            <a:extLst>
              <a:ext uri="{FF2B5EF4-FFF2-40B4-BE49-F238E27FC236}">
                <a16:creationId xmlns:a16="http://schemas.microsoft.com/office/drawing/2014/main" id="{27B385B5-818F-4280-ABB3-108C70429CFD}"/>
              </a:ext>
            </a:extLst>
          </p:cNvPr>
          <p:cNvSpPr/>
          <p:nvPr/>
        </p:nvSpPr>
        <p:spPr>
          <a:xfrm rot="13500000">
            <a:off x="6131091" y="3322448"/>
            <a:ext cx="213102" cy="213102"/>
          </a:xfrm>
          <a:prstGeom prst="corner">
            <a:avLst>
              <a:gd name="adj1" fmla="val 35417"/>
              <a:gd name="adj2" fmla="val 354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C4232ED2-1ED1-4BD7-8017-5D7E04441B8A}"/>
              </a:ext>
            </a:extLst>
          </p:cNvPr>
          <p:cNvSpPr txBox="1"/>
          <p:nvPr/>
        </p:nvSpPr>
        <p:spPr>
          <a:xfrm>
            <a:off x="992867" y="1517582"/>
            <a:ext cx="4179661" cy="1569660"/>
          </a:xfrm>
          <a:prstGeom prst="rect">
            <a:avLst/>
          </a:prstGeom>
          <a:noFill/>
        </p:spPr>
        <p:txBody>
          <a:bodyPr wrap="square" rtlCol="0">
            <a:spAutoFit/>
          </a:bodyPr>
          <a:lstStyle/>
          <a:p>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Technology</a:t>
            </a:r>
            <a:r>
              <a:rPr lang="en-GB" sz="3200" dirty="0">
                <a:latin typeface="Roboto Black" panose="02000000000000000000" pitchFamily="2" charset="0"/>
                <a:ea typeface="Roboto Black" panose="02000000000000000000" pitchFamily="2" charset="0"/>
                <a:cs typeface="Noto Serif" panose="02020600060500020200" pitchFamily="18" charset="0"/>
              </a:rPr>
              <a:t> Will Be The </a:t>
            </a:r>
            <a:r>
              <a:rPr lang="en-GB" sz="3200" i="1" dirty="0">
                <a:solidFill>
                  <a:srgbClr val="236E96"/>
                </a:solidFill>
                <a:latin typeface="Roboto Black" panose="02000000000000000000" pitchFamily="2" charset="0"/>
                <a:ea typeface="Roboto Black" panose="02000000000000000000" pitchFamily="2" charset="0"/>
                <a:cs typeface="Noto Serif" panose="02020600060500020200" pitchFamily="18" charset="0"/>
              </a:rPr>
              <a:t>Most Used Platform</a:t>
            </a:r>
            <a:r>
              <a:rPr lang="en-GB" sz="3200" dirty="0">
                <a:latin typeface="Roboto Black" panose="02000000000000000000" pitchFamily="2" charset="0"/>
                <a:ea typeface="Roboto Black" panose="02000000000000000000" pitchFamily="2" charset="0"/>
                <a:cs typeface="Noto Serif" panose="02020600060500020200" pitchFamily="18" charset="0"/>
              </a:rPr>
              <a:t> At Work</a:t>
            </a:r>
            <a:endParaRPr lang="en-ID" sz="3200" dirty="0">
              <a:solidFill>
                <a:srgbClr val="236E96"/>
              </a:solidFill>
              <a:latin typeface="Roboto Black" panose="02000000000000000000" pitchFamily="2" charset="0"/>
              <a:ea typeface="Roboto Black" panose="02000000000000000000" pitchFamily="2" charset="0"/>
              <a:cs typeface="Noto Serif" panose="02020600060500020200" pitchFamily="18" charset="0"/>
            </a:endParaRPr>
          </a:p>
        </p:txBody>
      </p:sp>
      <p:sp>
        <p:nvSpPr>
          <p:cNvPr id="18" name="TextBox 17">
            <a:extLst>
              <a:ext uri="{FF2B5EF4-FFF2-40B4-BE49-F238E27FC236}">
                <a16:creationId xmlns:a16="http://schemas.microsoft.com/office/drawing/2014/main" id="{D95F1E68-0392-4C85-B445-85462F8CB5CB}"/>
              </a:ext>
            </a:extLst>
          </p:cNvPr>
          <p:cNvSpPr txBox="1"/>
          <p:nvPr/>
        </p:nvSpPr>
        <p:spPr>
          <a:xfrm>
            <a:off x="1007382" y="4067435"/>
            <a:ext cx="1785042" cy="1582421"/>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latin typeface="Lato" panose="020F0502020204030203" pitchFamily="34" charset="0"/>
              </a:rPr>
              <a:t>Sed utera per</a:t>
            </a:r>
            <a:r>
              <a:rPr lang="en-GB" sz="1100" dirty="0">
                <a:solidFill>
                  <a:schemeClr val="tx1">
                    <a:lumMod val="50000"/>
                    <a:lumOff val="50000"/>
                  </a:schemeClr>
                </a:solidFill>
                <a:latin typeface="Lato" panose="020F0502020204030203" pitchFamily="34" charset="0"/>
              </a:rPr>
              <a:t> </a:t>
            </a:r>
            <a:r>
              <a:rPr lang="en-GB" sz="1100" dirty="0" err="1">
                <a:solidFill>
                  <a:schemeClr val="tx1">
                    <a:lumMod val="50000"/>
                    <a:lumOff val="50000"/>
                  </a:schemeClr>
                </a:solidFill>
                <a:latin typeface="Lato" panose="020F0502020204030203" pitchFamily="34" charset="0"/>
              </a:rPr>
              <a:t>sas</a:t>
            </a:r>
            <a:r>
              <a:rPr lang="id-ID" sz="1100" dirty="0">
                <a:solidFill>
                  <a:schemeClr val="tx1">
                    <a:lumMod val="50000"/>
                    <a:lumOff val="50000"/>
                  </a:schemeClr>
                </a:solidFill>
                <a:latin typeface="Lato" panose="020F0502020204030203" pitchFamily="34" charset="0"/>
              </a:rPr>
              <a:t>spici</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atis unde omnis iste natus error sit great ness accus</a:t>
            </a:r>
            <a:r>
              <a:rPr lang="en-GB" sz="1100" dirty="0">
                <a:solidFill>
                  <a:schemeClr val="tx1">
                    <a:lumMod val="50000"/>
                    <a:lumOff val="50000"/>
                  </a:schemeClr>
                </a:solidFill>
                <a:latin typeface="Lato" panose="020F0502020204030203" pitchFamily="34" charset="0"/>
              </a:rPr>
              <a:t> </a:t>
            </a:r>
            <a:r>
              <a:rPr lang="id-ID" sz="1100" dirty="0">
                <a:solidFill>
                  <a:schemeClr val="tx1">
                    <a:lumMod val="50000"/>
                    <a:lumOff val="50000"/>
                  </a:schemeClr>
                </a:solidFill>
                <a:latin typeface="Lato" panose="020F0502020204030203" pitchFamily="34" charset="0"/>
              </a:rPr>
              <a:t>antium doloremque trie as laudantium, totam rem aperiam, eaque ipsa</a:t>
            </a:r>
            <a:r>
              <a:rPr lang="en-GB" sz="1100" dirty="0">
                <a:solidFill>
                  <a:schemeClr val="tx1">
                    <a:lumMod val="50000"/>
                    <a:lumOff val="50000"/>
                  </a:schemeClr>
                </a:solidFill>
                <a:latin typeface="Lato" panose="020F0502020204030203" pitchFamily="34" charset="0"/>
              </a:rPr>
              <a:t>.</a:t>
            </a:r>
            <a:endParaRPr lang="id-ID" sz="1100" dirty="0">
              <a:solidFill>
                <a:schemeClr val="tx1">
                  <a:lumMod val="50000"/>
                  <a:lumOff val="50000"/>
                </a:schemeClr>
              </a:solidFill>
              <a:latin typeface="Lato" panose="020F0502020204030203" pitchFamily="34" charset="0"/>
            </a:endParaRPr>
          </a:p>
        </p:txBody>
      </p:sp>
      <p:sp>
        <p:nvSpPr>
          <p:cNvPr id="21" name="Rectangle: Rounded Corners 20">
            <a:extLst>
              <a:ext uri="{FF2B5EF4-FFF2-40B4-BE49-F238E27FC236}">
                <a16:creationId xmlns:a16="http://schemas.microsoft.com/office/drawing/2014/main" id="{14873A6A-0C5E-43DA-9CD2-B9C8D3A5EA5A}"/>
              </a:ext>
            </a:extLst>
          </p:cNvPr>
          <p:cNvSpPr/>
          <p:nvPr/>
        </p:nvSpPr>
        <p:spPr>
          <a:xfrm>
            <a:off x="3191276" y="4083256"/>
            <a:ext cx="754743" cy="754743"/>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Rectangle: Rounded Corners 23">
            <a:extLst>
              <a:ext uri="{FF2B5EF4-FFF2-40B4-BE49-F238E27FC236}">
                <a16:creationId xmlns:a16="http://schemas.microsoft.com/office/drawing/2014/main" id="{863E5151-FFEA-4E5B-942C-4D620BC79903}"/>
              </a:ext>
            </a:extLst>
          </p:cNvPr>
          <p:cNvSpPr/>
          <p:nvPr/>
        </p:nvSpPr>
        <p:spPr>
          <a:xfrm>
            <a:off x="4104898" y="4083256"/>
            <a:ext cx="754743" cy="754743"/>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Rectangle: Rounded Corners 24">
            <a:extLst>
              <a:ext uri="{FF2B5EF4-FFF2-40B4-BE49-F238E27FC236}">
                <a16:creationId xmlns:a16="http://schemas.microsoft.com/office/drawing/2014/main" id="{0D788CC2-6CC1-44B6-9B21-2AAE88C959BF}"/>
              </a:ext>
            </a:extLst>
          </p:cNvPr>
          <p:cNvSpPr/>
          <p:nvPr/>
        </p:nvSpPr>
        <p:spPr>
          <a:xfrm>
            <a:off x="3191276" y="5006149"/>
            <a:ext cx="754743" cy="754743"/>
          </a:xfrm>
          <a:prstGeom prst="round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Rectangle: Rounded Corners 25">
            <a:extLst>
              <a:ext uri="{FF2B5EF4-FFF2-40B4-BE49-F238E27FC236}">
                <a16:creationId xmlns:a16="http://schemas.microsoft.com/office/drawing/2014/main" id="{58E41067-1F53-4DB5-A32D-F9A58975D6D8}"/>
              </a:ext>
            </a:extLst>
          </p:cNvPr>
          <p:cNvSpPr/>
          <p:nvPr/>
        </p:nvSpPr>
        <p:spPr>
          <a:xfrm>
            <a:off x="4104898" y="5006149"/>
            <a:ext cx="754743" cy="754743"/>
          </a:xfrm>
          <a:prstGeom prst="roundRect">
            <a:avLst/>
          </a:prstGeom>
          <a:solidFill>
            <a:srgbClr val="FFB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1" name="TextBox 40">
            <a:extLst>
              <a:ext uri="{FF2B5EF4-FFF2-40B4-BE49-F238E27FC236}">
                <a16:creationId xmlns:a16="http://schemas.microsoft.com/office/drawing/2014/main" id="{F972C6B7-9339-47E6-B632-B1668BE5F21B}"/>
              </a:ext>
            </a:extLst>
          </p:cNvPr>
          <p:cNvSpPr txBox="1"/>
          <p:nvPr/>
        </p:nvSpPr>
        <p:spPr>
          <a:xfrm>
            <a:off x="1059543" y="385663"/>
            <a:ext cx="2828925" cy="307777"/>
          </a:xfrm>
          <a:prstGeom prst="rect">
            <a:avLst/>
          </a:prstGeom>
          <a:noFill/>
        </p:spPr>
        <p:txBody>
          <a:bodyPr wrap="square" rtlCol="0">
            <a:spAutoFit/>
          </a:bodyPr>
          <a:lstStyle/>
          <a:p>
            <a:r>
              <a:rPr lang="en-GB" sz="1400" spc="300" dirty="0">
                <a:latin typeface="Montserrat" panose="00000500000000000000" pitchFamily="2" charset="0"/>
              </a:rPr>
              <a:t>COMPANY NAME</a:t>
            </a:r>
            <a:endParaRPr lang="en-ID" sz="1400" spc="300" dirty="0">
              <a:latin typeface="Montserrat" panose="00000500000000000000" pitchFamily="2" charset="0"/>
            </a:endParaRPr>
          </a:p>
        </p:txBody>
      </p:sp>
      <p:sp>
        <p:nvSpPr>
          <p:cNvPr id="45" name="Rectangle 44">
            <a:extLst>
              <a:ext uri="{FF2B5EF4-FFF2-40B4-BE49-F238E27FC236}">
                <a16:creationId xmlns:a16="http://schemas.microsoft.com/office/drawing/2014/main" id="{91AF78BC-6347-4EA9-A9EE-E4B6231C9B53}"/>
              </a:ext>
            </a:extLst>
          </p:cNvPr>
          <p:cNvSpPr/>
          <p:nvPr/>
        </p:nvSpPr>
        <p:spPr>
          <a:xfrm>
            <a:off x="11364685" y="2333626"/>
            <a:ext cx="827315" cy="2190749"/>
          </a:xfrm>
          <a:prstGeom prst="rect">
            <a:avLst/>
          </a:prstGeom>
          <a:solidFill>
            <a:srgbClr val="15B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3" name="Group 52">
            <a:extLst>
              <a:ext uri="{FF2B5EF4-FFF2-40B4-BE49-F238E27FC236}">
                <a16:creationId xmlns:a16="http://schemas.microsoft.com/office/drawing/2014/main" id="{E58B73F0-090B-46D6-A39D-EBB9CEF877F1}"/>
              </a:ext>
            </a:extLst>
          </p:cNvPr>
          <p:cNvGrpSpPr/>
          <p:nvPr/>
        </p:nvGrpSpPr>
        <p:grpSpPr>
          <a:xfrm>
            <a:off x="11673550" y="2829335"/>
            <a:ext cx="209584" cy="1199331"/>
            <a:chOff x="9972425" y="3882487"/>
            <a:chExt cx="209584" cy="1199331"/>
          </a:xfrm>
        </p:grpSpPr>
        <p:sp>
          <p:nvSpPr>
            <p:cNvPr id="54" name="Freeform: Shape 53">
              <a:extLst>
                <a:ext uri="{FF2B5EF4-FFF2-40B4-BE49-F238E27FC236}">
                  <a16:creationId xmlns:a16="http://schemas.microsoft.com/office/drawing/2014/main" id="{5AE833E9-0B52-426D-965C-754ACEA11C1C}"/>
                </a:ext>
              </a:extLst>
            </p:cNvPr>
            <p:cNvSpPr/>
            <p:nvPr/>
          </p:nvSpPr>
          <p:spPr>
            <a:xfrm>
              <a:off x="9972425" y="3882487"/>
              <a:ext cx="209584" cy="168466"/>
            </a:xfrm>
            <a:custGeom>
              <a:avLst/>
              <a:gdLst>
                <a:gd name="connsiteX0" fmla="*/ 238095 w 284872"/>
                <a:gd name="connsiteY0" fmla="*/ 19069 h 228985"/>
                <a:gd name="connsiteX1" fmla="*/ 136129 w 284872"/>
                <a:gd name="connsiteY1" fmla="*/ 71103 h 228985"/>
                <a:gd name="connsiteX2" fmla="*/ 20498 w 284872"/>
                <a:gd name="connsiteY2" fmla="*/ 16967 h 228985"/>
                <a:gd name="connsiteX3" fmla="*/ 33522 w 284872"/>
                <a:gd name="connsiteY3" fmla="*/ 87716 h 228985"/>
                <a:gd name="connsiteX4" fmla="*/ 9461 w 284872"/>
                <a:gd name="connsiteY4" fmla="*/ 84243 h 228985"/>
                <a:gd name="connsiteX5" fmla="*/ 53085 w 284872"/>
                <a:gd name="connsiteY5" fmla="*/ 137854 h 228985"/>
                <a:gd name="connsiteX6" fmla="*/ 33113 w 284872"/>
                <a:gd name="connsiteY6" fmla="*/ 142584 h 228985"/>
                <a:gd name="connsiteX7" fmla="*/ 79890 w 284872"/>
                <a:gd name="connsiteY7" fmla="*/ 176222 h 228985"/>
                <a:gd name="connsiteX8" fmla="*/ 0 w 284872"/>
                <a:gd name="connsiteY8" fmla="*/ 206706 h 228985"/>
                <a:gd name="connsiteX9" fmla="*/ 249995 w 284872"/>
                <a:gd name="connsiteY9" fmla="*/ 58261 h 228985"/>
                <a:gd name="connsiteX10" fmla="*/ 284873 w 284872"/>
                <a:gd name="connsiteY10" fmla="*/ 29056 h 228985"/>
                <a:gd name="connsiteX11" fmla="*/ 254388 w 284872"/>
                <a:gd name="connsiteY11" fmla="*/ 35363 h 228985"/>
                <a:gd name="connsiteX12" fmla="*/ 279091 w 284872"/>
                <a:gd name="connsiteY12" fmla="*/ 6980 h 228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4872" h="228985">
                  <a:moveTo>
                    <a:pt x="238095" y="19069"/>
                  </a:moveTo>
                  <a:cubicBezTo>
                    <a:pt x="207125" y="-16883"/>
                    <a:pt x="130957" y="-3330"/>
                    <a:pt x="136129" y="71103"/>
                  </a:cubicBezTo>
                  <a:cubicBezTo>
                    <a:pt x="136129" y="71103"/>
                    <a:pt x="93556" y="81090"/>
                    <a:pt x="20498" y="16967"/>
                  </a:cubicBezTo>
                  <a:cubicBezTo>
                    <a:pt x="20498" y="16967"/>
                    <a:pt x="8819" y="55654"/>
                    <a:pt x="33522" y="87716"/>
                  </a:cubicBezTo>
                  <a:cubicBezTo>
                    <a:pt x="33522" y="87716"/>
                    <a:pt x="21921" y="89843"/>
                    <a:pt x="9461" y="84243"/>
                  </a:cubicBezTo>
                  <a:cubicBezTo>
                    <a:pt x="9461" y="84243"/>
                    <a:pt x="11037" y="124188"/>
                    <a:pt x="53085" y="137854"/>
                  </a:cubicBezTo>
                  <a:cubicBezTo>
                    <a:pt x="53085" y="137854"/>
                    <a:pt x="41522" y="143109"/>
                    <a:pt x="33113" y="142584"/>
                  </a:cubicBezTo>
                  <a:cubicBezTo>
                    <a:pt x="33113" y="142584"/>
                    <a:pt x="42048" y="173068"/>
                    <a:pt x="79890" y="176222"/>
                  </a:cubicBezTo>
                  <a:cubicBezTo>
                    <a:pt x="79890" y="176222"/>
                    <a:pt x="61495" y="210385"/>
                    <a:pt x="0" y="206706"/>
                  </a:cubicBezTo>
                  <a:cubicBezTo>
                    <a:pt x="77218" y="253969"/>
                    <a:pt x="259204" y="235498"/>
                    <a:pt x="249995" y="58261"/>
                  </a:cubicBezTo>
                  <a:lnTo>
                    <a:pt x="284873" y="29056"/>
                  </a:lnTo>
                  <a:lnTo>
                    <a:pt x="254388" y="35363"/>
                  </a:lnTo>
                  <a:lnTo>
                    <a:pt x="279091" y="6980"/>
                  </a:lnTo>
                  <a:close/>
                </a:path>
              </a:pathLst>
            </a:custGeom>
            <a:solidFill>
              <a:schemeClr val="bg1"/>
            </a:solidFill>
            <a:ln w="8124"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186B8C3-AA90-4E05-A9E2-9D46FB71068E}"/>
                </a:ext>
              </a:extLst>
            </p:cNvPr>
            <p:cNvSpPr/>
            <p:nvPr/>
          </p:nvSpPr>
          <p:spPr>
            <a:xfrm>
              <a:off x="10025211" y="4371280"/>
              <a:ext cx="104014" cy="218280"/>
            </a:xfrm>
            <a:custGeom>
              <a:avLst/>
              <a:gdLst>
                <a:gd name="connsiteX0" fmla="*/ 84616 w 141378"/>
                <a:gd name="connsiteY0" fmla="*/ 0 h 296691"/>
                <a:gd name="connsiteX1" fmla="*/ 33105 w 141378"/>
                <a:gd name="connsiteY1" fmla="*/ 52031 h 296691"/>
                <a:gd name="connsiteX2" fmla="*/ 33105 w 141378"/>
                <a:gd name="connsiteY2" fmla="*/ 78567 h 296691"/>
                <a:gd name="connsiteX3" fmla="*/ 33105 w 141378"/>
                <a:gd name="connsiteY3" fmla="*/ 91705 h 296691"/>
                <a:gd name="connsiteX4" fmla="*/ 0 w 141378"/>
                <a:gd name="connsiteY4" fmla="*/ 91705 h 296691"/>
                <a:gd name="connsiteX5" fmla="*/ 0 w 141378"/>
                <a:gd name="connsiteY5" fmla="*/ 150061 h 296691"/>
                <a:gd name="connsiteX6" fmla="*/ 33105 w 141378"/>
                <a:gd name="connsiteY6" fmla="*/ 150061 h 296691"/>
                <a:gd name="connsiteX7" fmla="*/ 33105 w 141378"/>
                <a:gd name="connsiteY7" fmla="*/ 296692 h 296691"/>
                <a:gd name="connsiteX8" fmla="*/ 88827 w 141378"/>
                <a:gd name="connsiteY8" fmla="*/ 296692 h 296691"/>
                <a:gd name="connsiteX9" fmla="*/ 88827 w 141378"/>
                <a:gd name="connsiteY9" fmla="*/ 150061 h 296691"/>
                <a:gd name="connsiteX10" fmla="*/ 139281 w 141378"/>
                <a:gd name="connsiteY10" fmla="*/ 150061 h 296691"/>
                <a:gd name="connsiteX11" fmla="*/ 139281 w 141378"/>
                <a:gd name="connsiteY11" fmla="*/ 91705 h 296691"/>
                <a:gd name="connsiteX12" fmla="*/ 88827 w 141378"/>
                <a:gd name="connsiteY12" fmla="*/ 91705 h 296691"/>
                <a:gd name="connsiteX13" fmla="*/ 88827 w 141378"/>
                <a:gd name="connsiteY13" fmla="*/ 78567 h 296691"/>
                <a:gd name="connsiteX14" fmla="*/ 88827 w 141378"/>
                <a:gd name="connsiteY14" fmla="*/ 61495 h 296691"/>
                <a:gd name="connsiteX15" fmla="*/ 101445 w 141378"/>
                <a:gd name="connsiteY15" fmla="*/ 48877 h 296691"/>
                <a:gd name="connsiteX16" fmla="*/ 141379 w 141378"/>
                <a:gd name="connsiteY16" fmla="*/ 48877 h 296691"/>
                <a:gd name="connsiteX17" fmla="*/ 141379 w 141378"/>
                <a:gd name="connsiteY17" fmla="*/ 0 h 2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378" h="296691">
                  <a:moveTo>
                    <a:pt x="84616" y="0"/>
                  </a:moveTo>
                  <a:cubicBezTo>
                    <a:pt x="62843" y="0"/>
                    <a:pt x="33105" y="21479"/>
                    <a:pt x="33105" y="52031"/>
                  </a:cubicBezTo>
                  <a:lnTo>
                    <a:pt x="33105" y="78567"/>
                  </a:lnTo>
                  <a:lnTo>
                    <a:pt x="33105" y="91705"/>
                  </a:lnTo>
                  <a:lnTo>
                    <a:pt x="0" y="91705"/>
                  </a:lnTo>
                  <a:lnTo>
                    <a:pt x="0" y="150061"/>
                  </a:lnTo>
                  <a:lnTo>
                    <a:pt x="33105" y="150061"/>
                  </a:lnTo>
                  <a:lnTo>
                    <a:pt x="33105" y="296692"/>
                  </a:lnTo>
                  <a:lnTo>
                    <a:pt x="88827" y="296692"/>
                  </a:lnTo>
                  <a:lnTo>
                    <a:pt x="88827" y="150061"/>
                  </a:lnTo>
                  <a:lnTo>
                    <a:pt x="139281" y="150061"/>
                  </a:lnTo>
                  <a:lnTo>
                    <a:pt x="139281" y="91705"/>
                  </a:lnTo>
                  <a:lnTo>
                    <a:pt x="88827" y="91705"/>
                  </a:lnTo>
                  <a:lnTo>
                    <a:pt x="88827" y="78567"/>
                  </a:lnTo>
                  <a:lnTo>
                    <a:pt x="88827" y="61495"/>
                  </a:lnTo>
                  <a:cubicBezTo>
                    <a:pt x="88827" y="56187"/>
                    <a:pt x="90423" y="48877"/>
                    <a:pt x="101445" y="48877"/>
                  </a:cubicBezTo>
                  <a:lnTo>
                    <a:pt x="141379" y="48877"/>
                  </a:lnTo>
                  <a:lnTo>
                    <a:pt x="141379" y="0"/>
                  </a:lnTo>
                  <a:close/>
                </a:path>
              </a:pathLst>
            </a:custGeom>
            <a:solidFill>
              <a:schemeClr val="bg1"/>
            </a:solidFill>
            <a:ln w="61412" cap="rnd">
              <a:noFill/>
              <a:prstDash val="solid"/>
              <a:round/>
            </a:ln>
          </p:spPr>
          <p:txBody>
            <a:bodyPr rtlCol="0" anchor="ctr"/>
            <a:lstStyle/>
            <a:p>
              <a:endParaRPr lang="en-ID"/>
            </a:p>
          </p:txBody>
        </p:sp>
        <p:sp>
          <p:nvSpPr>
            <p:cNvPr id="56" name="Freeform: Shape 55">
              <a:extLst>
                <a:ext uri="{FF2B5EF4-FFF2-40B4-BE49-F238E27FC236}">
                  <a16:creationId xmlns:a16="http://schemas.microsoft.com/office/drawing/2014/main" id="{F0A39694-565D-49C8-B33A-B971913B3742}"/>
                </a:ext>
              </a:extLst>
            </p:cNvPr>
            <p:cNvSpPr/>
            <p:nvPr/>
          </p:nvSpPr>
          <p:spPr>
            <a:xfrm>
              <a:off x="9990559" y="4910592"/>
              <a:ext cx="173316" cy="171226"/>
            </a:xfrm>
            <a:custGeom>
              <a:avLst/>
              <a:gdLst>
                <a:gd name="connsiteX0" fmla="*/ 56039 w 235575"/>
                <a:gd name="connsiteY0" fmla="*/ 0 h 232738"/>
                <a:gd name="connsiteX1" fmla="*/ 0 w 235575"/>
                <a:gd name="connsiteY1" fmla="*/ 56039 h 232738"/>
                <a:gd name="connsiteX2" fmla="*/ 0 w 235575"/>
                <a:gd name="connsiteY2" fmla="*/ 176685 h 232738"/>
                <a:gd name="connsiteX3" fmla="*/ 56039 w 235575"/>
                <a:gd name="connsiteY3" fmla="*/ 232738 h 232738"/>
                <a:gd name="connsiteX4" fmla="*/ 179522 w 235575"/>
                <a:gd name="connsiteY4" fmla="*/ 232738 h 232738"/>
                <a:gd name="connsiteX5" fmla="*/ 235575 w 235575"/>
                <a:gd name="connsiteY5" fmla="*/ 176685 h 232738"/>
                <a:gd name="connsiteX6" fmla="*/ 235575 w 235575"/>
                <a:gd name="connsiteY6" fmla="*/ 56039 h 232738"/>
                <a:gd name="connsiteX7" fmla="*/ 179522 w 235575"/>
                <a:gd name="connsiteY7" fmla="*/ 0 h 232738"/>
                <a:gd name="connsiteX8" fmla="*/ 56039 w 235575"/>
                <a:gd name="connsiteY8" fmla="*/ 22706 h 232738"/>
                <a:gd name="connsiteX9" fmla="*/ 179522 w 235575"/>
                <a:gd name="connsiteY9" fmla="*/ 22706 h 232738"/>
                <a:gd name="connsiteX10" fmla="*/ 212854 w 235575"/>
                <a:gd name="connsiteY10" fmla="*/ 56039 h 232738"/>
                <a:gd name="connsiteX11" fmla="*/ 212854 w 235575"/>
                <a:gd name="connsiteY11" fmla="*/ 176685 h 232738"/>
                <a:gd name="connsiteX12" fmla="*/ 179522 w 235575"/>
                <a:gd name="connsiteY12" fmla="*/ 209958 h 232738"/>
                <a:gd name="connsiteX13" fmla="*/ 56039 w 235575"/>
                <a:gd name="connsiteY13" fmla="*/ 209958 h 232738"/>
                <a:gd name="connsiteX14" fmla="*/ 22765 w 235575"/>
                <a:gd name="connsiteY14" fmla="*/ 176685 h 232738"/>
                <a:gd name="connsiteX15" fmla="*/ 22765 w 235575"/>
                <a:gd name="connsiteY15" fmla="*/ 56039 h 232738"/>
                <a:gd name="connsiteX16" fmla="*/ 56039 w 235575"/>
                <a:gd name="connsiteY16" fmla="*/ 22706 h 232738"/>
                <a:gd name="connsiteX17" fmla="*/ 180271 w 235575"/>
                <a:gd name="connsiteY17" fmla="*/ 39902 h 232738"/>
                <a:gd name="connsiteX18" fmla="*/ 164384 w 235575"/>
                <a:gd name="connsiteY18" fmla="*/ 55774 h 232738"/>
                <a:gd name="connsiteX19" fmla="*/ 180257 w 235575"/>
                <a:gd name="connsiteY19" fmla="*/ 71661 h 232738"/>
                <a:gd name="connsiteX20" fmla="*/ 180271 w 235575"/>
                <a:gd name="connsiteY20" fmla="*/ 71661 h 232738"/>
                <a:gd name="connsiteX21" fmla="*/ 196144 w 235575"/>
                <a:gd name="connsiteY21" fmla="*/ 55774 h 232738"/>
                <a:gd name="connsiteX22" fmla="*/ 180271 w 235575"/>
                <a:gd name="connsiteY22" fmla="*/ 39902 h 232738"/>
                <a:gd name="connsiteX23" fmla="*/ 117810 w 235575"/>
                <a:gd name="connsiteY23" fmla="*/ 56260 h 232738"/>
                <a:gd name="connsiteX24" fmla="*/ 57714 w 235575"/>
                <a:gd name="connsiteY24" fmla="*/ 116369 h 232738"/>
                <a:gd name="connsiteX25" fmla="*/ 117810 w 235575"/>
                <a:gd name="connsiteY25" fmla="*/ 176406 h 232738"/>
                <a:gd name="connsiteX26" fmla="*/ 177861 w 235575"/>
                <a:gd name="connsiteY26" fmla="*/ 116369 h 232738"/>
                <a:gd name="connsiteX27" fmla="*/ 117810 w 235575"/>
                <a:gd name="connsiteY27" fmla="*/ 56260 h 232738"/>
                <a:gd name="connsiteX28" fmla="*/ 117810 w 235575"/>
                <a:gd name="connsiteY28" fmla="*/ 73322 h 232738"/>
                <a:gd name="connsiteX29" fmla="*/ 160812 w 235575"/>
                <a:gd name="connsiteY29" fmla="*/ 116369 h 232738"/>
                <a:gd name="connsiteX30" fmla="*/ 117810 w 235575"/>
                <a:gd name="connsiteY30" fmla="*/ 159358 h 232738"/>
                <a:gd name="connsiteX31" fmla="*/ 74763 w 235575"/>
                <a:gd name="connsiteY31" fmla="*/ 116369 h 232738"/>
                <a:gd name="connsiteX32" fmla="*/ 117810 w 235575"/>
                <a:gd name="connsiteY32" fmla="*/ 73322 h 23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5575" h="232738">
                  <a:moveTo>
                    <a:pt x="56039" y="0"/>
                  </a:moveTo>
                  <a:cubicBezTo>
                    <a:pt x="25194" y="0"/>
                    <a:pt x="0" y="25193"/>
                    <a:pt x="0" y="56039"/>
                  </a:cubicBezTo>
                  <a:lnTo>
                    <a:pt x="0" y="176685"/>
                  </a:lnTo>
                  <a:cubicBezTo>
                    <a:pt x="0" y="207530"/>
                    <a:pt x="25194" y="232738"/>
                    <a:pt x="56039" y="232738"/>
                  </a:cubicBezTo>
                  <a:lnTo>
                    <a:pt x="179522" y="232738"/>
                  </a:lnTo>
                  <a:cubicBezTo>
                    <a:pt x="210367" y="232738"/>
                    <a:pt x="235575" y="207530"/>
                    <a:pt x="235575" y="176685"/>
                  </a:cubicBezTo>
                  <a:lnTo>
                    <a:pt x="235575" y="56039"/>
                  </a:lnTo>
                  <a:cubicBezTo>
                    <a:pt x="235575" y="25193"/>
                    <a:pt x="210367" y="0"/>
                    <a:pt x="179522" y="0"/>
                  </a:cubicBezTo>
                  <a:close/>
                  <a:moveTo>
                    <a:pt x="56039" y="22706"/>
                  </a:moveTo>
                  <a:lnTo>
                    <a:pt x="179522" y="22706"/>
                  </a:lnTo>
                  <a:cubicBezTo>
                    <a:pt x="198156" y="22706"/>
                    <a:pt x="212854" y="37404"/>
                    <a:pt x="212854" y="56039"/>
                  </a:cubicBezTo>
                  <a:lnTo>
                    <a:pt x="212854" y="176685"/>
                  </a:lnTo>
                  <a:cubicBezTo>
                    <a:pt x="212854" y="195319"/>
                    <a:pt x="198156" y="209958"/>
                    <a:pt x="179522" y="209958"/>
                  </a:cubicBezTo>
                  <a:lnTo>
                    <a:pt x="56039" y="209958"/>
                  </a:lnTo>
                  <a:cubicBezTo>
                    <a:pt x="37405" y="209958"/>
                    <a:pt x="22765" y="195319"/>
                    <a:pt x="22765" y="176685"/>
                  </a:cubicBezTo>
                  <a:lnTo>
                    <a:pt x="22765" y="56039"/>
                  </a:lnTo>
                  <a:cubicBezTo>
                    <a:pt x="22765" y="37404"/>
                    <a:pt x="37405" y="22706"/>
                    <a:pt x="56039" y="22706"/>
                  </a:cubicBezTo>
                  <a:close/>
                  <a:moveTo>
                    <a:pt x="180271" y="39902"/>
                  </a:moveTo>
                  <a:cubicBezTo>
                    <a:pt x="171501" y="39898"/>
                    <a:pt x="164388" y="47004"/>
                    <a:pt x="164384" y="55774"/>
                  </a:cubicBezTo>
                  <a:cubicBezTo>
                    <a:pt x="164380" y="64544"/>
                    <a:pt x="171486" y="71657"/>
                    <a:pt x="180257" y="71661"/>
                  </a:cubicBezTo>
                  <a:cubicBezTo>
                    <a:pt x="180262" y="71661"/>
                    <a:pt x="180266" y="71661"/>
                    <a:pt x="180271" y="71661"/>
                  </a:cubicBezTo>
                  <a:cubicBezTo>
                    <a:pt x="189041" y="71657"/>
                    <a:pt x="196147" y="64544"/>
                    <a:pt x="196144" y="55774"/>
                  </a:cubicBezTo>
                  <a:cubicBezTo>
                    <a:pt x="196139" y="47010"/>
                    <a:pt x="189035" y="39906"/>
                    <a:pt x="180271" y="39902"/>
                  </a:cubicBezTo>
                  <a:close/>
                  <a:moveTo>
                    <a:pt x="117810" y="56260"/>
                  </a:moveTo>
                  <a:cubicBezTo>
                    <a:pt x="84731" y="56260"/>
                    <a:pt x="57714" y="83290"/>
                    <a:pt x="57714" y="116369"/>
                  </a:cubicBezTo>
                  <a:cubicBezTo>
                    <a:pt x="57714" y="149448"/>
                    <a:pt x="84731" y="176406"/>
                    <a:pt x="117810" y="176406"/>
                  </a:cubicBezTo>
                  <a:cubicBezTo>
                    <a:pt x="150888" y="176406"/>
                    <a:pt x="177861" y="149448"/>
                    <a:pt x="177861" y="116369"/>
                  </a:cubicBezTo>
                  <a:cubicBezTo>
                    <a:pt x="177861" y="83290"/>
                    <a:pt x="150888" y="56260"/>
                    <a:pt x="117810" y="56260"/>
                  </a:cubicBezTo>
                  <a:close/>
                  <a:moveTo>
                    <a:pt x="117810" y="73322"/>
                  </a:moveTo>
                  <a:cubicBezTo>
                    <a:pt x="141666" y="73322"/>
                    <a:pt x="160812" y="92512"/>
                    <a:pt x="160812" y="116369"/>
                  </a:cubicBezTo>
                  <a:cubicBezTo>
                    <a:pt x="160812" y="140226"/>
                    <a:pt x="141666" y="159358"/>
                    <a:pt x="117810" y="159358"/>
                  </a:cubicBezTo>
                  <a:cubicBezTo>
                    <a:pt x="93953" y="159358"/>
                    <a:pt x="74763" y="140226"/>
                    <a:pt x="74763" y="116369"/>
                  </a:cubicBezTo>
                  <a:cubicBezTo>
                    <a:pt x="74763" y="92512"/>
                    <a:pt x="93953" y="73322"/>
                    <a:pt x="117810" y="73322"/>
                  </a:cubicBezTo>
                  <a:close/>
                </a:path>
              </a:pathLst>
            </a:custGeom>
            <a:solidFill>
              <a:schemeClr val="bg1"/>
            </a:solidFill>
            <a:ln w="22203" cap="rnd">
              <a:noFill/>
              <a:prstDash val="solid"/>
              <a:round/>
            </a:ln>
          </p:spPr>
          <p:txBody>
            <a:bodyPr rtlCol="0" anchor="ctr"/>
            <a:lstStyle/>
            <a:p>
              <a:endParaRPr lang="en-ID"/>
            </a:p>
          </p:txBody>
        </p:sp>
      </p:grpSp>
      <p:pic>
        <p:nvPicPr>
          <p:cNvPr id="22" name="Graphic 21">
            <a:extLst>
              <a:ext uri="{FF2B5EF4-FFF2-40B4-BE49-F238E27FC236}">
                <a16:creationId xmlns:a16="http://schemas.microsoft.com/office/drawing/2014/main" id="{29414CB1-EA8F-4FAA-8DB8-20B6C1FACD0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900" y="354894"/>
            <a:ext cx="367121" cy="367121"/>
          </a:xfrm>
          <a:prstGeom prst="rect">
            <a:avLst/>
          </a:prstGeom>
        </p:spPr>
      </p:pic>
      <p:sp>
        <p:nvSpPr>
          <p:cNvPr id="4" name="Freeform: Shape 3">
            <a:extLst>
              <a:ext uri="{FF2B5EF4-FFF2-40B4-BE49-F238E27FC236}">
                <a16:creationId xmlns:a16="http://schemas.microsoft.com/office/drawing/2014/main" id="{605935AA-D8BD-4696-9377-E7859860D4D5}"/>
              </a:ext>
            </a:extLst>
          </p:cNvPr>
          <p:cNvSpPr/>
          <p:nvPr/>
        </p:nvSpPr>
        <p:spPr>
          <a:xfrm>
            <a:off x="4312091" y="4290450"/>
            <a:ext cx="340356" cy="340355"/>
          </a:xfrm>
          <a:custGeom>
            <a:avLst/>
            <a:gdLst>
              <a:gd name="connsiteX0" fmla="*/ 116462 w 711946"/>
              <a:gd name="connsiteY0" fmla="*/ 1 h 711944"/>
              <a:gd name="connsiteX1" fmla="*/ 103924 w 711946"/>
              <a:gd name="connsiteY1" fmla="*/ 5266 h 711944"/>
              <a:gd name="connsiteX2" fmla="*/ 5270 w 711946"/>
              <a:gd name="connsiteY2" fmla="*/ 103920 h 711944"/>
              <a:gd name="connsiteX3" fmla="*/ 5 w 711946"/>
              <a:gd name="connsiteY3" fmla="*/ 117073 h 711944"/>
              <a:gd name="connsiteX4" fmla="*/ 29194 w 711946"/>
              <a:gd name="connsiteY4" fmla="*/ 228546 h 711944"/>
              <a:gd name="connsiteX5" fmla="*/ 216717 w 711946"/>
              <a:gd name="connsiteY5" fmla="*/ 495227 h 711944"/>
              <a:gd name="connsiteX6" fmla="*/ 483396 w 711946"/>
              <a:gd name="connsiteY6" fmla="*/ 682750 h 711944"/>
              <a:gd name="connsiteX7" fmla="*/ 594867 w 711946"/>
              <a:gd name="connsiteY7" fmla="*/ 711939 h 711944"/>
              <a:gd name="connsiteX8" fmla="*/ 608021 w 711946"/>
              <a:gd name="connsiteY8" fmla="*/ 706674 h 711944"/>
              <a:gd name="connsiteX9" fmla="*/ 706681 w 711946"/>
              <a:gd name="connsiteY9" fmla="*/ 608020 h 711944"/>
              <a:gd name="connsiteX10" fmla="*/ 706681 w 711946"/>
              <a:gd name="connsiteY10" fmla="*/ 582570 h 711944"/>
              <a:gd name="connsiteX11" fmla="*/ 576512 w 711946"/>
              <a:gd name="connsiteY11" fmla="*/ 452383 h 711944"/>
              <a:gd name="connsiteX12" fmla="*/ 551062 w 711946"/>
              <a:gd name="connsiteY12" fmla="*/ 452383 h 711944"/>
              <a:gd name="connsiteX13" fmla="*/ 483139 w 711946"/>
              <a:gd name="connsiteY13" fmla="*/ 520323 h 711944"/>
              <a:gd name="connsiteX14" fmla="*/ 477967 w 711946"/>
              <a:gd name="connsiteY14" fmla="*/ 520044 h 711944"/>
              <a:gd name="connsiteX15" fmla="*/ 440943 w 711946"/>
              <a:gd name="connsiteY15" fmla="*/ 510519 h 711944"/>
              <a:gd name="connsiteX16" fmla="*/ 300059 w 711946"/>
              <a:gd name="connsiteY16" fmla="*/ 411883 h 711944"/>
              <a:gd name="connsiteX17" fmla="*/ 201425 w 711946"/>
              <a:gd name="connsiteY17" fmla="*/ 270998 h 711944"/>
              <a:gd name="connsiteX18" fmla="*/ 191900 w 711946"/>
              <a:gd name="connsiteY18" fmla="*/ 233978 h 711944"/>
              <a:gd name="connsiteX19" fmla="*/ 191620 w 711946"/>
              <a:gd name="connsiteY19" fmla="*/ 228806 h 711944"/>
              <a:gd name="connsiteX20" fmla="*/ 259558 w 711946"/>
              <a:gd name="connsiteY20" fmla="*/ 160885 h 711944"/>
              <a:gd name="connsiteX21" fmla="*/ 259558 w 711946"/>
              <a:gd name="connsiteY21" fmla="*/ 135435 h 711944"/>
              <a:gd name="connsiteX22" fmla="*/ 129374 w 711946"/>
              <a:gd name="connsiteY22" fmla="*/ 5266 h 711944"/>
              <a:gd name="connsiteX23" fmla="*/ 116462 w 711946"/>
              <a:gd name="connsiteY23" fmla="*/ 1 h 711944"/>
              <a:gd name="connsiteX24" fmla="*/ 116648 w 711946"/>
              <a:gd name="connsiteY24" fmla="*/ 43440 h 711944"/>
              <a:gd name="connsiteX25" fmla="*/ 221386 w 711946"/>
              <a:gd name="connsiteY25" fmla="*/ 148159 h 711944"/>
              <a:gd name="connsiteX26" fmla="*/ 160683 w 711946"/>
              <a:gd name="connsiteY26" fmla="*/ 208844 h 711944"/>
              <a:gd name="connsiteX27" fmla="*/ 155492 w 711946"/>
              <a:gd name="connsiteY27" fmla="*/ 219745 h 711944"/>
              <a:gd name="connsiteX28" fmla="*/ 156162 w 711946"/>
              <a:gd name="connsiteY28" fmla="*/ 238256 h 711944"/>
              <a:gd name="connsiteX29" fmla="*/ 167697 w 711946"/>
              <a:gd name="connsiteY29" fmla="*/ 283556 h 711944"/>
              <a:gd name="connsiteX30" fmla="*/ 274608 w 711946"/>
              <a:gd name="connsiteY30" fmla="*/ 437333 h 711944"/>
              <a:gd name="connsiteX31" fmla="*/ 428389 w 711946"/>
              <a:gd name="connsiteY31" fmla="*/ 544247 h 711944"/>
              <a:gd name="connsiteX32" fmla="*/ 473690 w 711946"/>
              <a:gd name="connsiteY32" fmla="*/ 555781 h 711944"/>
              <a:gd name="connsiteX33" fmla="*/ 492197 w 711946"/>
              <a:gd name="connsiteY33" fmla="*/ 556450 h 711944"/>
              <a:gd name="connsiteX34" fmla="*/ 503103 w 711946"/>
              <a:gd name="connsiteY34" fmla="*/ 551260 h 711944"/>
              <a:gd name="connsiteX35" fmla="*/ 563787 w 711946"/>
              <a:gd name="connsiteY35" fmla="*/ 490557 h 711944"/>
              <a:gd name="connsiteX36" fmla="*/ 668505 w 711946"/>
              <a:gd name="connsiteY36" fmla="*/ 595295 h 711944"/>
              <a:gd name="connsiteX37" fmla="*/ 588790 w 711946"/>
              <a:gd name="connsiteY37" fmla="*/ 675011 h 711944"/>
              <a:gd name="connsiteX38" fmla="*/ 497074 w 711946"/>
              <a:gd name="connsiteY38" fmla="*/ 649450 h 711944"/>
              <a:gd name="connsiteX39" fmla="*/ 242166 w 711946"/>
              <a:gd name="connsiteY39" fmla="*/ 469777 h 711944"/>
              <a:gd name="connsiteX40" fmla="*/ 62494 w 711946"/>
              <a:gd name="connsiteY40" fmla="*/ 214871 h 711944"/>
              <a:gd name="connsiteX41" fmla="*/ 36933 w 711946"/>
              <a:gd name="connsiteY41" fmla="*/ 123156 h 711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1946" h="711944">
                <a:moveTo>
                  <a:pt x="116462" y="1"/>
                </a:moveTo>
                <a:cubicBezTo>
                  <a:pt x="111755" y="49"/>
                  <a:pt x="107255" y="1939"/>
                  <a:pt x="103924" y="5266"/>
                </a:cubicBezTo>
                <a:lnTo>
                  <a:pt x="5270" y="103920"/>
                </a:lnTo>
                <a:cubicBezTo>
                  <a:pt x="1791" y="107401"/>
                  <a:pt x="-112" y="112154"/>
                  <a:pt x="5" y="117073"/>
                </a:cubicBezTo>
                <a:cubicBezTo>
                  <a:pt x="5" y="117073"/>
                  <a:pt x="1377" y="160819"/>
                  <a:pt x="29194" y="228546"/>
                </a:cubicBezTo>
                <a:cubicBezTo>
                  <a:pt x="57010" y="296271"/>
                  <a:pt x="111315" y="389825"/>
                  <a:pt x="216717" y="495227"/>
                </a:cubicBezTo>
                <a:cubicBezTo>
                  <a:pt x="322119" y="600628"/>
                  <a:pt x="415673" y="654933"/>
                  <a:pt x="483396" y="682750"/>
                </a:cubicBezTo>
                <a:cubicBezTo>
                  <a:pt x="551128" y="710567"/>
                  <a:pt x="594867" y="711939"/>
                  <a:pt x="594867" y="711939"/>
                </a:cubicBezTo>
                <a:cubicBezTo>
                  <a:pt x="599792" y="712056"/>
                  <a:pt x="604544" y="710153"/>
                  <a:pt x="608021" y="706674"/>
                </a:cubicBezTo>
                <a:lnTo>
                  <a:pt x="706681" y="608020"/>
                </a:lnTo>
                <a:cubicBezTo>
                  <a:pt x="713701" y="600990"/>
                  <a:pt x="713701" y="589599"/>
                  <a:pt x="706681" y="582570"/>
                </a:cubicBezTo>
                <a:lnTo>
                  <a:pt x="576512" y="452383"/>
                </a:lnTo>
                <a:cubicBezTo>
                  <a:pt x="569483" y="445358"/>
                  <a:pt x="558091" y="445358"/>
                  <a:pt x="551062" y="452383"/>
                </a:cubicBezTo>
                <a:lnTo>
                  <a:pt x="483139" y="520323"/>
                </a:lnTo>
                <a:cubicBezTo>
                  <a:pt x="481501" y="520294"/>
                  <a:pt x="481929" y="520517"/>
                  <a:pt x="477967" y="520044"/>
                </a:cubicBezTo>
                <a:cubicBezTo>
                  <a:pt x="469861" y="519073"/>
                  <a:pt x="457355" y="516627"/>
                  <a:pt x="440943" y="510519"/>
                </a:cubicBezTo>
                <a:cubicBezTo>
                  <a:pt x="408129" y="498302"/>
                  <a:pt x="359600" y="471423"/>
                  <a:pt x="300059" y="411883"/>
                </a:cubicBezTo>
                <a:cubicBezTo>
                  <a:pt x="240521" y="352344"/>
                  <a:pt x="213642" y="303818"/>
                  <a:pt x="201425" y="270998"/>
                </a:cubicBezTo>
                <a:cubicBezTo>
                  <a:pt x="195316" y="254589"/>
                  <a:pt x="192870" y="242081"/>
                  <a:pt x="191900" y="233978"/>
                </a:cubicBezTo>
                <a:cubicBezTo>
                  <a:pt x="191425" y="230018"/>
                  <a:pt x="191651" y="230446"/>
                  <a:pt x="191620" y="228806"/>
                </a:cubicBezTo>
                <a:lnTo>
                  <a:pt x="259558" y="160885"/>
                </a:lnTo>
                <a:cubicBezTo>
                  <a:pt x="266588" y="153855"/>
                  <a:pt x="266588" y="142463"/>
                  <a:pt x="259558" y="135435"/>
                </a:cubicBezTo>
                <a:lnTo>
                  <a:pt x="129374" y="5266"/>
                </a:lnTo>
                <a:cubicBezTo>
                  <a:pt x="125951" y="1848"/>
                  <a:pt x="121298" y="-50"/>
                  <a:pt x="116462" y="1"/>
                </a:cubicBezTo>
                <a:close/>
                <a:moveTo>
                  <a:pt x="116648" y="43440"/>
                </a:moveTo>
                <a:lnTo>
                  <a:pt x="221386" y="148159"/>
                </a:lnTo>
                <a:lnTo>
                  <a:pt x="160683" y="208844"/>
                </a:lnTo>
                <a:cubicBezTo>
                  <a:pt x="157750" y="211772"/>
                  <a:pt x="155916" y="215623"/>
                  <a:pt x="155492" y="219745"/>
                </a:cubicBezTo>
                <a:cubicBezTo>
                  <a:pt x="155492" y="219745"/>
                  <a:pt x="154860" y="227380"/>
                  <a:pt x="156162" y="238256"/>
                </a:cubicBezTo>
                <a:cubicBezTo>
                  <a:pt x="157464" y="249133"/>
                  <a:pt x="160595" y="264478"/>
                  <a:pt x="167697" y="283556"/>
                </a:cubicBezTo>
                <a:cubicBezTo>
                  <a:pt x="181900" y="321712"/>
                  <a:pt x="211977" y="374699"/>
                  <a:pt x="274608" y="437333"/>
                </a:cubicBezTo>
                <a:cubicBezTo>
                  <a:pt x="337244" y="499966"/>
                  <a:pt x="390232" y="530043"/>
                  <a:pt x="428389" y="544247"/>
                </a:cubicBezTo>
                <a:cubicBezTo>
                  <a:pt x="447468" y="551349"/>
                  <a:pt x="462812" y="554479"/>
                  <a:pt x="473690" y="555781"/>
                </a:cubicBezTo>
                <a:cubicBezTo>
                  <a:pt x="484568" y="557083"/>
                  <a:pt x="492197" y="556450"/>
                  <a:pt x="492197" y="556450"/>
                </a:cubicBezTo>
                <a:cubicBezTo>
                  <a:pt x="496321" y="556027"/>
                  <a:pt x="500170" y="554194"/>
                  <a:pt x="503103" y="551260"/>
                </a:cubicBezTo>
                <a:lnTo>
                  <a:pt x="563787" y="490557"/>
                </a:lnTo>
                <a:lnTo>
                  <a:pt x="668505" y="595295"/>
                </a:lnTo>
                <a:lnTo>
                  <a:pt x="588790" y="675011"/>
                </a:lnTo>
                <a:cubicBezTo>
                  <a:pt x="580618" y="674493"/>
                  <a:pt x="551776" y="671919"/>
                  <a:pt x="497074" y="649450"/>
                </a:cubicBezTo>
                <a:cubicBezTo>
                  <a:pt x="433780" y="623455"/>
                  <a:pt x="344417" y="572024"/>
                  <a:pt x="242166" y="469777"/>
                </a:cubicBezTo>
                <a:cubicBezTo>
                  <a:pt x="139920" y="367531"/>
                  <a:pt x="88489" y="278162"/>
                  <a:pt x="62494" y="214871"/>
                </a:cubicBezTo>
                <a:cubicBezTo>
                  <a:pt x="40024" y="160165"/>
                  <a:pt x="37450" y="131329"/>
                  <a:pt x="36933" y="123156"/>
                </a:cubicBezTo>
                <a:close/>
              </a:path>
            </a:pathLst>
          </a:custGeom>
          <a:solidFill>
            <a:schemeClr val="bg1"/>
          </a:solidFill>
          <a:ln w="36000" cap="rnd">
            <a:noFill/>
            <a:prstDash val="solid"/>
            <a:round/>
          </a:ln>
        </p:spPr>
        <p:txBody>
          <a:bodyPr rtlCol="0" anchor="ctr"/>
          <a:lstStyle/>
          <a:p>
            <a:endParaRPr lang="en-ID"/>
          </a:p>
        </p:txBody>
      </p:sp>
      <p:sp>
        <p:nvSpPr>
          <p:cNvPr id="5" name="Freeform: Shape 4">
            <a:extLst>
              <a:ext uri="{FF2B5EF4-FFF2-40B4-BE49-F238E27FC236}">
                <a16:creationId xmlns:a16="http://schemas.microsoft.com/office/drawing/2014/main" id="{2DC3AE27-92EE-43CA-A10B-B75DBB15C085}"/>
              </a:ext>
            </a:extLst>
          </p:cNvPr>
          <p:cNvSpPr/>
          <p:nvPr/>
        </p:nvSpPr>
        <p:spPr>
          <a:xfrm>
            <a:off x="3419655" y="5227214"/>
            <a:ext cx="297984" cy="312613"/>
          </a:xfrm>
          <a:custGeom>
            <a:avLst/>
            <a:gdLst>
              <a:gd name="connsiteX0" fmla="*/ 311629 w 623315"/>
              <a:gd name="connsiteY0" fmla="*/ 1 h 653914"/>
              <a:gd name="connsiteX1" fmla="*/ 56950 w 623315"/>
              <a:gd name="connsiteY1" fmla="*/ 254683 h 653914"/>
              <a:gd name="connsiteX2" fmla="*/ 293618 w 623315"/>
              <a:gd name="connsiteY2" fmla="*/ 508641 h 653914"/>
              <a:gd name="connsiteX3" fmla="*/ 293618 w 623315"/>
              <a:gd name="connsiteY3" fmla="*/ 551894 h 653914"/>
              <a:gd name="connsiteX4" fmla="*/ 164811 w 623315"/>
              <a:gd name="connsiteY4" fmla="*/ 551894 h 653914"/>
              <a:gd name="connsiteX5" fmla="*/ 146799 w 623315"/>
              <a:gd name="connsiteY5" fmla="*/ 569883 h 653914"/>
              <a:gd name="connsiteX6" fmla="*/ 164792 w 623315"/>
              <a:gd name="connsiteY6" fmla="*/ 587891 h 653914"/>
              <a:gd name="connsiteX7" fmla="*/ 164811 w 623315"/>
              <a:gd name="connsiteY7" fmla="*/ 587891 h 653914"/>
              <a:gd name="connsiteX8" fmla="*/ 293618 w 623315"/>
              <a:gd name="connsiteY8" fmla="*/ 587891 h 653914"/>
              <a:gd name="connsiteX9" fmla="*/ 293618 w 623315"/>
              <a:gd name="connsiteY9" fmla="*/ 617917 h 653914"/>
              <a:gd name="connsiteX10" fmla="*/ 17993 w 623315"/>
              <a:gd name="connsiteY10" fmla="*/ 617917 h 653914"/>
              <a:gd name="connsiteX11" fmla="*/ 0 w 623315"/>
              <a:gd name="connsiteY11" fmla="*/ 635907 h 653914"/>
              <a:gd name="connsiteX12" fmla="*/ 17993 w 623315"/>
              <a:gd name="connsiteY12" fmla="*/ 653915 h 653914"/>
              <a:gd name="connsiteX13" fmla="*/ 605323 w 623315"/>
              <a:gd name="connsiteY13" fmla="*/ 653915 h 653914"/>
              <a:gd name="connsiteX14" fmla="*/ 623316 w 623315"/>
              <a:gd name="connsiteY14" fmla="*/ 635907 h 653914"/>
              <a:gd name="connsiteX15" fmla="*/ 605323 w 623315"/>
              <a:gd name="connsiteY15" fmla="*/ 617917 h 653914"/>
              <a:gd name="connsiteX16" fmla="*/ 329622 w 623315"/>
              <a:gd name="connsiteY16" fmla="*/ 617917 h 653914"/>
              <a:gd name="connsiteX17" fmla="*/ 329622 w 623315"/>
              <a:gd name="connsiteY17" fmla="*/ 587891 h 653914"/>
              <a:gd name="connsiteX18" fmla="*/ 458429 w 623315"/>
              <a:gd name="connsiteY18" fmla="*/ 587891 h 653914"/>
              <a:gd name="connsiteX19" fmla="*/ 476440 w 623315"/>
              <a:gd name="connsiteY19" fmla="*/ 569900 h 653914"/>
              <a:gd name="connsiteX20" fmla="*/ 476440 w 623315"/>
              <a:gd name="connsiteY20" fmla="*/ 569883 h 653914"/>
              <a:gd name="connsiteX21" fmla="*/ 458429 w 623315"/>
              <a:gd name="connsiteY21" fmla="*/ 551894 h 653914"/>
              <a:gd name="connsiteX22" fmla="*/ 329622 w 623315"/>
              <a:gd name="connsiteY22" fmla="*/ 551894 h 653914"/>
              <a:gd name="connsiteX23" fmla="*/ 329622 w 623315"/>
              <a:gd name="connsiteY23" fmla="*/ 508641 h 653914"/>
              <a:gd name="connsiteX24" fmla="*/ 564956 w 623315"/>
              <a:gd name="connsiteY24" fmla="*/ 261418 h 653914"/>
              <a:gd name="connsiteX25" fmla="*/ 564956 w 623315"/>
              <a:gd name="connsiteY25" fmla="*/ 261361 h 653914"/>
              <a:gd name="connsiteX26" fmla="*/ 566290 w 623315"/>
              <a:gd name="connsiteY26" fmla="*/ 254682 h 653914"/>
              <a:gd name="connsiteX27" fmla="*/ 564880 w 623315"/>
              <a:gd name="connsiteY27" fmla="*/ 247855 h 653914"/>
              <a:gd name="connsiteX28" fmla="*/ 311629 w 623315"/>
              <a:gd name="connsiteY28" fmla="*/ 0 h 653914"/>
              <a:gd name="connsiteX29" fmla="*/ 311629 w 623315"/>
              <a:gd name="connsiteY29" fmla="*/ 35999 h 653914"/>
              <a:gd name="connsiteX30" fmla="*/ 530295 w 623315"/>
              <a:gd name="connsiteY30" fmla="*/ 254683 h 653914"/>
              <a:gd name="connsiteX31" fmla="*/ 311629 w 623315"/>
              <a:gd name="connsiteY31" fmla="*/ 473349 h 653914"/>
              <a:gd name="connsiteX32" fmla="*/ 92945 w 623315"/>
              <a:gd name="connsiteY32" fmla="*/ 254683 h 653914"/>
              <a:gd name="connsiteX33" fmla="*/ 311629 w 623315"/>
              <a:gd name="connsiteY33" fmla="*/ 35999 h 653914"/>
              <a:gd name="connsiteX34" fmla="*/ 311629 w 623315"/>
              <a:gd name="connsiteY34" fmla="*/ 83178 h 653914"/>
              <a:gd name="connsiteX35" fmla="*/ 140122 w 623315"/>
              <a:gd name="connsiteY35" fmla="*/ 254683 h 653914"/>
              <a:gd name="connsiteX36" fmla="*/ 311629 w 623315"/>
              <a:gd name="connsiteY36" fmla="*/ 426170 h 653914"/>
              <a:gd name="connsiteX37" fmla="*/ 481708 w 623315"/>
              <a:gd name="connsiteY37" fmla="*/ 261715 h 653914"/>
              <a:gd name="connsiteX38" fmla="*/ 483117 w 623315"/>
              <a:gd name="connsiteY38" fmla="*/ 254683 h 653914"/>
              <a:gd name="connsiteX39" fmla="*/ 481708 w 623315"/>
              <a:gd name="connsiteY39" fmla="*/ 247781 h 653914"/>
              <a:gd name="connsiteX40" fmla="*/ 311629 w 623315"/>
              <a:gd name="connsiteY40" fmla="*/ 83178 h 653914"/>
              <a:gd name="connsiteX41" fmla="*/ 311629 w 623315"/>
              <a:gd name="connsiteY41" fmla="*/ 119176 h 653914"/>
              <a:gd name="connsiteX42" fmla="*/ 447123 w 623315"/>
              <a:gd name="connsiteY42" fmla="*/ 254683 h 653914"/>
              <a:gd name="connsiteX43" fmla="*/ 311629 w 623315"/>
              <a:gd name="connsiteY43" fmla="*/ 390173 h 653914"/>
              <a:gd name="connsiteX44" fmla="*/ 176127 w 623315"/>
              <a:gd name="connsiteY44" fmla="*/ 254683 h 653914"/>
              <a:gd name="connsiteX45" fmla="*/ 209941 w 623315"/>
              <a:gd name="connsiteY45" fmla="*/ 165163 h 653914"/>
              <a:gd name="connsiteX46" fmla="*/ 197720 w 623315"/>
              <a:gd name="connsiteY46" fmla="*/ 201235 h 653914"/>
              <a:gd name="connsiteX47" fmla="*/ 257832 w 623315"/>
              <a:gd name="connsiteY47" fmla="*/ 261362 h 653914"/>
              <a:gd name="connsiteX48" fmla="*/ 270500 w 623315"/>
              <a:gd name="connsiteY48" fmla="*/ 259650 h 653914"/>
              <a:gd name="connsiteX49" fmla="*/ 263042 w 623315"/>
              <a:gd name="connsiteY49" fmla="*/ 293286 h 653914"/>
              <a:gd name="connsiteX50" fmla="*/ 343967 w 623315"/>
              <a:gd name="connsiteY50" fmla="*/ 374211 h 653914"/>
              <a:gd name="connsiteX51" fmla="*/ 419624 w 623315"/>
              <a:gd name="connsiteY51" fmla="*/ 306010 h 653914"/>
              <a:gd name="connsiteX52" fmla="*/ 424891 w 623315"/>
              <a:gd name="connsiteY52" fmla="*/ 293286 h 653914"/>
              <a:gd name="connsiteX53" fmla="*/ 419624 w 623315"/>
              <a:gd name="connsiteY53" fmla="*/ 280691 h 653914"/>
              <a:gd name="connsiteX54" fmla="*/ 343967 w 623315"/>
              <a:gd name="connsiteY54" fmla="*/ 212342 h 653914"/>
              <a:gd name="connsiteX55" fmla="*/ 310867 w 623315"/>
              <a:gd name="connsiteY55" fmla="*/ 219560 h 653914"/>
              <a:gd name="connsiteX56" fmla="*/ 312668 w 623315"/>
              <a:gd name="connsiteY56" fmla="*/ 213960 h 653914"/>
              <a:gd name="connsiteX57" fmla="*/ 317954 w 623315"/>
              <a:gd name="connsiteY57" fmla="*/ 201235 h 653914"/>
              <a:gd name="connsiteX58" fmla="*/ 312668 w 623315"/>
              <a:gd name="connsiteY58" fmla="*/ 188511 h 653914"/>
              <a:gd name="connsiteX59" fmla="*/ 257832 w 623315"/>
              <a:gd name="connsiteY59" fmla="*/ 141128 h 653914"/>
              <a:gd name="connsiteX60" fmla="*/ 221532 w 623315"/>
              <a:gd name="connsiteY60" fmla="*/ 153517 h 653914"/>
              <a:gd name="connsiteX61" fmla="*/ 311629 w 623315"/>
              <a:gd name="connsiteY61" fmla="*/ 119176 h 653914"/>
              <a:gd name="connsiteX62" fmla="*/ 257832 w 623315"/>
              <a:gd name="connsiteY62" fmla="*/ 177126 h 653914"/>
              <a:gd name="connsiteX63" fmla="*/ 281959 w 623315"/>
              <a:gd name="connsiteY63" fmla="*/ 201235 h 653914"/>
              <a:gd name="connsiteX64" fmla="*/ 257832 w 623315"/>
              <a:gd name="connsiteY64" fmla="*/ 225364 h 653914"/>
              <a:gd name="connsiteX65" fmla="*/ 233715 w 623315"/>
              <a:gd name="connsiteY65" fmla="*/ 201235 h 653914"/>
              <a:gd name="connsiteX66" fmla="*/ 257832 w 623315"/>
              <a:gd name="connsiteY66" fmla="*/ 177126 h 653914"/>
              <a:gd name="connsiteX67" fmla="*/ 343967 w 623315"/>
              <a:gd name="connsiteY67" fmla="*/ 248339 h 653914"/>
              <a:gd name="connsiteX68" fmla="*/ 388887 w 623315"/>
              <a:gd name="connsiteY68" fmla="*/ 293286 h 653914"/>
              <a:gd name="connsiteX69" fmla="*/ 343967 w 623315"/>
              <a:gd name="connsiteY69" fmla="*/ 338214 h 653914"/>
              <a:gd name="connsiteX70" fmla="*/ 299037 w 623315"/>
              <a:gd name="connsiteY70" fmla="*/ 293286 h 653914"/>
              <a:gd name="connsiteX71" fmla="*/ 343967 w 623315"/>
              <a:gd name="connsiteY71" fmla="*/ 248339 h 65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23315" h="653914">
                <a:moveTo>
                  <a:pt x="311629" y="1"/>
                </a:moveTo>
                <a:cubicBezTo>
                  <a:pt x="171202" y="1"/>
                  <a:pt x="56950" y="114253"/>
                  <a:pt x="56950" y="254683"/>
                </a:cubicBezTo>
                <a:cubicBezTo>
                  <a:pt x="56950" y="389056"/>
                  <a:pt x="161573" y="499366"/>
                  <a:pt x="293618" y="508641"/>
                </a:cubicBezTo>
                <a:lnTo>
                  <a:pt x="293618" y="551894"/>
                </a:lnTo>
                <a:lnTo>
                  <a:pt x="164811" y="551894"/>
                </a:lnTo>
                <a:cubicBezTo>
                  <a:pt x="154867" y="551889"/>
                  <a:pt x="146809" y="559942"/>
                  <a:pt x="146799" y="569883"/>
                </a:cubicBezTo>
                <a:cubicBezTo>
                  <a:pt x="146799" y="579824"/>
                  <a:pt x="154857" y="587887"/>
                  <a:pt x="164792" y="587891"/>
                </a:cubicBezTo>
                <a:cubicBezTo>
                  <a:pt x="164801" y="587891"/>
                  <a:pt x="164801" y="587891"/>
                  <a:pt x="164811" y="587891"/>
                </a:cubicBezTo>
                <a:lnTo>
                  <a:pt x="293618" y="587891"/>
                </a:lnTo>
                <a:lnTo>
                  <a:pt x="293618" y="617917"/>
                </a:lnTo>
                <a:lnTo>
                  <a:pt x="17993" y="617917"/>
                </a:lnTo>
                <a:cubicBezTo>
                  <a:pt x="8058" y="617923"/>
                  <a:pt x="9" y="625973"/>
                  <a:pt x="0" y="635907"/>
                </a:cubicBezTo>
                <a:cubicBezTo>
                  <a:pt x="0" y="645847"/>
                  <a:pt x="8049" y="653909"/>
                  <a:pt x="17993" y="653915"/>
                </a:cubicBezTo>
                <a:lnTo>
                  <a:pt x="605323" y="653915"/>
                </a:lnTo>
                <a:cubicBezTo>
                  <a:pt x="615267" y="653909"/>
                  <a:pt x="623316" y="645847"/>
                  <a:pt x="623316" y="635907"/>
                </a:cubicBezTo>
                <a:cubicBezTo>
                  <a:pt x="623306" y="625973"/>
                  <a:pt x="615258" y="617923"/>
                  <a:pt x="605323" y="617917"/>
                </a:cubicBezTo>
                <a:lnTo>
                  <a:pt x="329622" y="617917"/>
                </a:lnTo>
                <a:lnTo>
                  <a:pt x="329622" y="587891"/>
                </a:lnTo>
                <a:lnTo>
                  <a:pt x="458429" y="587891"/>
                </a:lnTo>
                <a:cubicBezTo>
                  <a:pt x="468373" y="587895"/>
                  <a:pt x="476431" y="579840"/>
                  <a:pt x="476440" y="569900"/>
                </a:cubicBezTo>
                <a:cubicBezTo>
                  <a:pt x="476440" y="569894"/>
                  <a:pt x="476440" y="569888"/>
                  <a:pt x="476440" y="569883"/>
                </a:cubicBezTo>
                <a:cubicBezTo>
                  <a:pt x="476431" y="559942"/>
                  <a:pt x="468373" y="551889"/>
                  <a:pt x="458429" y="551894"/>
                </a:cubicBezTo>
                <a:lnTo>
                  <a:pt x="329622" y="551894"/>
                </a:lnTo>
                <a:lnTo>
                  <a:pt x="329622" y="508641"/>
                </a:lnTo>
                <a:cubicBezTo>
                  <a:pt x="459219" y="499497"/>
                  <a:pt x="561327" y="392537"/>
                  <a:pt x="564956" y="261418"/>
                </a:cubicBezTo>
                <a:cubicBezTo>
                  <a:pt x="564956" y="261399"/>
                  <a:pt x="564956" y="261390"/>
                  <a:pt x="564956" y="261361"/>
                </a:cubicBezTo>
                <a:cubicBezTo>
                  <a:pt x="565823" y="259240"/>
                  <a:pt x="566280" y="256973"/>
                  <a:pt x="566290" y="254682"/>
                </a:cubicBezTo>
                <a:cubicBezTo>
                  <a:pt x="566271" y="252336"/>
                  <a:pt x="565795" y="250017"/>
                  <a:pt x="564880" y="247855"/>
                </a:cubicBezTo>
                <a:cubicBezTo>
                  <a:pt x="561032" y="110758"/>
                  <a:pt x="449637" y="0"/>
                  <a:pt x="311629" y="0"/>
                </a:cubicBezTo>
                <a:close/>
                <a:moveTo>
                  <a:pt x="311629" y="35999"/>
                </a:moveTo>
                <a:cubicBezTo>
                  <a:pt x="432606" y="35999"/>
                  <a:pt x="530295" y="133709"/>
                  <a:pt x="530295" y="254683"/>
                </a:cubicBezTo>
                <a:cubicBezTo>
                  <a:pt x="530295" y="375657"/>
                  <a:pt x="432606" y="473349"/>
                  <a:pt x="311629" y="473349"/>
                </a:cubicBezTo>
                <a:cubicBezTo>
                  <a:pt x="190652" y="473349"/>
                  <a:pt x="92945" y="375657"/>
                  <a:pt x="92945" y="254683"/>
                </a:cubicBezTo>
                <a:cubicBezTo>
                  <a:pt x="92945" y="133709"/>
                  <a:pt x="190652" y="35999"/>
                  <a:pt x="311629" y="35999"/>
                </a:cubicBezTo>
                <a:close/>
                <a:moveTo>
                  <a:pt x="311629" y="83178"/>
                </a:moveTo>
                <a:cubicBezTo>
                  <a:pt x="217122" y="83178"/>
                  <a:pt x="140122" y="160179"/>
                  <a:pt x="140122" y="254683"/>
                </a:cubicBezTo>
                <a:cubicBezTo>
                  <a:pt x="140122" y="349188"/>
                  <a:pt x="217122" y="426170"/>
                  <a:pt x="311629" y="426170"/>
                </a:cubicBezTo>
                <a:cubicBezTo>
                  <a:pt x="403641" y="426170"/>
                  <a:pt x="477793" y="352790"/>
                  <a:pt x="481708" y="261715"/>
                </a:cubicBezTo>
                <a:cubicBezTo>
                  <a:pt x="482641" y="259490"/>
                  <a:pt x="483127" y="257099"/>
                  <a:pt x="483117" y="254683"/>
                </a:cubicBezTo>
                <a:cubicBezTo>
                  <a:pt x="483108" y="252312"/>
                  <a:pt x="482622" y="249966"/>
                  <a:pt x="481708" y="247781"/>
                </a:cubicBezTo>
                <a:cubicBezTo>
                  <a:pt x="477860" y="156641"/>
                  <a:pt x="403688" y="83178"/>
                  <a:pt x="311629" y="83178"/>
                </a:cubicBezTo>
                <a:close/>
                <a:moveTo>
                  <a:pt x="311629" y="119176"/>
                </a:moveTo>
                <a:cubicBezTo>
                  <a:pt x="386677" y="119176"/>
                  <a:pt x="447123" y="179635"/>
                  <a:pt x="447123" y="254683"/>
                </a:cubicBezTo>
                <a:cubicBezTo>
                  <a:pt x="447123" y="329732"/>
                  <a:pt x="386677" y="390172"/>
                  <a:pt x="311629" y="390173"/>
                </a:cubicBezTo>
                <a:cubicBezTo>
                  <a:pt x="236582" y="390173"/>
                  <a:pt x="176127" y="329732"/>
                  <a:pt x="176127" y="254683"/>
                </a:cubicBezTo>
                <a:cubicBezTo>
                  <a:pt x="176127" y="220270"/>
                  <a:pt x="188947" y="189015"/>
                  <a:pt x="209941" y="165163"/>
                </a:cubicBezTo>
                <a:cubicBezTo>
                  <a:pt x="202311" y="175245"/>
                  <a:pt x="197720" y="187726"/>
                  <a:pt x="197720" y="201235"/>
                </a:cubicBezTo>
                <a:cubicBezTo>
                  <a:pt x="197720" y="234232"/>
                  <a:pt x="224828" y="261362"/>
                  <a:pt x="257832" y="261362"/>
                </a:cubicBezTo>
                <a:cubicBezTo>
                  <a:pt x="262280" y="261362"/>
                  <a:pt x="266462" y="260656"/>
                  <a:pt x="270500" y="259650"/>
                </a:cubicBezTo>
                <a:cubicBezTo>
                  <a:pt x="265757" y="269918"/>
                  <a:pt x="263042" y="281295"/>
                  <a:pt x="263042" y="293286"/>
                </a:cubicBezTo>
                <a:cubicBezTo>
                  <a:pt x="263042" y="337764"/>
                  <a:pt x="299485" y="374211"/>
                  <a:pt x="343967" y="374211"/>
                </a:cubicBezTo>
                <a:cubicBezTo>
                  <a:pt x="383496" y="374211"/>
                  <a:pt x="412728" y="343638"/>
                  <a:pt x="419624" y="306010"/>
                </a:cubicBezTo>
                <a:cubicBezTo>
                  <a:pt x="422996" y="302635"/>
                  <a:pt x="424891" y="298057"/>
                  <a:pt x="424891" y="293286"/>
                </a:cubicBezTo>
                <a:cubicBezTo>
                  <a:pt x="424853" y="288559"/>
                  <a:pt x="422967" y="284035"/>
                  <a:pt x="419624" y="280691"/>
                </a:cubicBezTo>
                <a:cubicBezTo>
                  <a:pt x="412775" y="243005"/>
                  <a:pt x="383534" y="212342"/>
                  <a:pt x="343967" y="212342"/>
                </a:cubicBezTo>
                <a:cubicBezTo>
                  <a:pt x="332175" y="212342"/>
                  <a:pt x="320992" y="214970"/>
                  <a:pt x="310867" y="219560"/>
                </a:cubicBezTo>
                <a:cubicBezTo>
                  <a:pt x="311487" y="217701"/>
                  <a:pt x="312191" y="215878"/>
                  <a:pt x="312668" y="213960"/>
                </a:cubicBezTo>
                <a:cubicBezTo>
                  <a:pt x="316049" y="210587"/>
                  <a:pt x="317954" y="206010"/>
                  <a:pt x="317954" y="201235"/>
                </a:cubicBezTo>
                <a:cubicBezTo>
                  <a:pt x="317954" y="196462"/>
                  <a:pt x="316049" y="191884"/>
                  <a:pt x="312668" y="188511"/>
                </a:cubicBezTo>
                <a:cubicBezTo>
                  <a:pt x="306162" y="162354"/>
                  <a:pt x="285883" y="141128"/>
                  <a:pt x="257832" y="141128"/>
                </a:cubicBezTo>
                <a:cubicBezTo>
                  <a:pt x="244221" y="141128"/>
                  <a:pt x="231648" y="145782"/>
                  <a:pt x="221532" y="153517"/>
                </a:cubicBezTo>
                <a:cubicBezTo>
                  <a:pt x="245459" y="132212"/>
                  <a:pt x="276939" y="119176"/>
                  <a:pt x="311629" y="119176"/>
                </a:cubicBezTo>
                <a:close/>
                <a:moveTo>
                  <a:pt x="257832" y="177126"/>
                </a:moveTo>
                <a:cubicBezTo>
                  <a:pt x="271367" y="177126"/>
                  <a:pt x="281959" y="187695"/>
                  <a:pt x="281959" y="201235"/>
                </a:cubicBezTo>
                <a:cubicBezTo>
                  <a:pt x="281959" y="214776"/>
                  <a:pt x="271367" y="225364"/>
                  <a:pt x="257832" y="225364"/>
                </a:cubicBezTo>
                <a:cubicBezTo>
                  <a:pt x="244288" y="225364"/>
                  <a:pt x="233715" y="214776"/>
                  <a:pt x="233715" y="201235"/>
                </a:cubicBezTo>
                <a:cubicBezTo>
                  <a:pt x="233715" y="187695"/>
                  <a:pt x="244288" y="177126"/>
                  <a:pt x="257832" y="177126"/>
                </a:cubicBezTo>
                <a:close/>
                <a:moveTo>
                  <a:pt x="343967" y="248339"/>
                </a:moveTo>
                <a:cubicBezTo>
                  <a:pt x="368989" y="248339"/>
                  <a:pt x="388887" y="268264"/>
                  <a:pt x="388887" y="293286"/>
                </a:cubicBezTo>
                <a:cubicBezTo>
                  <a:pt x="388887" y="318308"/>
                  <a:pt x="368989" y="338214"/>
                  <a:pt x="343967" y="338214"/>
                </a:cubicBezTo>
                <a:cubicBezTo>
                  <a:pt x="318945" y="338214"/>
                  <a:pt x="299037" y="318308"/>
                  <a:pt x="299037" y="293286"/>
                </a:cubicBezTo>
                <a:cubicBezTo>
                  <a:pt x="299037" y="268264"/>
                  <a:pt x="318945" y="248339"/>
                  <a:pt x="343967" y="248339"/>
                </a:cubicBezTo>
                <a:close/>
              </a:path>
            </a:pathLst>
          </a:custGeom>
          <a:solidFill>
            <a:schemeClr val="bg1"/>
          </a:solidFill>
          <a:ln w="36000" cap="rnd">
            <a:noFill/>
            <a:prstDash val="solid"/>
            <a:round/>
          </a:ln>
        </p:spPr>
        <p:txBody>
          <a:bodyPr rtlCol="0" anchor="ctr"/>
          <a:lstStyle/>
          <a:p>
            <a:endParaRPr lang="en-ID"/>
          </a:p>
        </p:txBody>
      </p:sp>
      <p:sp>
        <p:nvSpPr>
          <p:cNvPr id="6" name="Freeform: Shape 5">
            <a:extLst>
              <a:ext uri="{FF2B5EF4-FFF2-40B4-BE49-F238E27FC236}">
                <a16:creationId xmlns:a16="http://schemas.microsoft.com/office/drawing/2014/main" id="{9F9DC4D1-2E8C-4DF7-BA5C-25B82AB7727D}"/>
              </a:ext>
            </a:extLst>
          </p:cNvPr>
          <p:cNvSpPr/>
          <p:nvPr/>
        </p:nvSpPr>
        <p:spPr>
          <a:xfrm>
            <a:off x="3451922" y="4273011"/>
            <a:ext cx="233450" cy="375232"/>
          </a:xfrm>
          <a:custGeom>
            <a:avLst/>
            <a:gdLst>
              <a:gd name="connsiteX0" fmla="*/ 18008 w 488323"/>
              <a:gd name="connsiteY0" fmla="*/ 0 h 784900"/>
              <a:gd name="connsiteX1" fmla="*/ 0 w 488323"/>
              <a:gd name="connsiteY1" fmla="*/ 17990 h 784900"/>
              <a:gd name="connsiteX2" fmla="*/ 0 w 488323"/>
              <a:gd name="connsiteY2" fmla="*/ 681744 h 784900"/>
              <a:gd name="connsiteX3" fmla="*/ 0 w 488323"/>
              <a:gd name="connsiteY3" fmla="*/ 766893 h 784900"/>
              <a:gd name="connsiteX4" fmla="*/ 17995 w 488323"/>
              <a:gd name="connsiteY4" fmla="*/ 784901 h 784900"/>
              <a:gd name="connsiteX5" fmla="*/ 18008 w 488323"/>
              <a:gd name="connsiteY5" fmla="*/ 784901 h 784900"/>
              <a:gd name="connsiteX6" fmla="*/ 470315 w 488323"/>
              <a:gd name="connsiteY6" fmla="*/ 784901 h 784900"/>
              <a:gd name="connsiteX7" fmla="*/ 488324 w 488323"/>
              <a:gd name="connsiteY7" fmla="*/ 766905 h 784900"/>
              <a:gd name="connsiteX8" fmla="*/ 488324 w 488323"/>
              <a:gd name="connsiteY8" fmla="*/ 766893 h 784900"/>
              <a:gd name="connsiteX9" fmla="*/ 488324 w 488323"/>
              <a:gd name="connsiteY9" fmla="*/ 681744 h 784900"/>
              <a:gd name="connsiteX10" fmla="*/ 488324 w 488323"/>
              <a:gd name="connsiteY10" fmla="*/ 17990 h 784900"/>
              <a:gd name="connsiteX11" fmla="*/ 470315 w 488323"/>
              <a:gd name="connsiteY11" fmla="*/ 0 h 784900"/>
              <a:gd name="connsiteX12" fmla="*/ 35998 w 488323"/>
              <a:gd name="connsiteY12" fmla="*/ 35998 h 784900"/>
              <a:gd name="connsiteX13" fmla="*/ 452326 w 488323"/>
              <a:gd name="connsiteY13" fmla="*/ 35998 h 784900"/>
              <a:gd name="connsiteX14" fmla="*/ 452326 w 488323"/>
              <a:gd name="connsiteY14" fmla="*/ 663736 h 784900"/>
              <a:gd name="connsiteX15" fmla="*/ 35998 w 488323"/>
              <a:gd name="connsiteY15" fmla="*/ 663736 h 784900"/>
              <a:gd name="connsiteX16" fmla="*/ 162074 w 488323"/>
              <a:gd name="connsiteY16" fmla="*/ 76423 h 784900"/>
              <a:gd name="connsiteX17" fmla="*/ 144066 w 488323"/>
              <a:gd name="connsiteY17" fmla="*/ 94415 h 784900"/>
              <a:gd name="connsiteX18" fmla="*/ 144066 w 488323"/>
              <a:gd name="connsiteY18" fmla="*/ 94431 h 784900"/>
              <a:gd name="connsiteX19" fmla="*/ 162074 w 488323"/>
              <a:gd name="connsiteY19" fmla="*/ 112421 h 784900"/>
              <a:gd name="connsiteX20" fmla="*/ 326249 w 488323"/>
              <a:gd name="connsiteY20" fmla="*/ 112421 h 784900"/>
              <a:gd name="connsiteX21" fmla="*/ 344258 w 488323"/>
              <a:gd name="connsiteY21" fmla="*/ 94431 h 784900"/>
              <a:gd name="connsiteX22" fmla="*/ 326267 w 488323"/>
              <a:gd name="connsiteY22" fmla="*/ 76423 h 784900"/>
              <a:gd name="connsiteX23" fmla="*/ 326249 w 488323"/>
              <a:gd name="connsiteY23" fmla="*/ 76423 h 784900"/>
              <a:gd name="connsiteX24" fmla="*/ 35998 w 488323"/>
              <a:gd name="connsiteY24" fmla="*/ 699753 h 784900"/>
              <a:gd name="connsiteX25" fmla="*/ 452326 w 488323"/>
              <a:gd name="connsiteY25" fmla="*/ 699753 h 784900"/>
              <a:gd name="connsiteX26" fmla="*/ 452326 w 488323"/>
              <a:gd name="connsiteY26" fmla="*/ 748884 h 784900"/>
              <a:gd name="connsiteX27" fmla="*/ 35998 w 488323"/>
              <a:gd name="connsiteY27" fmla="*/ 748884 h 78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88323" h="784900">
                <a:moveTo>
                  <a:pt x="18008" y="0"/>
                </a:moveTo>
                <a:cubicBezTo>
                  <a:pt x="8068" y="-4"/>
                  <a:pt x="7" y="8050"/>
                  <a:pt x="0" y="17990"/>
                </a:cubicBezTo>
                <a:lnTo>
                  <a:pt x="0" y="681744"/>
                </a:lnTo>
                <a:lnTo>
                  <a:pt x="0" y="766893"/>
                </a:lnTo>
                <a:cubicBezTo>
                  <a:pt x="-4" y="776835"/>
                  <a:pt x="8053" y="784897"/>
                  <a:pt x="17995" y="784901"/>
                </a:cubicBezTo>
                <a:cubicBezTo>
                  <a:pt x="18000" y="784901"/>
                  <a:pt x="18004" y="784901"/>
                  <a:pt x="18008" y="784901"/>
                </a:cubicBezTo>
                <a:lnTo>
                  <a:pt x="470315" y="784901"/>
                </a:lnTo>
                <a:cubicBezTo>
                  <a:pt x="480257" y="784905"/>
                  <a:pt x="488320" y="776848"/>
                  <a:pt x="488324" y="766905"/>
                </a:cubicBezTo>
                <a:cubicBezTo>
                  <a:pt x="488324" y="766902"/>
                  <a:pt x="488324" y="766897"/>
                  <a:pt x="488324" y="766893"/>
                </a:cubicBezTo>
                <a:lnTo>
                  <a:pt x="488324" y="681744"/>
                </a:lnTo>
                <a:lnTo>
                  <a:pt x="488324" y="17990"/>
                </a:lnTo>
                <a:cubicBezTo>
                  <a:pt x="488317" y="8050"/>
                  <a:pt x="480255" y="-4"/>
                  <a:pt x="470315" y="0"/>
                </a:cubicBezTo>
                <a:close/>
                <a:moveTo>
                  <a:pt x="35998" y="35998"/>
                </a:moveTo>
                <a:lnTo>
                  <a:pt x="452326" y="35998"/>
                </a:lnTo>
                <a:lnTo>
                  <a:pt x="452326" y="663736"/>
                </a:lnTo>
                <a:lnTo>
                  <a:pt x="35998" y="663736"/>
                </a:lnTo>
                <a:close/>
                <a:moveTo>
                  <a:pt x="162074" y="76423"/>
                </a:moveTo>
                <a:cubicBezTo>
                  <a:pt x="152132" y="76419"/>
                  <a:pt x="144070" y="84474"/>
                  <a:pt x="144066" y="94415"/>
                </a:cubicBezTo>
                <a:cubicBezTo>
                  <a:pt x="144066" y="94420"/>
                  <a:pt x="144066" y="94426"/>
                  <a:pt x="144066" y="94431"/>
                </a:cubicBezTo>
                <a:cubicBezTo>
                  <a:pt x="144071" y="104372"/>
                  <a:pt x="152133" y="112425"/>
                  <a:pt x="162074" y="112421"/>
                </a:cubicBezTo>
                <a:lnTo>
                  <a:pt x="326249" y="112421"/>
                </a:lnTo>
                <a:cubicBezTo>
                  <a:pt x="336191" y="112425"/>
                  <a:pt x="344253" y="104372"/>
                  <a:pt x="344258" y="94431"/>
                </a:cubicBezTo>
                <a:cubicBezTo>
                  <a:pt x="344263" y="84490"/>
                  <a:pt x="336208" y="76428"/>
                  <a:pt x="326267" y="76423"/>
                </a:cubicBezTo>
                <a:cubicBezTo>
                  <a:pt x="326261" y="76423"/>
                  <a:pt x="326255" y="76423"/>
                  <a:pt x="326249" y="76423"/>
                </a:cubicBezTo>
                <a:close/>
                <a:moveTo>
                  <a:pt x="35998" y="699753"/>
                </a:moveTo>
                <a:lnTo>
                  <a:pt x="452326" y="699753"/>
                </a:lnTo>
                <a:lnTo>
                  <a:pt x="452326" y="748884"/>
                </a:lnTo>
                <a:lnTo>
                  <a:pt x="35998" y="748884"/>
                </a:lnTo>
                <a:close/>
              </a:path>
            </a:pathLst>
          </a:custGeom>
          <a:solidFill>
            <a:schemeClr val="bg1"/>
          </a:solidFill>
          <a:ln w="36000" cap="rnd">
            <a:noFill/>
            <a:prstDash val="solid"/>
            <a:round/>
          </a:ln>
        </p:spPr>
        <p:txBody>
          <a:bodyPr rtlCol="0" anchor="ctr"/>
          <a:lstStyle/>
          <a:p>
            <a:endParaRPr lang="en-ID"/>
          </a:p>
        </p:txBody>
      </p:sp>
      <p:sp>
        <p:nvSpPr>
          <p:cNvPr id="7" name="Freeform: Shape 6">
            <a:extLst>
              <a:ext uri="{FF2B5EF4-FFF2-40B4-BE49-F238E27FC236}">
                <a16:creationId xmlns:a16="http://schemas.microsoft.com/office/drawing/2014/main" id="{411245DB-A3FF-47E2-9A7F-06238080F085}"/>
              </a:ext>
            </a:extLst>
          </p:cNvPr>
          <p:cNvSpPr/>
          <p:nvPr/>
        </p:nvSpPr>
        <p:spPr>
          <a:xfrm>
            <a:off x="4312151" y="5206861"/>
            <a:ext cx="340236" cy="353317"/>
          </a:xfrm>
          <a:custGeom>
            <a:avLst/>
            <a:gdLst>
              <a:gd name="connsiteX0" fmla="*/ 356911 w 711698"/>
              <a:gd name="connsiteY0" fmla="*/ 0 h 739061"/>
              <a:gd name="connsiteX1" fmla="*/ 97393 w 711698"/>
              <a:gd name="connsiteY1" fmla="*/ 103640 h 739061"/>
              <a:gd name="connsiteX2" fmla="*/ 0 w 711698"/>
              <a:gd name="connsiteY2" fmla="*/ 365355 h 739061"/>
              <a:gd name="connsiteX3" fmla="*/ 52664 w 711698"/>
              <a:gd name="connsiteY3" fmla="*/ 598996 h 739061"/>
              <a:gd name="connsiteX4" fmla="*/ 354806 w 711698"/>
              <a:gd name="connsiteY4" fmla="*/ 739062 h 739061"/>
              <a:gd name="connsiteX5" fmla="*/ 372799 w 711698"/>
              <a:gd name="connsiteY5" fmla="*/ 721054 h 739061"/>
              <a:gd name="connsiteX6" fmla="*/ 354806 w 711698"/>
              <a:gd name="connsiteY6" fmla="*/ 703064 h 739061"/>
              <a:gd name="connsiteX7" fmla="*/ 83458 w 711698"/>
              <a:gd name="connsiteY7" fmla="*/ 580300 h 739061"/>
              <a:gd name="connsiteX8" fmla="*/ 35995 w 711698"/>
              <a:gd name="connsiteY8" fmla="*/ 365355 h 739061"/>
              <a:gd name="connsiteX9" fmla="*/ 123396 w 711698"/>
              <a:gd name="connsiteY9" fmla="*/ 128532 h 739061"/>
              <a:gd name="connsiteX10" fmla="*/ 356911 w 711698"/>
              <a:gd name="connsiteY10" fmla="*/ 35998 h 739061"/>
              <a:gd name="connsiteX11" fmla="*/ 605523 w 711698"/>
              <a:gd name="connsiteY11" fmla="*/ 124607 h 739061"/>
              <a:gd name="connsiteX12" fmla="*/ 675694 w 711698"/>
              <a:gd name="connsiteY12" fmla="*/ 342212 h 739061"/>
              <a:gd name="connsiteX13" fmla="*/ 580006 w 711698"/>
              <a:gd name="connsiteY13" fmla="*/ 538181 h 739061"/>
              <a:gd name="connsiteX14" fmla="*/ 501196 w 711698"/>
              <a:gd name="connsiteY14" fmla="*/ 559761 h 739061"/>
              <a:gd name="connsiteX15" fmla="*/ 501196 w 711698"/>
              <a:gd name="connsiteY15" fmla="*/ 243929 h 739061"/>
              <a:gd name="connsiteX16" fmla="*/ 501196 w 711698"/>
              <a:gd name="connsiteY16" fmla="*/ 242441 h 739061"/>
              <a:gd name="connsiteX17" fmla="*/ 501196 w 711698"/>
              <a:gd name="connsiteY17" fmla="*/ 174873 h 739061"/>
              <a:gd name="connsiteX18" fmla="*/ 483203 w 711698"/>
              <a:gd name="connsiteY18" fmla="*/ 156865 h 739061"/>
              <a:gd name="connsiteX19" fmla="*/ 483194 w 711698"/>
              <a:gd name="connsiteY19" fmla="*/ 156865 h 739061"/>
              <a:gd name="connsiteX20" fmla="*/ 465182 w 711698"/>
              <a:gd name="connsiteY20" fmla="*/ 174857 h 739061"/>
              <a:gd name="connsiteX21" fmla="*/ 465182 w 711698"/>
              <a:gd name="connsiteY21" fmla="*/ 174873 h 739061"/>
              <a:gd name="connsiteX22" fmla="*/ 465182 w 711698"/>
              <a:gd name="connsiteY22" fmla="*/ 186203 h 739061"/>
              <a:gd name="connsiteX23" fmla="*/ 354806 w 711698"/>
              <a:gd name="connsiteY23" fmla="*/ 153926 h 739061"/>
              <a:gd name="connsiteX24" fmla="*/ 200806 w 711698"/>
              <a:gd name="connsiteY24" fmla="*/ 239836 h 739061"/>
              <a:gd name="connsiteX25" fmla="*/ 159344 w 711698"/>
              <a:gd name="connsiteY25" fmla="*/ 435657 h 739061"/>
              <a:gd name="connsiteX26" fmla="*/ 266700 w 711698"/>
              <a:gd name="connsiteY26" fmla="*/ 596540 h 739061"/>
              <a:gd name="connsiteX27" fmla="*/ 465182 w 711698"/>
              <a:gd name="connsiteY27" fmla="*/ 573974 h 739061"/>
              <a:gd name="connsiteX28" fmla="*/ 465182 w 711698"/>
              <a:gd name="connsiteY28" fmla="*/ 578756 h 739061"/>
              <a:gd name="connsiteX29" fmla="*/ 482070 w 711698"/>
              <a:gd name="connsiteY29" fmla="*/ 596745 h 739061"/>
              <a:gd name="connsiteX30" fmla="*/ 596894 w 711698"/>
              <a:gd name="connsiteY30" fmla="*/ 569956 h 739061"/>
              <a:gd name="connsiteX31" fmla="*/ 711698 w 711698"/>
              <a:gd name="connsiteY31" fmla="*/ 342212 h 739061"/>
              <a:gd name="connsiteX32" fmla="*/ 632260 w 711698"/>
              <a:gd name="connsiteY32" fmla="*/ 100403 h 739061"/>
              <a:gd name="connsiteX33" fmla="*/ 356911 w 711698"/>
              <a:gd name="connsiteY33" fmla="*/ 0 h 739061"/>
              <a:gd name="connsiteX34" fmla="*/ 354806 w 711698"/>
              <a:gd name="connsiteY34" fmla="*/ 189923 h 739061"/>
              <a:gd name="connsiteX35" fmla="*/ 449371 w 711698"/>
              <a:gd name="connsiteY35" fmla="*/ 220228 h 739061"/>
              <a:gd name="connsiteX36" fmla="*/ 465182 w 711698"/>
              <a:gd name="connsiteY36" fmla="*/ 245046 h 739061"/>
              <a:gd name="connsiteX37" fmla="*/ 465182 w 711698"/>
              <a:gd name="connsiteY37" fmla="*/ 530889 h 739061"/>
              <a:gd name="connsiteX38" fmla="*/ 282512 w 711698"/>
              <a:gd name="connsiteY38" fmla="*/ 564189 h 739061"/>
              <a:gd name="connsiteX39" fmla="*/ 194986 w 711698"/>
              <a:gd name="connsiteY39" fmla="*/ 430801 h 739061"/>
              <a:gd name="connsiteX40" fmla="*/ 230629 w 711698"/>
              <a:gd name="connsiteY40" fmla="*/ 260022 h 739061"/>
              <a:gd name="connsiteX41" fmla="*/ 354806 w 711698"/>
              <a:gd name="connsiteY41" fmla="*/ 189923 h 73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1698" h="739061">
                <a:moveTo>
                  <a:pt x="356911" y="0"/>
                </a:moveTo>
                <a:cubicBezTo>
                  <a:pt x="249917" y="0"/>
                  <a:pt x="159934" y="38351"/>
                  <a:pt x="97393" y="103640"/>
                </a:cubicBezTo>
                <a:cubicBezTo>
                  <a:pt x="34842" y="168928"/>
                  <a:pt x="0" y="260614"/>
                  <a:pt x="0" y="365355"/>
                </a:cubicBezTo>
                <a:cubicBezTo>
                  <a:pt x="0" y="428304"/>
                  <a:pt x="4867" y="520575"/>
                  <a:pt x="52664" y="598996"/>
                </a:cubicBezTo>
                <a:cubicBezTo>
                  <a:pt x="100460" y="677417"/>
                  <a:pt x="192643" y="739062"/>
                  <a:pt x="354806" y="739062"/>
                </a:cubicBezTo>
                <a:cubicBezTo>
                  <a:pt x="364750" y="739056"/>
                  <a:pt x="372799" y="730994"/>
                  <a:pt x="372799" y="721054"/>
                </a:cubicBezTo>
                <a:cubicBezTo>
                  <a:pt x="372789" y="711121"/>
                  <a:pt x="364741" y="703069"/>
                  <a:pt x="354806" y="703064"/>
                </a:cubicBezTo>
                <a:cubicBezTo>
                  <a:pt x="201463" y="703064"/>
                  <a:pt x="125187" y="648777"/>
                  <a:pt x="83458" y="580300"/>
                </a:cubicBezTo>
                <a:cubicBezTo>
                  <a:pt x="41720" y="511822"/>
                  <a:pt x="35995" y="426240"/>
                  <a:pt x="35995" y="365355"/>
                </a:cubicBezTo>
                <a:cubicBezTo>
                  <a:pt x="35995" y="268561"/>
                  <a:pt x="67847" y="186516"/>
                  <a:pt x="123396" y="128532"/>
                </a:cubicBezTo>
                <a:cubicBezTo>
                  <a:pt x="178946" y="70547"/>
                  <a:pt x="258432" y="35998"/>
                  <a:pt x="356911" y="35998"/>
                </a:cubicBezTo>
                <a:cubicBezTo>
                  <a:pt x="478231" y="35998"/>
                  <a:pt x="556422" y="70400"/>
                  <a:pt x="605523" y="124607"/>
                </a:cubicBezTo>
                <a:cubicBezTo>
                  <a:pt x="654634" y="178813"/>
                  <a:pt x="675694" y="254961"/>
                  <a:pt x="675694" y="342212"/>
                </a:cubicBezTo>
                <a:cubicBezTo>
                  <a:pt x="675694" y="461930"/>
                  <a:pt x="627726" y="512850"/>
                  <a:pt x="580006" y="538181"/>
                </a:cubicBezTo>
                <a:cubicBezTo>
                  <a:pt x="545725" y="556376"/>
                  <a:pt x="517865" y="559110"/>
                  <a:pt x="501196" y="559761"/>
                </a:cubicBezTo>
                <a:lnTo>
                  <a:pt x="501196" y="243929"/>
                </a:lnTo>
                <a:cubicBezTo>
                  <a:pt x="501215" y="243433"/>
                  <a:pt x="501215" y="242937"/>
                  <a:pt x="501196" y="242441"/>
                </a:cubicBezTo>
                <a:lnTo>
                  <a:pt x="501196" y="174873"/>
                </a:lnTo>
                <a:cubicBezTo>
                  <a:pt x="501205" y="164932"/>
                  <a:pt x="493147" y="156870"/>
                  <a:pt x="483203" y="156865"/>
                </a:cubicBezTo>
                <a:cubicBezTo>
                  <a:pt x="483203" y="156865"/>
                  <a:pt x="483194" y="156865"/>
                  <a:pt x="483194" y="156865"/>
                </a:cubicBezTo>
                <a:cubicBezTo>
                  <a:pt x="473250" y="156860"/>
                  <a:pt x="465182" y="164916"/>
                  <a:pt x="465182" y="174857"/>
                </a:cubicBezTo>
                <a:cubicBezTo>
                  <a:pt x="465182" y="174863"/>
                  <a:pt x="465182" y="174867"/>
                  <a:pt x="465182" y="174873"/>
                </a:cubicBezTo>
                <a:lnTo>
                  <a:pt x="465182" y="186203"/>
                </a:lnTo>
                <a:cubicBezTo>
                  <a:pt x="442893" y="168540"/>
                  <a:pt x="407641" y="153926"/>
                  <a:pt x="354806" y="153926"/>
                </a:cubicBezTo>
                <a:cubicBezTo>
                  <a:pt x="290941" y="153926"/>
                  <a:pt x="235953" y="187958"/>
                  <a:pt x="200806" y="239836"/>
                </a:cubicBezTo>
                <a:cubicBezTo>
                  <a:pt x="165659" y="291714"/>
                  <a:pt x="149342" y="361437"/>
                  <a:pt x="159344" y="435657"/>
                </a:cubicBezTo>
                <a:cubicBezTo>
                  <a:pt x="168545" y="504004"/>
                  <a:pt x="206454" y="567033"/>
                  <a:pt x="266700" y="596540"/>
                </a:cubicBezTo>
                <a:cubicBezTo>
                  <a:pt x="320192" y="622740"/>
                  <a:pt x="389839" y="619954"/>
                  <a:pt x="465182" y="573974"/>
                </a:cubicBezTo>
                <a:lnTo>
                  <a:pt x="465182" y="578756"/>
                </a:lnTo>
                <a:cubicBezTo>
                  <a:pt x="465172" y="588275"/>
                  <a:pt x="472573" y="596158"/>
                  <a:pt x="482070" y="596745"/>
                </a:cubicBezTo>
                <a:cubicBezTo>
                  <a:pt x="482070" y="596745"/>
                  <a:pt x="539363" y="600491"/>
                  <a:pt x="596894" y="569956"/>
                </a:cubicBezTo>
                <a:cubicBezTo>
                  <a:pt x="654425" y="539421"/>
                  <a:pt x="711698" y="472052"/>
                  <a:pt x="711698" y="342212"/>
                </a:cubicBezTo>
                <a:cubicBezTo>
                  <a:pt x="711698" y="249154"/>
                  <a:pt x="689172" y="163227"/>
                  <a:pt x="632260" y="100403"/>
                </a:cubicBezTo>
                <a:cubicBezTo>
                  <a:pt x="575348" y="37580"/>
                  <a:pt x="485146" y="0"/>
                  <a:pt x="356911" y="0"/>
                </a:cubicBezTo>
                <a:close/>
                <a:moveTo>
                  <a:pt x="354806" y="189923"/>
                </a:moveTo>
                <a:cubicBezTo>
                  <a:pt x="408651" y="189923"/>
                  <a:pt x="435092" y="205866"/>
                  <a:pt x="449371" y="220228"/>
                </a:cubicBezTo>
                <a:cubicBezTo>
                  <a:pt x="461229" y="232164"/>
                  <a:pt x="464401" y="241936"/>
                  <a:pt x="465182" y="245046"/>
                </a:cubicBezTo>
                <a:lnTo>
                  <a:pt x="465182" y="530889"/>
                </a:lnTo>
                <a:cubicBezTo>
                  <a:pt x="389582" y="584604"/>
                  <a:pt x="328251" y="586593"/>
                  <a:pt x="282512" y="564189"/>
                </a:cubicBezTo>
                <a:cubicBezTo>
                  <a:pt x="235306" y="541067"/>
                  <a:pt x="202825" y="489015"/>
                  <a:pt x="194986" y="430801"/>
                </a:cubicBezTo>
                <a:cubicBezTo>
                  <a:pt x="186081" y="364718"/>
                  <a:pt x="201006" y="303741"/>
                  <a:pt x="230629" y="260022"/>
                </a:cubicBezTo>
                <a:cubicBezTo>
                  <a:pt x="260242" y="216302"/>
                  <a:pt x="303552" y="189923"/>
                  <a:pt x="354806" y="189923"/>
                </a:cubicBezTo>
                <a:close/>
              </a:path>
            </a:pathLst>
          </a:custGeom>
          <a:solidFill>
            <a:srgbClr val="000000"/>
          </a:solidFill>
          <a:ln w="36000" cap="rnd">
            <a:noFill/>
            <a:prstDash val="solid"/>
            <a:round/>
          </a:ln>
        </p:spPr>
        <p:txBody>
          <a:bodyPr rtlCol="0" anchor="ctr"/>
          <a:lstStyle/>
          <a:p>
            <a:endParaRPr lang="en-ID"/>
          </a:p>
        </p:txBody>
      </p:sp>
    </p:spTree>
    <p:extLst>
      <p:ext uri="{BB962C8B-B14F-4D97-AF65-F5344CB8AC3E}">
        <p14:creationId xmlns:p14="http://schemas.microsoft.com/office/powerpoint/2010/main" val="2317697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2659</TotalTime>
  <Words>2650</Words>
  <Application>Microsoft Office PowerPoint</Application>
  <PresentationFormat>Widescreen</PresentationFormat>
  <Paragraphs>388</Paragraphs>
  <Slides>51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51</vt:i4>
      </vt:variant>
    </vt:vector>
  </HeadingPairs>
  <TitlesOfParts>
    <vt:vector size="60" baseType="lpstr">
      <vt:lpstr>Arial</vt:lpstr>
      <vt:lpstr>Calibri</vt:lpstr>
      <vt:lpstr>Lato</vt:lpstr>
      <vt:lpstr>Lato Black</vt:lpstr>
      <vt:lpstr>Montserrat</vt:lpstr>
      <vt:lpstr>Roboto</vt:lpstr>
      <vt:lpstr>Roboto Black</vt:lpstr>
      <vt:lpstr>Roboto Thin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Robby Fathur Riza</dc:creator>
  <cp:lastModifiedBy>Robby Fathur Riza</cp:lastModifiedBy>
  <cp:revision>147</cp:revision>
  <dcterms:created xsi:type="dcterms:W3CDTF">2020-05-20T06:33:56Z</dcterms:created>
  <dcterms:modified xsi:type="dcterms:W3CDTF">2021-03-12T07:46:38Z</dcterms:modified>
</cp:coreProperties>
</file>