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9"/>
  </p:handoutMasterIdLst>
  <p:sldIdLst>
    <p:sldId id="256" r:id="rId2"/>
    <p:sldId id="257" r:id="rId3"/>
    <p:sldId id="258" r:id="rId4"/>
    <p:sldId id="259" r:id="rId5"/>
    <p:sldId id="268" r:id="rId6"/>
    <p:sldId id="269" r:id="rId7"/>
    <p:sldId id="270" r:id="rId8"/>
    <p:sldId id="271" r:id="rId9"/>
    <p:sldId id="272" r:id="rId10"/>
    <p:sldId id="279" r:id="rId11"/>
    <p:sldId id="280" r:id="rId12"/>
    <p:sldId id="281" r:id="rId13"/>
    <p:sldId id="282" r:id="rId14"/>
    <p:sldId id="283" r:id="rId15"/>
    <p:sldId id="284" r:id="rId16"/>
    <p:sldId id="273" r:id="rId17"/>
    <p:sldId id="274" r:id="rId18"/>
    <p:sldId id="275" r:id="rId19"/>
    <p:sldId id="276" r:id="rId20"/>
    <p:sldId id="277" r:id="rId21"/>
    <p:sldId id="278" r:id="rId22"/>
    <p:sldId id="264" r:id="rId23"/>
    <p:sldId id="288" r:id="rId24"/>
    <p:sldId id="289" r:id="rId25"/>
    <p:sldId id="290" r:id="rId26"/>
    <p:sldId id="291" r:id="rId27"/>
    <p:sldId id="292" r:id="rId28"/>
    <p:sldId id="285" r:id="rId29"/>
    <p:sldId id="286" r:id="rId30"/>
    <p:sldId id="287" r:id="rId31"/>
    <p:sldId id="265" r:id="rId32"/>
    <p:sldId id="266" r:id="rId33"/>
    <p:sldId id="267" r:id="rId34"/>
    <p:sldId id="260" r:id="rId35"/>
    <p:sldId id="261" r:id="rId36"/>
    <p:sldId id="262" r:id="rId37"/>
    <p:sldId id="26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s" id="{8937A4C8-BF23-426B-AD13-F435FD765420}">
          <p14:sldIdLst>
            <p14:sldId id="256"/>
            <p14:sldId id="257"/>
            <p14:sldId id="258"/>
            <p14:sldId id="259"/>
          </p14:sldIdLst>
        </p14:section>
        <p14:section name="About Us" id="{111033E5-F503-4F8A-A7C8-CA87B984DC9C}">
          <p14:sldIdLst>
            <p14:sldId id="268"/>
            <p14:sldId id="269"/>
            <p14:sldId id="270"/>
            <p14:sldId id="271"/>
            <p14:sldId id="272"/>
          </p14:sldIdLst>
        </p14:section>
        <p14:section name="Services" id="{340843C1-FC64-4653-84F5-518328A48DA0}">
          <p14:sldIdLst>
            <p14:sldId id="279"/>
            <p14:sldId id="280"/>
            <p14:sldId id="281"/>
            <p14:sldId id="282"/>
            <p14:sldId id="283"/>
            <p14:sldId id="284"/>
          </p14:sldIdLst>
        </p14:section>
        <p14:section name="Teams" id="{562949F2-64A6-4372-AF7D-2B95F6B11E32}">
          <p14:sldIdLst>
            <p14:sldId id="273"/>
            <p14:sldId id="274"/>
            <p14:sldId id="275"/>
            <p14:sldId id="276"/>
            <p14:sldId id="277"/>
            <p14:sldId id="278"/>
          </p14:sldIdLst>
        </p14:section>
        <p14:section name="Quotes" id="{5CA9A3C6-3CC9-4E6C-8B9F-9E8B528AA143}">
          <p14:sldIdLst>
            <p14:sldId id="264"/>
          </p14:sldIdLst>
        </p14:section>
        <p14:section name="Portofolios" id="{BA5D2D8F-90E9-4C1A-9617-426414DB0007}">
          <p14:sldIdLst>
            <p14:sldId id="288"/>
            <p14:sldId id="289"/>
            <p14:sldId id="290"/>
          </p14:sldIdLst>
        </p14:section>
        <p14:section name="Case Studies" id="{AE0C51DC-8EF3-41E6-9734-277EA476FF00}">
          <p14:sldIdLst>
            <p14:sldId id="291"/>
            <p14:sldId id="292"/>
          </p14:sldIdLst>
        </p14:section>
        <p14:section name="Mockups" id="{D24666C4-D325-47A1-AF08-DA30EBC8F168}">
          <p14:sldIdLst>
            <p14:sldId id="285"/>
            <p14:sldId id="286"/>
            <p14:sldId id="287"/>
          </p14:sldIdLst>
        </p14:section>
        <p14:section name="Pricing Plans" id="{B824323E-40F6-4CA5-89D3-9729BEE8DAA2}">
          <p14:sldIdLst>
            <p14:sldId id="265"/>
            <p14:sldId id="266"/>
          </p14:sldIdLst>
        </p14:section>
        <p14:section name="Contact Us" id="{C133BA52-B552-48ED-8DCF-D8D8134AE319}">
          <p14:sldIdLst>
            <p14:sldId id="267"/>
          </p14:sldIdLst>
        </p14:section>
        <p14:section name="Ending Slide" id="{B25F5B37-31D5-4FDD-9354-991EDD233FB1}">
          <p14:sldIdLst>
            <p14:sldId id="260"/>
            <p14:sldId id="261"/>
            <p14:sldId id="262"/>
            <p14:sldId id="26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36B3"/>
    <a:srgbClr val="C93D94"/>
    <a:srgbClr val="B1C2F9"/>
    <a:srgbClr val="D4DEFC"/>
    <a:srgbClr val="F3753B"/>
    <a:srgbClr val="49A0ED"/>
    <a:srgbClr val="F094D7"/>
    <a:srgbClr val="174AED"/>
    <a:srgbClr val="FF61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00" autoAdjust="0"/>
    <p:restoredTop sz="94249" autoAdjust="0"/>
  </p:normalViewPr>
  <p:slideViewPr>
    <p:cSldViewPr>
      <p:cViewPr>
        <p:scale>
          <a:sx n="100" d="100"/>
          <a:sy n="100" d="100"/>
        </p:scale>
        <p:origin x="5776" y="2424"/>
      </p:cViewPr>
      <p:guideLst/>
    </p:cSldViewPr>
  </p:slideViewPr>
  <p:notesTextViewPr>
    <p:cViewPr>
      <p:scale>
        <a:sx n="1" d="1"/>
        <a:sy n="1" d="1"/>
      </p:scale>
      <p:origin x="0" y="0"/>
    </p:cViewPr>
  </p:notesTextViewPr>
  <p:notesViewPr>
    <p:cSldViewPr>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D03F22-1748-471B-8060-C0428E86A0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B9DE67-3497-44D8-B966-2AC18A8EC92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295C29D-F71C-4245-8163-07C1925596CA}" type="datetimeFigureOut">
              <a:rPr lang="en-US" smtClean="0"/>
              <a:t>1/30/20</a:t>
            </a:fld>
            <a:endParaRPr lang="en-US"/>
          </a:p>
        </p:txBody>
      </p:sp>
      <p:sp>
        <p:nvSpPr>
          <p:cNvPr id="4" name="Footer Placeholder 3">
            <a:extLst>
              <a:ext uri="{FF2B5EF4-FFF2-40B4-BE49-F238E27FC236}">
                <a16:creationId xmlns:a16="http://schemas.microsoft.com/office/drawing/2014/main" id="{6874245D-B64E-49E8-8D24-4489B514E9B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B1A551A-6AC8-47F5-902A-29B17276F6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E6961E-D57B-4720-BFEA-F376FDC9164E}" type="slidenum">
              <a:rPr lang="en-US" smtClean="0"/>
              <a:t>‹#›</a:t>
            </a:fld>
            <a:endParaRPr lang="en-US"/>
          </a:p>
        </p:txBody>
      </p:sp>
    </p:spTree>
    <p:extLst>
      <p:ext uri="{BB962C8B-B14F-4D97-AF65-F5344CB8AC3E}">
        <p14:creationId xmlns:p14="http://schemas.microsoft.com/office/powerpoint/2010/main" val="7741756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140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bout Us 4">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6">
            <a:extLst>
              <a:ext uri="{FF2B5EF4-FFF2-40B4-BE49-F238E27FC236}">
                <a16:creationId xmlns:a16="http://schemas.microsoft.com/office/drawing/2014/main" id="{14428696-974F-4C1C-8C7F-3D233B3BF9C3}"/>
              </a:ext>
            </a:extLst>
          </p:cNvPr>
          <p:cNvSpPr>
            <a:spLocks noGrp="1"/>
          </p:cNvSpPr>
          <p:nvPr>
            <p:ph type="pic" sz="quarter" idx="10"/>
          </p:nvPr>
        </p:nvSpPr>
        <p:spPr>
          <a:xfrm>
            <a:off x="0" y="-2"/>
            <a:ext cx="12192000" cy="3810002"/>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1503235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Us 5">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9E6AC0B4-C109-4386-992D-455C367AD788}"/>
              </a:ext>
            </a:extLst>
          </p:cNvPr>
          <p:cNvSpPr>
            <a:spLocks noGrp="1"/>
          </p:cNvSpPr>
          <p:nvPr>
            <p:ph type="pic" sz="quarter" idx="10"/>
          </p:nvPr>
        </p:nvSpPr>
        <p:spPr>
          <a:xfrm>
            <a:off x="3421743" y="609600"/>
            <a:ext cx="8763000" cy="5638800"/>
          </a:xfrm>
          <a:custGeom>
            <a:avLst/>
            <a:gdLst>
              <a:gd name="connsiteX0" fmla="*/ 0 w 8763000"/>
              <a:gd name="connsiteY0" fmla="*/ 0 h 5638800"/>
              <a:gd name="connsiteX1" fmla="*/ 8763000 w 8763000"/>
              <a:gd name="connsiteY1" fmla="*/ 0 h 5638800"/>
              <a:gd name="connsiteX2" fmla="*/ 8763000 w 8763000"/>
              <a:gd name="connsiteY2" fmla="*/ 5638800 h 5638800"/>
              <a:gd name="connsiteX3" fmla="*/ 3276601 w 8763000"/>
              <a:gd name="connsiteY3" fmla="*/ 5638800 h 5638800"/>
              <a:gd name="connsiteX4" fmla="*/ 3276601 w 8763000"/>
              <a:gd name="connsiteY4" fmla="*/ 3505200 h 5638800"/>
              <a:gd name="connsiteX5" fmla="*/ 0 w 8763000"/>
              <a:gd name="connsiteY5" fmla="*/ 3505200 h 563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3000" h="5638800">
                <a:moveTo>
                  <a:pt x="0" y="0"/>
                </a:moveTo>
                <a:lnTo>
                  <a:pt x="8763000" y="0"/>
                </a:lnTo>
                <a:lnTo>
                  <a:pt x="8763000" y="5638800"/>
                </a:lnTo>
                <a:lnTo>
                  <a:pt x="3276601" y="5638800"/>
                </a:lnTo>
                <a:lnTo>
                  <a:pt x="3276601" y="3505200"/>
                </a:lnTo>
                <a:lnTo>
                  <a:pt x="0" y="3505200"/>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27049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rvice 1">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E823AE01-D788-494B-A693-F460A1CAACF7}"/>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icture Placeholder 6">
            <a:extLst>
              <a:ext uri="{FF2B5EF4-FFF2-40B4-BE49-F238E27FC236}">
                <a16:creationId xmlns:a16="http://schemas.microsoft.com/office/drawing/2014/main" id="{31279D46-23CC-42C6-91BA-9642F7B5FE74}"/>
              </a:ext>
            </a:extLst>
          </p:cNvPr>
          <p:cNvSpPr>
            <a:spLocks noGrp="1"/>
          </p:cNvSpPr>
          <p:nvPr>
            <p:ph type="pic" sz="quarter" idx="11"/>
          </p:nvPr>
        </p:nvSpPr>
        <p:spPr>
          <a:xfrm>
            <a:off x="6731340" y="1529139"/>
            <a:ext cx="2264116" cy="3957259"/>
          </a:xfrm>
          <a:pattFill prst="pct5">
            <a:fgClr>
              <a:schemeClr val="accent1"/>
            </a:fgClr>
            <a:bgClr>
              <a:schemeClr val="bg1"/>
            </a:bgClr>
          </a:pattFill>
        </p:spPr>
        <p:txBody>
          <a:bodyPr>
            <a:normAutofit/>
          </a:bodyPr>
          <a:lstStyle>
            <a:lvl1pPr>
              <a:defRPr sz="1200"/>
            </a:lvl1pPr>
          </a:lstStyle>
          <a:p>
            <a:endParaRPr lang="en-US"/>
          </a:p>
        </p:txBody>
      </p:sp>
      <p:sp>
        <p:nvSpPr>
          <p:cNvPr id="6" name="Picture Placeholder 6">
            <a:extLst>
              <a:ext uri="{FF2B5EF4-FFF2-40B4-BE49-F238E27FC236}">
                <a16:creationId xmlns:a16="http://schemas.microsoft.com/office/drawing/2014/main" id="{7893572B-D037-41C1-8D97-F46A665CCB6C}"/>
              </a:ext>
            </a:extLst>
          </p:cNvPr>
          <p:cNvSpPr>
            <a:spLocks noGrp="1"/>
          </p:cNvSpPr>
          <p:nvPr>
            <p:ph type="pic" sz="quarter" idx="12"/>
          </p:nvPr>
        </p:nvSpPr>
        <p:spPr>
          <a:xfrm>
            <a:off x="8995456" y="1529138"/>
            <a:ext cx="2286000" cy="3953402"/>
          </a:xfrm>
          <a:pattFill prst="pct5">
            <a:fgClr>
              <a:schemeClr val="accent1"/>
            </a:fgClr>
            <a:bgClr>
              <a:schemeClr val="bg1"/>
            </a:bgClr>
          </a:pattFill>
        </p:spPr>
        <p:txBody>
          <a:bodyPr>
            <a:normAutofit/>
          </a:bodyPr>
          <a:lstStyle>
            <a:lvl1pPr>
              <a:defRPr sz="1200"/>
            </a:lvl1pPr>
          </a:lstStyle>
          <a:p>
            <a:endParaRPr lang="en-US"/>
          </a:p>
        </p:txBody>
      </p:sp>
      <p:sp>
        <p:nvSpPr>
          <p:cNvPr id="21" name="Freeform: Shape 20">
            <a:extLst>
              <a:ext uri="{FF2B5EF4-FFF2-40B4-BE49-F238E27FC236}">
                <a16:creationId xmlns:a16="http://schemas.microsoft.com/office/drawing/2014/main" id="{29D883CA-7A5C-4419-A2F5-F0B210670691}"/>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6">
            <a:extLst>
              <a:ext uri="{FF2B5EF4-FFF2-40B4-BE49-F238E27FC236}">
                <a16:creationId xmlns:a16="http://schemas.microsoft.com/office/drawing/2014/main" id="{D130EEB7-27E9-4EDB-A92F-4CAFB53A7781}"/>
              </a:ext>
            </a:extLst>
          </p:cNvPr>
          <p:cNvSpPr>
            <a:spLocks noGrp="1"/>
          </p:cNvSpPr>
          <p:nvPr>
            <p:ph type="pic" sz="quarter" idx="10"/>
          </p:nvPr>
        </p:nvSpPr>
        <p:spPr>
          <a:xfrm>
            <a:off x="4445340" y="1529140"/>
            <a:ext cx="2286000" cy="3957258"/>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447685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rvice 2">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29D883CA-7A5C-4419-A2F5-F0B210670691}"/>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E823AE01-D788-494B-A693-F460A1CAACF7}"/>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2">
            <a:extLst>
              <a:ext uri="{FF2B5EF4-FFF2-40B4-BE49-F238E27FC236}">
                <a16:creationId xmlns:a16="http://schemas.microsoft.com/office/drawing/2014/main" id="{56790C3F-9813-4E43-B233-D628382757D0}"/>
              </a:ext>
            </a:extLst>
          </p:cNvPr>
          <p:cNvSpPr>
            <a:spLocks noGrp="1"/>
          </p:cNvSpPr>
          <p:nvPr>
            <p:ph type="pic" sz="quarter" idx="13"/>
          </p:nvPr>
        </p:nvSpPr>
        <p:spPr>
          <a:xfrm>
            <a:off x="8320771" y="2133600"/>
            <a:ext cx="2653431" cy="3382373"/>
          </a:xfrm>
          <a:custGeom>
            <a:avLst/>
            <a:gdLst>
              <a:gd name="connsiteX0" fmla="*/ 67450 w 2653431"/>
              <a:gd name="connsiteY0" fmla="*/ 0 h 3382373"/>
              <a:gd name="connsiteX1" fmla="*/ 2585981 w 2653431"/>
              <a:gd name="connsiteY1" fmla="*/ 0 h 3382373"/>
              <a:gd name="connsiteX2" fmla="*/ 2653431 w 2653431"/>
              <a:gd name="connsiteY2" fmla="*/ 67450 h 3382373"/>
              <a:gd name="connsiteX3" fmla="*/ 2653431 w 2653431"/>
              <a:gd name="connsiteY3" fmla="*/ 3314923 h 3382373"/>
              <a:gd name="connsiteX4" fmla="*/ 2585981 w 2653431"/>
              <a:gd name="connsiteY4" fmla="*/ 3382373 h 3382373"/>
              <a:gd name="connsiteX5" fmla="*/ 67450 w 2653431"/>
              <a:gd name="connsiteY5" fmla="*/ 3382373 h 3382373"/>
              <a:gd name="connsiteX6" fmla="*/ 0 w 2653431"/>
              <a:gd name="connsiteY6" fmla="*/ 3314923 h 3382373"/>
              <a:gd name="connsiteX7" fmla="*/ 0 w 2653431"/>
              <a:gd name="connsiteY7" fmla="*/ 67450 h 3382373"/>
              <a:gd name="connsiteX8" fmla="*/ 67450 w 2653431"/>
              <a:gd name="connsiteY8" fmla="*/ 0 h 338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431" h="3382373">
                <a:moveTo>
                  <a:pt x="67450" y="0"/>
                </a:moveTo>
                <a:lnTo>
                  <a:pt x="2585981" y="0"/>
                </a:lnTo>
                <a:cubicBezTo>
                  <a:pt x="2623233" y="0"/>
                  <a:pt x="2653431" y="30198"/>
                  <a:pt x="2653431" y="67450"/>
                </a:cubicBezTo>
                <a:lnTo>
                  <a:pt x="2653431" y="3314923"/>
                </a:lnTo>
                <a:cubicBezTo>
                  <a:pt x="2653431" y="3352175"/>
                  <a:pt x="2623233" y="3382373"/>
                  <a:pt x="2585981" y="3382373"/>
                </a:cubicBezTo>
                <a:lnTo>
                  <a:pt x="67450" y="3382373"/>
                </a:lnTo>
                <a:cubicBezTo>
                  <a:pt x="30198" y="3382373"/>
                  <a:pt x="0" y="3352175"/>
                  <a:pt x="0" y="3314923"/>
                </a:cubicBezTo>
                <a:lnTo>
                  <a:pt x="0" y="67450"/>
                </a:lnTo>
                <a:cubicBezTo>
                  <a:pt x="0" y="30198"/>
                  <a:pt x="30198" y="0"/>
                  <a:pt x="6745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E4D21A66-BFA5-4647-AEDF-3185AFD7ED1C}"/>
              </a:ext>
            </a:extLst>
          </p:cNvPr>
          <p:cNvSpPr>
            <a:spLocks noGrp="1"/>
          </p:cNvSpPr>
          <p:nvPr>
            <p:ph type="pic" sz="quarter" idx="10"/>
          </p:nvPr>
        </p:nvSpPr>
        <p:spPr>
          <a:xfrm>
            <a:off x="1231531" y="2133600"/>
            <a:ext cx="2653431" cy="3382373"/>
          </a:xfrm>
          <a:custGeom>
            <a:avLst/>
            <a:gdLst>
              <a:gd name="connsiteX0" fmla="*/ 67450 w 2653431"/>
              <a:gd name="connsiteY0" fmla="*/ 0 h 3382373"/>
              <a:gd name="connsiteX1" fmla="*/ 2585981 w 2653431"/>
              <a:gd name="connsiteY1" fmla="*/ 0 h 3382373"/>
              <a:gd name="connsiteX2" fmla="*/ 2653431 w 2653431"/>
              <a:gd name="connsiteY2" fmla="*/ 67450 h 3382373"/>
              <a:gd name="connsiteX3" fmla="*/ 2653431 w 2653431"/>
              <a:gd name="connsiteY3" fmla="*/ 3314923 h 3382373"/>
              <a:gd name="connsiteX4" fmla="*/ 2585981 w 2653431"/>
              <a:gd name="connsiteY4" fmla="*/ 3382373 h 3382373"/>
              <a:gd name="connsiteX5" fmla="*/ 67450 w 2653431"/>
              <a:gd name="connsiteY5" fmla="*/ 3382373 h 3382373"/>
              <a:gd name="connsiteX6" fmla="*/ 0 w 2653431"/>
              <a:gd name="connsiteY6" fmla="*/ 3314923 h 3382373"/>
              <a:gd name="connsiteX7" fmla="*/ 0 w 2653431"/>
              <a:gd name="connsiteY7" fmla="*/ 67450 h 3382373"/>
              <a:gd name="connsiteX8" fmla="*/ 67450 w 2653431"/>
              <a:gd name="connsiteY8" fmla="*/ 0 h 338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431" h="3382373">
                <a:moveTo>
                  <a:pt x="67450" y="0"/>
                </a:moveTo>
                <a:lnTo>
                  <a:pt x="2585981" y="0"/>
                </a:lnTo>
                <a:cubicBezTo>
                  <a:pt x="2623233" y="0"/>
                  <a:pt x="2653431" y="30198"/>
                  <a:pt x="2653431" y="67450"/>
                </a:cubicBezTo>
                <a:lnTo>
                  <a:pt x="2653431" y="3314923"/>
                </a:lnTo>
                <a:cubicBezTo>
                  <a:pt x="2653431" y="3352175"/>
                  <a:pt x="2623233" y="3382373"/>
                  <a:pt x="2585981" y="3382373"/>
                </a:cubicBezTo>
                <a:lnTo>
                  <a:pt x="67450" y="3382373"/>
                </a:lnTo>
                <a:cubicBezTo>
                  <a:pt x="30198" y="3382373"/>
                  <a:pt x="0" y="3352175"/>
                  <a:pt x="0" y="3314923"/>
                </a:cubicBezTo>
                <a:lnTo>
                  <a:pt x="0" y="67450"/>
                </a:lnTo>
                <a:cubicBezTo>
                  <a:pt x="0" y="30198"/>
                  <a:pt x="30198" y="0"/>
                  <a:pt x="6745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989F941D-76C8-4566-A3B3-CA3579AC4513}"/>
              </a:ext>
            </a:extLst>
          </p:cNvPr>
          <p:cNvSpPr>
            <a:spLocks noGrp="1"/>
          </p:cNvSpPr>
          <p:nvPr>
            <p:ph type="pic" sz="quarter" idx="12"/>
          </p:nvPr>
        </p:nvSpPr>
        <p:spPr>
          <a:xfrm>
            <a:off x="4769283" y="2133600"/>
            <a:ext cx="2653431" cy="3382373"/>
          </a:xfrm>
          <a:custGeom>
            <a:avLst/>
            <a:gdLst>
              <a:gd name="connsiteX0" fmla="*/ 67450 w 2653431"/>
              <a:gd name="connsiteY0" fmla="*/ 0 h 3382373"/>
              <a:gd name="connsiteX1" fmla="*/ 2585981 w 2653431"/>
              <a:gd name="connsiteY1" fmla="*/ 0 h 3382373"/>
              <a:gd name="connsiteX2" fmla="*/ 2653431 w 2653431"/>
              <a:gd name="connsiteY2" fmla="*/ 67450 h 3382373"/>
              <a:gd name="connsiteX3" fmla="*/ 2653431 w 2653431"/>
              <a:gd name="connsiteY3" fmla="*/ 3314923 h 3382373"/>
              <a:gd name="connsiteX4" fmla="*/ 2585981 w 2653431"/>
              <a:gd name="connsiteY4" fmla="*/ 3382373 h 3382373"/>
              <a:gd name="connsiteX5" fmla="*/ 67450 w 2653431"/>
              <a:gd name="connsiteY5" fmla="*/ 3382373 h 3382373"/>
              <a:gd name="connsiteX6" fmla="*/ 0 w 2653431"/>
              <a:gd name="connsiteY6" fmla="*/ 3314923 h 3382373"/>
              <a:gd name="connsiteX7" fmla="*/ 0 w 2653431"/>
              <a:gd name="connsiteY7" fmla="*/ 67450 h 3382373"/>
              <a:gd name="connsiteX8" fmla="*/ 67450 w 2653431"/>
              <a:gd name="connsiteY8" fmla="*/ 0 h 338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431" h="3382373">
                <a:moveTo>
                  <a:pt x="67450" y="0"/>
                </a:moveTo>
                <a:lnTo>
                  <a:pt x="2585981" y="0"/>
                </a:lnTo>
                <a:cubicBezTo>
                  <a:pt x="2623233" y="0"/>
                  <a:pt x="2653431" y="30198"/>
                  <a:pt x="2653431" y="67450"/>
                </a:cubicBezTo>
                <a:lnTo>
                  <a:pt x="2653431" y="3314923"/>
                </a:lnTo>
                <a:cubicBezTo>
                  <a:pt x="2653431" y="3352175"/>
                  <a:pt x="2623233" y="3382373"/>
                  <a:pt x="2585981" y="3382373"/>
                </a:cubicBezTo>
                <a:lnTo>
                  <a:pt x="67450" y="3382373"/>
                </a:lnTo>
                <a:cubicBezTo>
                  <a:pt x="30198" y="3382373"/>
                  <a:pt x="0" y="3352175"/>
                  <a:pt x="0" y="3314923"/>
                </a:cubicBezTo>
                <a:lnTo>
                  <a:pt x="0" y="67450"/>
                </a:lnTo>
                <a:cubicBezTo>
                  <a:pt x="0" y="30198"/>
                  <a:pt x="30198" y="0"/>
                  <a:pt x="6745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983650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rvice 3">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E823AE01-D788-494B-A693-F460A1CAACF7}"/>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9D883CA-7A5C-4419-A2F5-F0B210670691}"/>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23">
            <a:extLst>
              <a:ext uri="{FF2B5EF4-FFF2-40B4-BE49-F238E27FC236}">
                <a16:creationId xmlns:a16="http://schemas.microsoft.com/office/drawing/2014/main" id="{07C816B9-188C-45EE-9EC7-7078566EA60E}"/>
              </a:ext>
            </a:extLst>
          </p:cNvPr>
          <p:cNvSpPr>
            <a:spLocks noGrp="1"/>
          </p:cNvSpPr>
          <p:nvPr>
            <p:ph type="pic" sz="quarter" idx="10"/>
          </p:nvPr>
        </p:nvSpPr>
        <p:spPr>
          <a:xfrm>
            <a:off x="5535340" y="671188"/>
            <a:ext cx="2745241" cy="1839335"/>
          </a:xfrm>
          <a:custGeom>
            <a:avLst/>
            <a:gdLst>
              <a:gd name="connsiteX0" fmla="*/ 122868 w 2745241"/>
              <a:gd name="connsiteY0" fmla="*/ 0 h 1839335"/>
              <a:gd name="connsiteX1" fmla="*/ 2622373 w 2745241"/>
              <a:gd name="connsiteY1" fmla="*/ 0 h 1839335"/>
              <a:gd name="connsiteX2" fmla="*/ 2745241 w 2745241"/>
              <a:gd name="connsiteY2" fmla="*/ 122868 h 1839335"/>
              <a:gd name="connsiteX3" fmla="*/ 2745241 w 2745241"/>
              <a:gd name="connsiteY3" fmla="*/ 1839335 h 1839335"/>
              <a:gd name="connsiteX4" fmla="*/ 0 w 2745241"/>
              <a:gd name="connsiteY4" fmla="*/ 1839335 h 1839335"/>
              <a:gd name="connsiteX5" fmla="*/ 0 w 2745241"/>
              <a:gd name="connsiteY5" fmla="*/ 122868 h 1839335"/>
              <a:gd name="connsiteX6" fmla="*/ 122868 w 2745241"/>
              <a:gd name="connsiteY6" fmla="*/ 0 h 183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5241" h="1839335">
                <a:moveTo>
                  <a:pt x="122868" y="0"/>
                </a:moveTo>
                <a:lnTo>
                  <a:pt x="2622373" y="0"/>
                </a:lnTo>
                <a:cubicBezTo>
                  <a:pt x="2690231" y="0"/>
                  <a:pt x="2745241" y="55010"/>
                  <a:pt x="2745241" y="122868"/>
                </a:cubicBezTo>
                <a:lnTo>
                  <a:pt x="2745241" y="1839335"/>
                </a:lnTo>
                <a:lnTo>
                  <a:pt x="0" y="1839335"/>
                </a:lnTo>
                <a:lnTo>
                  <a:pt x="0" y="122868"/>
                </a:lnTo>
                <a:cubicBezTo>
                  <a:pt x="0" y="55010"/>
                  <a:pt x="55010" y="0"/>
                  <a:pt x="12286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26" name="Picture Placeholder 25">
            <a:extLst>
              <a:ext uri="{FF2B5EF4-FFF2-40B4-BE49-F238E27FC236}">
                <a16:creationId xmlns:a16="http://schemas.microsoft.com/office/drawing/2014/main" id="{ED68D389-8D87-49F8-BA21-8ECDD692F599}"/>
              </a:ext>
            </a:extLst>
          </p:cNvPr>
          <p:cNvSpPr>
            <a:spLocks noGrp="1"/>
          </p:cNvSpPr>
          <p:nvPr>
            <p:ph type="pic" sz="quarter" idx="11"/>
          </p:nvPr>
        </p:nvSpPr>
        <p:spPr>
          <a:xfrm>
            <a:off x="5535340" y="4347478"/>
            <a:ext cx="2745241" cy="1839335"/>
          </a:xfrm>
          <a:custGeom>
            <a:avLst/>
            <a:gdLst>
              <a:gd name="connsiteX0" fmla="*/ 0 w 2745241"/>
              <a:gd name="connsiteY0" fmla="*/ 0 h 1839335"/>
              <a:gd name="connsiteX1" fmla="*/ 2745241 w 2745241"/>
              <a:gd name="connsiteY1" fmla="*/ 0 h 1839335"/>
              <a:gd name="connsiteX2" fmla="*/ 2745241 w 2745241"/>
              <a:gd name="connsiteY2" fmla="*/ 1716467 h 1839335"/>
              <a:gd name="connsiteX3" fmla="*/ 2622373 w 2745241"/>
              <a:gd name="connsiteY3" fmla="*/ 1839335 h 1839335"/>
              <a:gd name="connsiteX4" fmla="*/ 122868 w 2745241"/>
              <a:gd name="connsiteY4" fmla="*/ 1839335 h 1839335"/>
              <a:gd name="connsiteX5" fmla="*/ 0 w 2745241"/>
              <a:gd name="connsiteY5" fmla="*/ 1716467 h 183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5241" h="1839335">
                <a:moveTo>
                  <a:pt x="0" y="0"/>
                </a:moveTo>
                <a:lnTo>
                  <a:pt x="2745241" y="0"/>
                </a:lnTo>
                <a:lnTo>
                  <a:pt x="2745241" y="1716467"/>
                </a:lnTo>
                <a:cubicBezTo>
                  <a:pt x="2745241" y="1784325"/>
                  <a:pt x="2690231" y="1839335"/>
                  <a:pt x="2622373" y="1839335"/>
                </a:cubicBezTo>
                <a:lnTo>
                  <a:pt x="122868" y="1839335"/>
                </a:lnTo>
                <a:cubicBezTo>
                  <a:pt x="55010" y="1839335"/>
                  <a:pt x="0" y="1784325"/>
                  <a:pt x="0" y="1716467"/>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28" name="Picture Placeholder 27">
            <a:extLst>
              <a:ext uri="{FF2B5EF4-FFF2-40B4-BE49-F238E27FC236}">
                <a16:creationId xmlns:a16="http://schemas.microsoft.com/office/drawing/2014/main" id="{A9DC0614-260D-429C-B54D-F446F8BD57E4}"/>
              </a:ext>
            </a:extLst>
          </p:cNvPr>
          <p:cNvSpPr>
            <a:spLocks noGrp="1"/>
          </p:cNvSpPr>
          <p:nvPr>
            <p:ph type="pic" sz="quarter" idx="12"/>
          </p:nvPr>
        </p:nvSpPr>
        <p:spPr>
          <a:xfrm>
            <a:off x="8280580" y="2510523"/>
            <a:ext cx="2666263" cy="1836955"/>
          </a:xfrm>
          <a:custGeom>
            <a:avLst/>
            <a:gdLst>
              <a:gd name="connsiteX0" fmla="*/ 0 w 2666263"/>
              <a:gd name="connsiteY0" fmla="*/ 0 h 1836955"/>
              <a:gd name="connsiteX1" fmla="*/ 2587090 w 2666263"/>
              <a:gd name="connsiteY1" fmla="*/ 0 h 1836955"/>
              <a:gd name="connsiteX2" fmla="*/ 2666263 w 2666263"/>
              <a:gd name="connsiteY2" fmla="*/ 79173 h 1836955"/>
              <a:gd name="connsiteX3" fmla="*/ 2666263 w 2666263"/>
              <a:gd name="connsiteY3" fmla="*/ 1757782 h 1836955"/>
              <a:gd name="connsiteX4" fmla="*/ 2587090 w 2666263"/>
              <a:gd name="connsiteY4" fmla="*/ 1836955 h 1836955"/>
              <a:gd name="connsiteX5" fmla="*/ 0 w 2666263"/>
              <a:gd name="connsiteY5" fmla="*/ 1836955 h 1836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6263" h="1836955">
                <a:moveTo>
                  <a:pt x="0" y="0"/>
                </a:moveTo>
                <a:lnTo>
                  <a:pt x="2587090" y="0"/>
                </a:lnTo>
                <a:cubicBezTo>
                  <a:pt x="2630816" y="0"/>
                  <a:pt x="2666263" y="35447"/>
                  <a:pt x="2666263" y="79173"/>
                </a:cubicBezTo>
                <a:lnTo>
                  <a:pt x="2666263" y="1757782"/>
                </a:lnTo>
                <a:cubicBezTo>
                  <a:pt x="2666263" y="1801508"/>
                  <a:pt x="2630816" y="1836955"/>
                  <a:pt x="2587090" y="1836955"/>
                </a:cubicBezTo>
                <a:lnTo>
                  <a:pt x="0" y="1836955"/>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262976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rvice 4">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DA2CCF0-0FE2-4A42-8B9C-665052224131}"/>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4B9B307F-245D-4818-8595-8432B57A9115}"/>
              </a:ext>
            </a:extLst>
          </p:cNvPr>
          <p:cNvSpPr>
            <a:spLocks noGrp="1"/>
          </p:cNvSpPr>
          <p:nvPr>
            <p:ph type="pic" sz="quarter" idx="12"/>
          </p:nvPr>
        </p:nvSpPr>
        <p:spPr>
          <a:xfrm>
            <a:off x="821584" y="623413"/>
            <a:ext cx="2805586" cy="2805585"/>
          </a:xfrm>
          <a:prstGeom prst="rect">
            <a:avLst/>
          </a:prstGeom>
          <a:pattFill prst="pct5">
            <a:fgClr>
              <a:schemeClr val="accent1"/>
            </a:fgClr>
            <a:bgClr>
              <a:schemeClr val="bg1"/>
            </a:bgClr>
          </a:pattFill>
        </p:spPr>
        <p:txBody>
          <a:bodyPr wrap="square">
            <a:noAutofit/>
          </a:bodyPr>
          <a:lstStyle>
            <a:lvl1pPr>
              <a:defRPr sz="1200"/>
            </a:lvl1pPr>
          </a:lstStyle>
          <a:p>
            <a:endParaRPr lang="en-US"/>
          </a:p>
        </p:txBody>
      </p:sp>
      <p:sp>
        <p:nvSpPr>
          <p:cNvPr id="11" name="Picture Placeholder 10">
            <a:extLst>
              <a:ext uri="{FF2B5EF4-FFF2-40B4-BE49-F238E27FC236}">
                <a16:creationId xmlns:a16="http://schemas.microsoft.com/office/drawing/2014/main" id="{AE7FE3F2-18C5-4CB9-BEDE-4AADE74F403E}"/>
              </a:ext>
            </a:extLst>
          </p:cNvPr>
          <p:cNvSpPr>
            <a:spLocks noGrp="1"/>
          </p:cNvSpPr>
          <p:nvPr>
            <p:ph type="pic" sz="quarter" idx="13"/>
          </p:nvPr>
        </p:nvSpPr>
        <p:spPr>
          <a:xfrm>
            <a:off x="3627170" y="3428998"/>
            <a:ext cx="2805586" cy="2805585"/>
          </a:xfrm>
          <a:prstGeom prst="rect">
            <a:avLst/>
          </a:pr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942783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rvice 5">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DA2CCF0-0FE2-4A42-8B9C-665052224131}"/>
              </a:ext>
            </a:extLst>
          </p:cNvPr>
          <p:cNvSpPr/>
          <p:nvPr userDrawn="1"/>
        </p:nvSpPr>
        <p:spPr>
          <a:xfrm flipH="1">
            <a:off x="6295366"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2">
            <a:extLst>
              <a:ext uri="{FF2B5EF4-FFF2-40B4-BE49-F238E27FC236}">
                <a16:creationId xmlns:a16="http://schemas.microsoft.com/office/drawing/2014/main" id="{105A7E26-674B-4C4E-8A36-F8260C4DFC1D}"/>
              </a:ext>
            </a:extLst>
          </p:cNvPr>
          <p:cNvSpPr>
            <a:spLocks noGrp="1"/>
          </p:cNvSpPr>
          <p:nvPr>
            <p:ph type="pic" sz="quarter" idx="13"/>
          </p:nvPr>
        </p:nvSpPr>
        <p:spPr>
          <a:xfrm>
            <a:off x="7009177" y="2810978"/>
            <a:ext cx="2324100" cy="1453786"/>
          </a:xfrm>
          <a:custGeom>
            <a:avLst/>
            <a:gdLst>
              <a:gd name="connsiteX0" fmla="*/ 80380 w 2324100"/>
              <a:gd name="connsiteY0" fmla="*/ 0 h 1453787"/>
              <a:gd name="connsiteX1" fmla="*/ 2243720 w 2324100"/>
              <a:gd name="connsiteY1" fmla="*/ 0 h 1453787"/>
              <a:gd name="connsiteX2" fmla="*/ 2324100 w 2324100"/>
              <a:gd name="connsiteY2" fmla="*/ 80380 h 1453787"/>
              <a:gd name="connsiteX3" fmla="*/ 2324100 w 2324100"/>
              <a:gd name="connsiteY3" fmla="*/ 1373407 h 1453787"/>
              <a:gd name="connsiteX4" fmla="*/ 2243720 w 2324100"/>
              <a:gd name="connsiteY4" fmla="*/ 1453787 h 1453787"/>
              <a:gd name="connsiteX5" fmla="*/ 80380 w 2324100"/>
              <a:gd name="connsiteY5" fmla="*/ 1453787 h 1453787"/>
              <a:gd name="connsiteX6" fmla="*/ 0 w 2324100"/>
              <a:gd name="connsiteY6" fmla="*/ 1373407 h 1453787"/>
              <a:gd name="connsiteX7" fmla="*/ 0 w 2324100"/>
              <a:gd name="connsiteY7" fmla="*/ 80380 h 1453787"/>
              <a:gd name="connsiteX8" fmla="*/ 80380 w 2324100"/>
              <a:gd name="connsiteY8" fmla="*/ 0 h 14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4100" h="1453787">
                <a:moveTo>
                  <a:pt x="80380" y="0"/>
                </a:moveTo>
                <a:lnTo>
                  <a:pt x="2243720" y="0"/>
                </a:lnTo>
                <a:cubicBezTo>
                  <a:pt x="2288113" y="0"/>
                  <a:pt x="2324100" y="35987"/>
                  <a:pt x="2324100" y="80380"/>
                </a:cubicBezTo>
                <a:lnTo>
                  <a:pt x="2324100" y="1373407"/>
                </a:lnTo>
                <a:cubicBezTo>
                  <a:pt x="2324100" y="1417800"/>
                  <a:pt x="2288113" y="1453787"/>
                  <a:pt x="2243720" y="1453787"/>
                </a:cubicBezTo>
                <a:lnTo>
                  <a:pt x="80380" y="1453787"/>
                </a:lnTo>
                <a:cubicBezTo>
                  <a:pt x="35987" y="1453787"/>
                  <a:pt x="0" y="1417800"/>
                  <a:pt x="0" y="1373407"/>
                </a:cubicBezTo>
                <a:lnTo>
                  <a:pt x="0" y="80380"/>
                </a:lnTo>
                <a:cubicBezTo>
                  <a:pt x="0" y="35987"/>
                  <a:pt x="35987" y="0"/>
                  <a:pt x="8038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4" name="Picture Placeholder 13">
            <a:extLst>
              <a:ext uri="{FF2B5EF4-FFF2-40B4-BE49-F238E27FC236}">
                <a16:creationId xmlns:a16="http://schemas.microsoft.com/office/drawing/2014/main" id="{208FACE8-0A28-4472-8C8F-42A3C97C203A}"/>
              </a:ext>
            </a:extLst>
          </p:cNvPr>
          <p:cNvSpPr>
            <a:spLocks noGrp="1"/>
          </p:cNvSpPr>
          <p:nvPr>
            <p:ph type="pic" sz="quarter" idx="14"/>
          </p:nvPr>
        </p:nvSpPr>
        <p:spPr>
          <a:xfrm>
            <a:off x="7009177" y="4732374"/>
            <a:ext cx="2324100" cy="1453786"/>
          </a:xfrm>
          <a:custGeom>
            <a:avLst/>
            <a:gdLst>
              <a:gd name="connsiteX0" fmla="*/ 80380 w 2324100"/>
              <a:gd name="connsiteY0" fmla="*/ 0 h 1453787"/>
              <a:gd name="connsiteX1" fmla="*/ 2243720 w 2324100"/>
              <a:gd name="connsiteY1" fmla="*/ 0 h 1453787"/>
              <a:gd name="connsiteX2" fmla="*/ 2324100 w 2324100"/>
              <a:gd name="connsiteY2" fmla="*/ 80380 h 1453787"/>
              <a:gd name="connsiteX3" fmla="*/ 2324100 w 2324100"/>
              <a:gd name="connsiteY3" fmla="*/ 1373407 h 1453787"/>
              <a:gd name="connsiteX4" fmla="*/ 2243720 w 2324100"/>
              <a:gd name="connsiteY4" fmla="*/ 1453787 h 1453787"/>
              <a:gd name="connsiteX5" fmla="*/ 80380 w 2324100"/>
              <a:gd name="connsiteY5" fmla="*/ 1453787 h 1453787"/>
              <a:gd name="connsiteX6" fmla="*/ 0 w 2324100"/>
              <a:gd name="connsiteY6" fmla="*/ 1373407 h 1453787"/>
              <a:gd name="connsiteX7" fmla="*/ 0 w 2324100"/>
              <a:gd name="connsiteY7" fmla="*/ 80380 h 1453787"/>
              <a:gd name="connsiteX8" fmla="*/ 80380 w 2324100"/>
              <a:gd name="connsiteY8" fmla="*/ 0 h 14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4100" h="1453787">
                <a:moveTo>
                  <a:pt x="80380" y="0"/>
                </a:moveTo>
                <a:lnTo>
                  <a:pt x="2243720" y="0"/>
                </a:lnTo>
                <a:cubicBezTo>
                  <a:pt x="2288113" y="0"/>
                  <a:pt x="2324100" y="35987"/>
                  <a:pt x="2324100" y="80380"/>
                </a:cubicBezTo>
                <a:lnTo>
                  <a:pt x="2324100" y="1373407"/>
                </a:lnTo>
                <a:cubicBezTo>
                  <a:pt x="2324100" y="1417800"/>
                  <a:pt x="2288113" y="1453787"/>
                  <a:pt x="2243720" y="1453787"/>
                </a:cubicBezTo>
                <a:lnTo>
                  <a:pt x="80380" y="1453787"/>
                </a:lnTo>
                <a:cubicBezTo>
                  <a:pt x="35987" y="1453787"/>
                  <a:pt x="0" y="1417800"/>
                  <a:pt x="0" y="1373407"/>
                </a:cubicBezTo>
                <a:lnTo>
                  <a:pt x="0" y="80380"/>
                </a:lnTo>
                <a:cubicBezTo>
                  <a:pt x="0" y="35987"/>
                  <a:pt x="35987" y="0"/>
                  <a:pt x="8038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DF414FB5-F537-43D1-ACBD-AA58A8C2FDB7}"/>
              </a:ext>
            </a:extLst>
          </p:cNvPr>
          <p:cNvSpPr>
            <a:spLocks noGrp="1"/>
          </p:cNvSpPr>
          <p:nvPr>
            <p:ph type="pic" sz="quarter" idx="12"/>
          </p:nvPr>
        </p:nvSpPr>
        <p:spPr>
          <a:xfrm>
            <a:off x="7009177" y="838201"/>
            <a:ext cx="2324100" cy="1453786"/>
          </a:xfrm>
          <a:custGeom>
            <a:avLst/>
            <a:gdLst>
              <a:gd name="connsiteX0" fmla="*/ 80380 w 2324100"/>
              <a:gd name="connsiteY0" fmla="*/ 0 h 1453787"/>
              <a:gd name="connsiteX1" fmla="*/ 2243720 w 2324100"/>
              <a:gd name="connsiteY1" fmla="*/ 0 h 1453787"/>
              <a:gd name="connsiteX2" fmla="*/ 2324100 w 2324100"/>
              <a:gd name="connsiteY2" fmla="*/ 80380 h 1453787"/>
              <a:gd name="connsiteX3" fmla="*/ 2324100 w 2324100"/>
              <a:gd name="connsiteY3" fmla="*/ 1373407 h 1453787"/>
              <a:gd name="connsiteX4" fmla="*/ 2243720 w 2324100"/>
              <a:gd name="connsiteY4" fmla="*/ 1453787 h 1453787"/>
              <a:gd name="connsiteX5" fmla="*/ 80380 w 2324100"/>
              <a:gd name="connsiteY5" fmla="*/ 1453787 h 1453787"/>
              <a:gd name="connsiteX6" fmla="*/ 0 w 2324100"/>
              <a:gd name="connsiteY6" fmla="*/ 1373407 h 1453787"/>
              <a:gd name="connsiteX7" fmla="*/ 0 w 2324100"/>
              <a:gd name="connsiteY7" fmla="*/ 80380 h 1453787"/>
              <a:gd name="connsiteX8" fmla="*/ 80380 w 2324100"/>
              <a:gd name="connsiteY8" fmla="*/ 0 h 14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4100" h="1453787">
                <a:moveTo>
                  <a:pt x="80380" y="0"/>
                </a:moveTo>
                <a:lnTo>
                  <a:pt x="2243720" y="0"/>
                </a:lnTo>
                <a:cubicBezTo>
                  <a:pt x="2288113" y="0"/>
                  <a:pt x="2324100" y="35987"/>
                  <a:pt x="2324100" y="80380"/>
                </a:cubicBezTo>
                <a:lnTo>
                  <a:pt x="2324100" y="1373407"/>
                </a:lnTo>
                <a:cubicBezTo>
                  <a:pt x="2324100" y="1417800"/>
                  <a:pt x="2288113" y="1453787"/>
                  <a:pt x="2243720" y="1453787"/>
                </a:cubicBezTo>
                <a:lnTo>
                  <a:pt x="80380" y="1453787"/>
                </a:lnTo>
                <a:cubicBezTo>
                  <a:pt x="35987" y="1453787"/>
                  <a:pt x="0" y="1417800"/>
                  <a:pt x="0" y="1373407"/>
                </a:cubicBezTo>
                <a:lnTo>
                  <a:pt x="0" y="80380"/>
                </a:lnTo>
                <a:cubicBezTo>
                  <a:pt x="0" y="35987"/>
                  <a:pt x="35987" y="0"/>
                  <a:pt x="8038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756397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rvice 6">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13AC6C6F-B289-420C-BD8C-491522AFE79C}"/>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2B00961-C57C-4703-82A2-101AD358E749}"/>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icture Placeholder 21">
            <a:extLst>
              <a:ext uri="{FF2B5EF4-FFF2-40B4-BE49-F238E27FC236}">
                <a16:creationId xmlns:a16="http://schemas.microsoft.com/office/drawing/2014/main" id="{CD09DCB0-7B0D-4D0D-BCD6-FC9299DFC4E1}"/>
              </a:ext>
            </a:extLst>
          </p:cNvPr>
          <p:cNvSpPr>
            <a:spLocks noGrp="1"/>
          </p:cNvSpPr>
          <p:nvPr>
            <p:ph type="pic" sz="quarter" idx="12"/>
          </p:nvPr>
        </p:nvSpPr>
        <p:spPr>
          <a:xfrm>
            <a:off x="7239000" y="1"/>
            <a:ext cx="4953000" cy="6858000"/>
          </a:xfrm>
          <a:prstGeom prst="rect">
            <a:avLst/>
          </a:pr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8358504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a:extLst>
              <a:ext uri="{FF2B5EF4-FFF2-40B4-BE49-F238E27FC236}">
                <a16:creationId xmlns:a16="http://schemas.microsoft.com/office/drawing/2014/main" id="{8B044590-1130-45B9-A892-1DD17F78F679}"/>
              </a:ext>
            </a:extLst>
          </p:cNvPr>
          <p:cNvSpPr>
            <a:spLocks noGrp="1"/>
          </p:cNvSpPr>
          <p:nvPr userDrawn="1">
            <p:ph type="pic" sz="quarter" idx="10"/>
          </p:nvPr>
        </p:nvSpPr>
        <p:spPr>
          <a:xfrm>
            <a:off x="2092982" y="2557336"/>
            <a:ext cx="1901826" cy="1901826"/>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6" name="Picture Placeholder 15">
            <a:extLst>
              <a:ext uri="{FF2B5EF4-FFF2-40B4-BE49-F238E27FC236}">
                <a16:creationId xmlns:a16="http://schemas.microsoft.com/office/drawing/2014/main" id="{8EDE2DEE-8BCC-4AC3-9449-E43A9788DE6A}"/>
              </a:ext>
            </a:extLst>
          </p:cNvPr>
          <p:cNvSpPr>
            <a:spLocks noGrp="1"/>
          </p:cNvSpPr>
          <p:nvPr userDrawn="1">
            <p:ph type="pic" sz="quarter" idx="11"/>
          </p:nvPr>
        </p:nvSpPr>
        <p:spPr>
          <a:xfrm>
            <a:off x="5241008" y="2557336"/>
            <a:ext cx="1901826" cy="1901826"/>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7" name="Picture Placeholder 16">
            <a:extLst>
              <a:ext uri="{FF2B5EF4-FFF2-40B4-BE49-F238E27FC236}">
                <a16:creationId xmlns:a16="http://schemas.microsoft.com/office/drawing/2014/main" id="{D30DAE1F-7E5B-426B-BD71-88120E9D3004}"/>
              </a:ext>
            </a:extLst>
          </p:cNvPr>
          <p:cNvSpPr>
            <a:spLocks noGrp="1"/>
          </p:cNvSpPr>
          <p:nvPr userDrawn="1">
            <p:ph type="pic" sz="quarter" idx="12"/>
          </p:nvPr>
        </p:nvSpPr>
        <p:spPr>
          <a:xfrm>
            <a:off x="8389034" y="2557336"/>
            <a:ext cx="1901826" cy="1901826"/>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287757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2">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icture Placeholder 43">
            <a:extLst>
              <a:ext uri="{FF2B5EF4-FFF2-40B4-BE49-F238E27FC236}">
                <a16:creationId xmlns:a16="http://schemas.microsoft.com/office/drawing/2014/main" id="{2EBAB7F6-9210-494C-B6E8-7ABF8813A4B6}"/>
              </a:ext>
            </a:extLst>
          </p:cNvPr>
          <p:cNvSpPr>
            <a:spLocks noGrp="1"/>
          </p:cNvSpPr>
          <p:nvPr userDrawn="1">
            <p:ph type="pic" sz="quarter" idx="12"/>
          </p:nvPr>
        </p:nvSpPr>
        <p:spPr>
          <a:xfrm>
            <a:off x="1866437" y="1124005"/>
            <a:ext cx="1165596" cy="1165596"/>
          </a:xfrm>
          <a:custGeom>
            <a:avLst/>
            <a:gdLst>
              <a:gd name="connsiteX0" fmla="*/ 582798 w 1165596"/>
              <a:gd name="connsiteY0" fmla="*/ 0 h 1165596"/>
              <a:gd name="connsiteX1" fmla="*/ 1165596 w 1165596"/>
              <a:gd name="connsiteY1" fmla="*/ 582798 h 1165596"/>
              <a:gd name="connsiteX2" fmla="*/ 582798 w 1165596"/>
              <a:gd name="connsiteY2" fmla="*/ 1165596 h 1165596"/>
              <a:gd name="connsiteX3" fmla="*/ 0 w 1165596"/>
              <a:gd name="connsiteY3" fmla="*/ 582798 h 1165596"/>
              <a:gd name="connsiteX4" fmla="*/ 582798 w 1165596"/>
              <a:gd name="connsiteY4" fmla="*/ 0 h 1165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5596" h="1165596">
                <a:moveTo>
                  <a:pt x="582798" y="0"/>
                </a:moveTo>
                <a:cubicBezTo>
                  <a:pt x="904668" y="0"/>
                  <a:pt x="1165596" y="260928"/>
                  <a:pt x="1165596" y="582798"/>
                </a:cubicBezTo>
                <a:cubicBezTo>
                  <a:pt x="1165596" y="904668"/>
                  <a:pt x="904668" y="1165596"/>
                  <a:pt x="582798" y="1165596"/>
                </a:cubicBezTo>
                <a:cubicBezTo>
                  <a:pt x="260928" y="1165596"/>
                  <a:pt x="0" y="904668"/>
                  <a:pt x="0" y="582798"/>
                </a:cubicBezTo>
                <a:cubicBezTo>
                  <a:pt x="0" y="260928"/>
                  <a:pt x="260928" y="0"/>
                  <a:pt x="58279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45" name="Picture Placeholder 44">
            <a:extLst>
              <a:ext uri="{FF2B5EF4-FFF2-40B4-BE49-F238E27FC236}">
                <a16:creationId xmlns:a16="http://schemas.microsoft.com/office/drawing/2014/main" id="{9A20EAD9-C790-44E0-8DDA-85AAC39F2093}"/>
              </a:ext>
            </a:extLst>
          </p:cNvPr>
          <p:cNvSpPr>
            <a:spLocks noGrp="1"/>
          </p:cNvSpPr>
          <p:nvPr userDrawn="1">
            <p:ph type="pic" sz="quarter" idx="13"/>
          </p:nvPr>
        </p:nvSpPr>
        <p:spPr>
          <a:xfrm>
            <a:off x="4412061" y="1124005"/>
            <a:ext cx="1165596" cy="1165596"/>
          </a:xfrm>
          <a:custGeom>
            <a:avLst/>
            <a:gdLst>
              <a:gd name="connsiteX0" fmla="*/ 582798 w 1165596"/>
              <a:gd name="connsiteY0" fmla="*/ 0 h 1165596"/>
              <a:gd name="connsiteX1" fmla="*/ 1165596 w 1165596"/>
              <a:gd name="connsiteY1" fmla="*/ 582798 h 1165596"/>
              <a:gd name="connsiteX2" fmla="*/ 582798 w 1165596"/>
              <a:gd name="connsiteY2" fmla="*/ 1165596 h 1165596"/>
              <a:gd name="connsiteX3" fmla="*/ 0 w 1165596"/>
              <a:gd name="connsiteY3" fmla="*/ 582798 h 1165596"/>
              <a:gd name="connsiteX4" fmla="*/ 582798 w 1165596"/>
              <a:gd name="connsiteY4" fmla="*/ 0 h 1165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5596" h="1165596">
                <a:moveTo>
                  <a:pt x="582798" y="0"/>
                </a:moveTo>
                <a:cubicBezTo>
                  <a:pt x="904668" y="0"/>
                  <a:pt x="1165596" y="260928"/>
                  <a:pt x="1165596" y="582798"/>
                </a:cubicBezTo>
                <a:cubicBezTo>
                  <a:pt x="1165596" y="904668"/>
                  <a:pt x="904668" y="1165596"/>
                  <a:pt x="582798" y="1165596"/>
                </a:cubicBezTo>
                <a:cubicBezTo>
                  <a:pt x="260928" y="1165596"/>
                  <a:pt x="0" y="904668"/>
                  <a:pt x="0" y="582798"/>
                </a:cubicBezTo>
                <a:cubicBezTo>
                  <a:pt x="0" y="260928"/>
                  <a:pt x="260928" y="0"/>
                  <a:pt x="58279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46" name="Picture Placeholder 45">
            <a:extLst>
              <a:ext uri="{FF2B5EF4-FFF2-40B4-BE49-F238E27FC236}">
                <a16:creationId xmlns:a16="http://schemas.microsoft.com/office/drawing/2014/main" id="{A972E5F8-16B3-4B3B-9261-FF94C4569E5A}"/>
              </a:ext>
            </a:extLst>
          </p:cNvPr>
          <p:cNvSpPr>
            <a:spLocks noGrp="1"/>
          </p:cNvSpPr>
          <p:nvPr userDrawn="1">
            <p:ph type="pic" sz="quarter" idx="14"/>
          </p:nvPr>
        </p:nvSpPr>
        <p:spPr>
          <a:xfrm>
            <a:off x="1866437" y="3923089"/>
            <a:ext cx="1165596" cy="1165596"/>
          </a:xfrm>
          <a:custGeom>
            <a:avLst/>
            <a:gdLst>
              <a:gd name="connsiteX0" fmla="*/ 582798 w 1165596"/>
              <a:gd name="connsiteY0" fmla="*/ 0 h 1165596"/>
              <a:gd name="connsiteX1" fmla="*/ 1165596 w 1165596"/>
              <a:gd name="connsiteY1" fmla="*/ 582798 h 1165596"/>
              <a:gd name="connsiteX2" fmla="*/ 582798 w 1165596"/>
              <a:gd name="connsiteY2" fmla="*/ 1165596 h 1165596"/>
              <a:gd name="connsiteX3" fmla="*/ 0 w 1165596"/>
              <a:gd name="connsiteY3" fmla="*/ 582798 h 1165596"/>
              <a:gd name="connsiteX4" fmla="*/ 582798 w 1165596"/>
              <a:gd name="connsiteY4" fmla="*/ 0 h 1165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5596" h="1165596">
                <a:moveTo>
                  <a:pt x="582798" y="0"/>
                </a:moveTo>
                <a:cubicBezTo>
                  <a:pt x="904668" y="0"/>
                  <a:pt x="1165596" y="260928"/>
                  <a:pt x="1165596" y="582798"/>
                </a:cubicBezTo>
                <a:cubicBezTo>
                  <a:pt x="1165596" y="904668"/>
                  <a:pt x="904668" y="1165596"/>
                  <a:pt x="582798" y="1165596"/>
                </a:cubicBezTo>
                <a:cubicBezTo>
                  <a:pt x="260928" y="1165596"/>
                  <a:pt x="0" y="904668"/>
                  <a:pt x="0" y="582798"/>
                </a:cubicBezTo>
                <a:cubicBezTo>
                  <a:pt x="0" y="260928"/>
                  <a:pt x="260928" y="0"/>
                  <a:pt x="58279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47" name="Picture Placeholder 46">
            <a:extLst>
              <a:ext uri="{FF2B5EF4-FFF2-40B4-BE49-F238E27FC236}">
                <a16:creationId xmlns:a16="http://schemas.microsoft.com/office/drawing/2014/main" id="{58E6990C-AC4C-45A1-9AD3-DB31FA454061}"/>
              </a:ext>
            </a:extLst>
          </p:cNvPr>
          <p:cNvSpPr>
            <a:spLocks noGrp="1"/>
          </p:cNvSpPr>
          <p:nvPr userDrawn="1">
            <p:ph type="pic" sz="quarter" idx="15"/>
          </p:nvPr>
        </p:nvSpPr>
        <p:spPr>
          <a:xfrm>
            <a:off x="4412061" y="3923089"/>
            <a:ext cx="1165596" cy="1165596"/>
          </a:xfrm>
          <a:custGeom>
            <a:avLst/>
            <a:gdLst>
              <a:gd name="connsiteX0" fmla="*/ 582798 w 1165596"/>
              <a:gd name="connsiteY0" fmla="*/ 0 h 1165596"/>
              <a:gd name="connsiteX1" fmla="*/ 1165596 w 1165596"/>
              <a:gd name="connsiteY1" fmla="*/ 582798 h 1165596"/>
              <a:gd name="connsiteX2" fmla="*/ 582798 w 1165596"/>
              <a:gd name="connsiteY2" fmla="*/ 1165596 h 1165596"/>
              <a:gd name="connsiteX3" fmla="*/ 0 w 1165596"/>
              <a:gd name="connsiteY3" fmla="*/ 582798 h 1165596"/>
              <a:gd name="connsiteX4" fmla="*/ 582798 w 1165596"/>
              <a:gd name="connsiteY4" fmla="*/ 0 h 1165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5596" h="1165596">
                <a:moveTo>
                  <a:pt x="582798" y="0"/>
                </a:moveTo>
                <a:cubicBezTo>
                  <a:pt x="904668" y="0"/>
                  <a:pt x="1165596" y="260928"/>
                  <a:pt x="1165596" y="582798"/>
                </a:cubicBezTo>
                <a:cubicBezTo>
                  <a:pt x="1165596" y="904668"/>
                  <a:pt x="904668" y="1165596"/>
                  <a:pt x="582798" y="1165596"/>
                </a:cubicBezTo>
                <a:cubicBezTo>
                  <a:pt x="260928" y="1165596"/>
                  <a:pt x="0" y="904668"/>
                  <a:pt x="0" y="582798"/>
                </a:cubicBezTo>
                <a:cubicBezTo>
                  <a:pt x="0" y="260928"/>
                  <a:pt x="260928" y="0"/>
                  <a:pt x="58279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335983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1548FB5-33D1-4237-87E8-960D9CFBAA59}"/>
              </a:ext>
            </a:extLst>
          </p:cNvPr>
          <p:cNvGrpSpPr/>
          <p:nvPr userDrawn="1"/>
        </p:nvGrpSpPr>
        <p:grpSpPr>
          <a:xfrm flipH="1">
            <a:off x="0" y="0"/>
            <a:ext cx="12192001" cy="6858000"/>
            <a:chOff x="0" y="0"/>
            <a:chExt cx="12192001" cy="6858000"/>
          </a:xfrm>
        </p:grpSpPr>
        <p:sp>
          <p:nvSpPr>
            <p:cNvPr id="2" name="Freeform: Shape 1">
              <a:extLst>
                <a:ext uri="{FF2B5EF4-FFF2-40B4-BE49-F238E27FC236}">
                  <a16:creationId xmlns:a16="http://schemas.microsoft.com/office/drawing/2014/main" id="{2B0442FB-1301-4BFD-BB7B-5AF838B0CF9D}"/>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B2C11E1E-AB87-432C-AC7A-E2AA22C6271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5992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7C81E7E-34F7-4BA4-A2C1-CC8A35D90C00}"/>
              </a:ext>
            </a:extLst>
          </p:cNvPr>
          <p:cNvGrpSpPr/>
          <p:nvPr userDrawn="1"/>
        </p:nvGrpSpPr>
        <p:grpSpPr>
          <a:xfrm>
            <a:off x="0" y="0"/>
            <a:ext cx="12192001" cy="6858000"/>
            <a:chOff x="0" y="0"/>
            <a:chExt cx="12192001" cy="685800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Picture Placeholder 18">
            <a:extLst>
              <a:ext uri="{FF2B5EF4-FFF2-40B4-BE49-F238E27FC236}">
                <a16:creationId xmlns:a16="http://schemas.microsoft.com/office/drawing/2014/main" id="{D29088E0-0D34-4224-9721-B8022722E294}"/>
              </a:ext>
            </a:extLst>
          </p:cNvPr>
          <p:cNvSpPr>
            <a:spLocks noGrp="1"/>
          </p:cNvSpPr>
          <p:nvPr>
            <p:ph type="pic" sz="quarter" idx="13"/>
          </p:nvPr>
        </p:nvSpPr>
        <p:spPr>
          <a:xfrm>
            <a:off x="4068914" y="2856150"/>
            <a:ext cx="1547579" cy="1613022"/>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25" name="Picture Placeholder 24">
            <a:extLst>
              <a:ext uri="{FF2B5EF4-FFF2-40B4-BE49-F238E27FC236}">
                <a16:creationId xmlns:a16="http://schemas.microsoft.com/office/drawing/2014/main" id="{BD9B0E49-C6C4-49D3-94AC-1A70A0212162}"/>
              </a:ext>
            </a:extLst>
          </p:cNvPr>
          <p:cNvSpPr>
            <a:spLocks noGrp="1"/>
          </p:cNvSpPr>
          <p:nvPr>
            <p:ph type="pic" sz="quarter" idx="14"/>
          </p:nvPr>
        </p:nvSpPr>
        <p:spPr>
          <a:xfrm>
            <a:off x="6644617" y="2830702"/>
            <a:ext cx="1596819" cy="1663916"/>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6" name="Picture Placeholder 17">
            <a:extLst>
              <a:ext uri="{FF2B5EF4-FFF2-40B4-BE49-F238E27FC236}">
                <a16:creationId xmlns:a16="http://schemas.microsoft.com/office/drawing/2014/main" id="{C7298982-4831-F241-8A5C-4E3CC34AE94C}"/>
              </a:ext>
            </a:extLst>
          </p:cNvPr>
          <p:cNvSpPr>
            <a:spLocks noGrp="1"/>
          </p:cNvSpPr>
          <p:nvPr>
            <p:ph type="pic" sz="quarter" idx="12"/>
          </p:nvPr>
        </p:nvSpPr>
        <p:spPr>
          <a:xfrm>
            <a:off x="1390210" y="2856150"/>
            <a:ext cx="1593897" cy="1613022"/>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23" name="Picture Placeholder 25">
            <a:extLst>
              <a:ext uri="{FF2B5EF4-FFF2-40B4-BE49-F238E27FC236}">
                <a16:creationId xmlns:a16="http://schemas.microsoft.com/office/drawing/2014/main" id="{8FF33E59-8029-8243-A599-C2C264946798}"/>
              </a:ext>
            </a:extLst>
          </p:cNvPr>
          <p:cNvSpPr>
            <a:spLocks noGrp="1"/>
          </p:cNvSpPr>
          <p:nvPr>
            <p:ph type="pic" sz="quarter" idx="15"/>
          </p:nvPr>
        </p:nvSpPr>
        <p:spPr>
          <a:xfrm>
            <a:off x="9269018" y="2830702"/>
            <a:ext cx="1594096" cy="1663916"/>
          </a:xfrm>
          <a:custGeom>
            <a:avLst/>
            <a:gdLst>
              <a:gd name="connsiteX0" fmla="*/ 950913 w 1901826"/>
              <a:gd name="connsiteY0" fmla="*/ 0 h 1901826"/>
              <a:gd name="connsiteX1" fmla="*/ 1901826 w 1901826"/>
              <a:gd name="connsiteY1" fmla="*/ 950913 h 1901826"/>
              <a:gd name="connsiteX2" fmla="*/ 950913 w 1901826"/>
              <a:gd name="connsiteY2" fmla="*/ 1901826 h 1901826"/>
              <a:gd name="connsiteX3" fmla="*/ 0 w 1901826"/>
              <a:gd name="connsiteY3" fmla="*/ 950913 h 1901826"/>
              <a:gd name="connsiteX4" fmla="*/ 950913 w 1901826"/>
              <a:gd name="connsiteY4" fmla="*/ 0 h 190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26" h="1901826">
                <a:moveTo>
                  <a:pt x="950913" y="0"/>
                </a:moveTo>
                <a:cubicBezTo>
                  <a:pt x="1476088" y="0"/>
                  <a:pt x="1901826" y="425738"/>
                  <a:pt x="1901826" y="950913"/>
                </a:cubicBezTo>
                <a:cubicBezTo>
                  <a:pt x="1901826" y="1476088"/>
                  <a:pt x="1476088" y="1901826"/>
                  <a:pt x="950913" y="1901826"/>
                </a:cubicBezTo>
                <a:cubicBezTo>
                  <a:pt x="425738" y="1901826"/>
                  <a:pt x="0" y="1476088"/>
                  <a:pt x="0" y="950913"/>
                </a:cubicBezTo>
                <a:cubicBezTo>
                  <a:pt x="0" y="425738"/>
                  <a:pt x="425738" y="0"/>
                  <a:pt x="95091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420582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4">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15">
            <a:extLst>
              <a:ext uri="{FF2B5EF4-FFF2-40B4-BE49-F238E27FC236}">
                <a16:creationId xmlns:a16="http://schemas.microsoft.com/office/drawing/2014/main" id="{A0622179-F332-498F-99E7-67D4A5CB61BE}"/>
              </a:ext>
            </a:extLst>
          </p:cNvPr>
          <p:cNvSpPr>
            <a:spLocks noGrp="1"/>
          </p:cNvSpPr>
          <p:nvPr userDrawn="1">
            <p:ph type="pic" sz="quarter" idx="10"/>
          </p:nvPr>
        </p:nvSpPr>
        <p:spPr>
          <a:xfrm>
            <a:off x="1128925" y="1524000"/>
            <a:ext cx="3048934" cy="2409373"/>
          </a:xfrm>
          <a:custGeom>
            <a:avLst/>
            <a:gdLst>
              <a:gd name="connsiteX0" fmla="*/ 91653 w 3048934"/>
              <a:gd name="connsiteY0" fmla="*/ 0 h 2409373"/>
              <a:gd name="connsiteX1" fmla="*/ 2957281 w 3048934"/>
              <a:gd name="connsiteY1" fmla="*/ 0 h 2409373"/>
              <a:gd name="connsiteX2" fmla="*/ 3048934 w 3048934"/>
              <a:gd name="connsiteY2" fmla="*/ 91653 h 2409373"/>
              <a:gd name="connsiteX3" fmla="*/ 3048934 w 3048934"/>
              <a:gd name="connsiteY3" fmla="*/ 2317720 h 2409373"/>
              <a:gd name="connsiteX4" fmla="*/ 2957281 w 3048934"/>
              <a:gd name="connsiteY4" fmla="*/ 2409373 h 2409373"/>
              <a:gd name="connsiteX5" fmla="*/ 91653 w 3048934"/>
              <a:gd name="connsiteY5" fmla="*/ 2409373 h 2409373"/>
              <a:gd name="connsiteX6" fmla="*/ 0 w 3048934"/>
              <a:gd name="connsiteY6" fmla="*/ 2317720 h 2409373"/>
              <a:gd name="connsiteX7" fmla="*/ 0 w 3048934"/>
              <a:gd name="connsiteY7" fmla="*/ 91653 h 2409373"/>
              <a:gd name="connsiteX8" fmla="*/ 91653 w 3048934"/>
              <a:gd name="connsiteY8" fmla="*/ 0 h 240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934" h="2409373">
                <a:moveTo>
                  <a:pt x="91653" y="0"/>
                </a:moveTo>
                <a:lnTo>
                  <a:pt x="2957281" y="0"/>
                </a:lnTo>
                <a:cubicBezTo>
                  <a:pt x="3007900" y="0"/>
                  <a:pt x="3048934" y="41034"/>
                  <a:pt x="3048934" y="91653"/>
                </a:cubicBezTo>
                <a:lnTo>
                  <a:pt x="3048934" y="2317720"/>
                </a:lnTo>
                <a:cubicBezTo>
                  <a:pt x="3048934" y="2368339"/>
                  <a:pt x="3007900" y="2409373"/>
                  <a:pt x="2957281" y="2409373"/>
                </a:cubicBezTo>
                <a:lnTo>
                  <a:pt x="91653" y="2409373"/>
                </a:lnTo>
                <a:cubicBezTo>
                  <a:pt x="41034" y="2409373"/>
                  <a:pt x="0" y="2368339"/>
                  <a:pt x="0" y="2317720"/>
                </a:cubicBezTo>
                <a:lnTo>
                  <a:pt x="0" y="91653"/>
                </a:lnTo>
                <a:cubicBezTo>
                  <a:pt x="0" y="41034"/>
                  <a:pt x="41034" y="0"/>
                  <a:pt x="9165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7" name="Picture Placeholder 16">
            <a:extLst>
              <a:ext uri="{FF2B5EF4-FFF2-40B4-BE49-F238E27FC236}">
                <a16:creationId xmlns:a16="http://schemas.microsoft.com/office/drawing/2014/main" id="{44060A86-A71F-4924-AB56-F3B7A2D2F87C}"/>
              </a:ext>
            </a:extLst>
          </p:cNvPr>
          <p:cNvSpPr>
            <a:spLocks noGrp="1"/>
          </p:cNvSpPr>
          <p:nvPr userDrawn="1">
            <p:ph type="pic" sz="quarter" idx="11"/>
          </p:nvPr>
        </p:nvSpPr>
        <p:spPr>
          <a:xfrm>
            <a:off x="4571533" y="1524000"/>
            <a:ext cx="3048934" cy="2409373"/>
          </a:xfrm>
          <a:custGeom>
            <a:avLst/>
            <a:gdLst>
              <a:gd name="connsiteX0" fmla="*/ 91653 w 3048934"/>
              <a:gd name="connsiteY0" fmla="*/ 0 h 2409373"/>
              <a:gd name="connsiteX1" fmla="*/ 2957281 w 3048934"/>
              <a:gd name="connsiteY1" fmla="*/ 0 h 2409373"/>
              <a:gd name="connsiteX2" fmla="*/ 3048934 w 3048934"/>
              <a:gd name="connsiteY2" fmla="*/ 91653 h 2409373"/>
              <a:gd name="connsiteX3" fmla="*/ 3048934 w 3048934"/>
              <a:gd name="connsiteY3" fmla="*/ 2317720 h 2409373"/>
              <a:gd name="connsiteX4" fmla="*/ 2957281 w 3048934"/>
              <a:gd name="connsiteY4" fmla="*/ 2409373 h 2409373"/>
              <a:gd name="connsiteX5" fmla="*/ 91653 w 3048934"/>
              <a:gd name="connsiteY5" fmla="*/ 2409373 h 2409373"/>
              <a:gd name="connsiteX6" fmla="*/ 0 w 3048934"/>
              <a:gd name="connsiteY6" fmla="*/ 2317720 h 2409373"/>
              <a:gd name="connsiteX7" fmla="*/ 0 w 3048934"/>
              <a:gd name="connsiteY7" fmla="*/ 91653 h 2409373"/>
              <a:gd name="connsiteX8" fmla="*/ 91653 w 3048934"/>
              <a:gd name="connsiteY8" fmla="*/ 0 h 240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934" h="2409373">
                <a:moveTo>
                  <a:pt x="91653" y="0"/>
                </a:moveTo>
                <a:lnTo>
                  <a:pt x="2957281" y="0"/>
                </a:lnTo>
                <a:cubicBezTo>
                  <a:pt x="3007900" y="0"/>
                  <a:pt x="3048934" y="41034"/>
                  <a:pt x="3048934" y="91653"/>
                </a:cubicBezTo>
                <a:lnTo>
                  <a:pt x="3048934" y="2317720"/>
                </a:lnTo>
                <a:cubicBezTo>
                  <a:pt x="3048934" y="2368339"/>
                  <a:pt x="3007900" y="2409373"/>
                  <a:pt x="2957281" y="2409373"/>
                </a:cubicBezTo>
                <a:lnTo>
                  <a:pt x="91653" y="2409373"/>
                </a:lnTo>
                <a:cubicBezTo>
                  <a:pt x="41034" y="2409373"/>
                  <a:pt x="0" y="2368339"/>
                  <a:pt x="0" y="2317720"/>
                </a:cubicBezTo>
                <a:lnTo>
                  <a:pt x="0" y="91653"/>
                </a:lnTo>
                <a:cubicBezTo>
                  <a:pt x="0" y="41034"/>
                  <a:pt x="41034" y="0"/>
                  <a:pt x="9165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20" name="Picture Placeholder 19">
            <a:extLst>
              <a:ext uri="{FF2B5EF4-FFF2-40B4-BE49-F238E27FC236}">
                <a16:creationId xmlns:a16="http://schemas.microsoft.com/office/drawing/2014/main" id="{ECED909B-0994-4908-A10C-3AA46B14D70D}"/>
              </a:ext>
            </a:extLst>
          </p:cNvPr>
          <p:cNvSpPr>
            <a:spLocks noGrp="1"/>
          </p:cNvSpPr>
          <p:nvPr userDrawn="1">
            <p:ph type="pic" sz="quarter" idx="12"/>
          </p:nvPr>
        </p:nvSpPr>
        <p:spPr>
          <a:xfrm>
            <a:off x="7989035" y="1524000"/>
            <a:ext cx="3048934" cy="2409373"/>
          </a:xfrm>
          <a:custGeom>
            <a:avLst/>
            <a:gdLst>
              <a:gd name="connsiteX0" fmla="*/ 91653 w 3048934"/>
              <a:gd name="connsiteY0" fmla="*/ 0 h 2409373"/>
              <a:gd name="connsiteX1" fmla="*/ 2957281 w 3048934"/>
              <a:gd name="connsiteY1" fmla="*/ 0 h 2409373"/>
              <a:gd name="connsiteX2" fmla="*/ 3048934 w 3048934"/>
              <a:gd name="connsiteY2" fmla="*/ 91653 h 2409373"/>
              <a:gd name="connsiteX3" fmla="*/ 3048934 w 3048934"/>
              <a:gd name="connsiteY3" fmla="*/ 2317720 h 2409373"/>
              <a:gd name="connsiteX4" fmla="*/ 2957281 w 3048934"/>
              <a:gd name="connsiteY4" fmla="*/ 2409373 h 2409373"/>
              <a:gd name="connsiteX5" fmla="*/ 91653 w 3048934"/>
              <a:gd name="connsiteY5" fmla="*/ 2409373 h 2409373"/>
              <a:gd name="connsiteX6" fmla="*/ 0 w 3048934"/>
              <a:gd name="connsiteY6" fmla="*/ 2317720 h 2409373"/>
              <a:gd name="connsiteX7" fmla="*/ 0 w 3048934"/>
              <a:gd name="connsiteY7" fmla="*/ 91653 h 2409373"/>
              <a:gd name="connsiteX8" fmla="*/ 91653 w 3048934"/>
              <a:gd name="connsiteY8" fmla="*/ 0 h 240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8934" h="2409373">
                <a:moveTo>
                  <a:pt x="91653" y="0"/>
                </a:moveTo>
                <a:lnTo>
                  <a:pt x="2957281" y="0"/>
                </a:lnTo>
                <a:cubicBezTo>
                  <a:pt x="3007900" y="0"/>
                  <a:pt x="3048934" y="41034"/>
                  <a:pt x="3048934" y="91653"/>
                </a:cubicBezTo>
                <a:lnTo>
                  <a:pt x="3048934" y="2317720"/>
                </a:lnTo>
                <a:cubicBezTo>
                  <a:pt x="3048934" y="2368339"/>
                  <a:pt x="3007900" y="2409373"/>
                  <a:pt x="2957281" y="2409373"/>
                </a:cubicBezTo>
                <a:lnTo>
                  <a:pt x="91653" y="2409373"/>
                </a:lnTo>
                <a:cubicBezTo>
                  <a:pt x="41034" y="2409373"/>
                  <a:pt x="0" y="2368339"/>
                  <a:pt x="0" y="2317720"/>
                </a:cubicBezTo>
                <a:lnTo>
                  <a:pt x="0" y="91653"/>
                </a:lnTo>
                <a:cubicBezTo>
                  <a:pt x="0" y="41034"/>
                  <a:pt x="41034" y="0"/>
                  <a:pt x="9165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794736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am 5">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7E688-8180-4343-ADF9-02934C6FDABA}"/>
              </a:ext>
            </a:extLst>
          </p:cNvPr>
          <p:cNvGrpSpPr/>
          <p:nvPr userDrawn="1"/>
        </p:nvGrpSpPr>
        <p:grpSpPr>
          <a:xfrm>
            <a:off x="0" y="0"/>
            <a:ext cx="12192001" cy="6858000"/>
            <a:chOff x="0" y="0"/>
            <a:chExt cx="12192001" cy="685800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flipH="1">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flipH="1">
              <a:off x="6295367"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Picture Placeholder 6">
            <a:extLst>
              <a:ext uri="{FF2B5EF4-FFF2-40B4-BE49-F238E27FC236}">
                <a16:creationId xmlns:a16="http://schemas.microsoft.com/office/drawing/2014/main" id="{FF420E5C-8CA4-4FF1-9FBB-4498B697A1C4}"/>
              </a:ext>
            </a:extLst>
          </p:cNvPr>
          <p:cNvSpPr>
            <a:spLocks noGrp="1"/>
          </p:cNvSpPr>
          <p:nvPr userDrawn="1">
            <p:ph type="pic" sz="quarter" idx="10"/>
          </p:nvPr>
        </p:nvSpPr>
        <p:spPr>
          <a:xfrm>
            <a:off x="3389086" y="-1"/>
            <a:ext cx="5413829" cy="6857999"/>
          </a:xfrm>
          <a:noFill/>
        </p:spPr>
        <p:txBody>
          <a:bodyPr>
            <a:normAutofit/>
          </a:bodyPr>
          <a:lstStyle>
            <a:lvl1pPr>
              <a:defRPr sz="1200"/>
            </a:lvl1pPr>
          </a:lstStyle>
          <a:p>
            <a:endParaRPr lang="en-US"/>
          </a:p>
        </p:txBody>
      </p:sp>
      <p:sp>
        <p:nvSpPr>
          <p:cNvPr id="8" name="TextBox 7">
            <a:extLst>
              <a:ext uri="{FF2B5EF4-FFF2-40B4-BE49-F238E27FC236}">
                <a16:creationId xmlns:a16="http://schemas.microsoft.com/office/drawing/2014/main" id="{A821854D-66CB-4671-8B9F-E7A5BA505979}"/>
              </a:ext>
            </a:extLst>
          </p:cNvPr>
          <p:cNvSpPr txBox="1"/>
          <p:nvPr userDrawn="1"/>
        </p:nvSpPr>
        <p:spPr>
          <a:xfrm>
            <a:off x="2848987" y="1427578"/>
            <a:ext cx="6494026" cy="1323439"/>
          </a:xfrm>
          <a:prstGeom prst="rect">
            <a:avLst/>
          </a:prstGeom>
          <a:noFill/>
          <a:ln>
            <a:noFill/>
          </a:ln>
        </p:spPr>
        <p:txBody>
          <a:bodyPr vert="horz" wrap="square" rtlCol="0">
            <a:spAutoFit/>
          </a:bodyPr>
          <a:lstStyle/>
          <a:p>
            <a:pPr algn="ctr"/>
            <a:r>
              <a:rPr lang="en-US" sz="8000" b="1">
                <a:ln>
                  <a:solidFill>
                    <a:srgbClr val="F094D7">
                      <a:alpha val="14000"/>
                    </a:srgbClr>
                  </a:solidFill>
                </a:ln>
                <a:noFill/>
                <a:latin typeface="Montserrat" panose="00000500000000000000" pitchFamily="2" charset="0"/>
                <a:cs typeface="Poppins" panose="00000500000000000000" pitchFamily="2" charset="0"/>
              </a:rPr>
              <a:t>Digitech.</a:t>
            </a:r>
          </a:p>
        </p:txBody>
      </p:sp>
    </p:spTree>
    <p:extLst>
      <p:ext uri="{BB962C8B-B14F-4D97-AF65-F5344CB8AC3E}">
        <p14:creationId xmlns:p14="http://schemas.microsoft.com/office/powerpoint/2010/main" val="745876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am 6">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7E810CCE-A568-46C0-94B9-0CF924221A9E}"/>
              </a:ext>
            </a:extLst>
          </p:cNvPr>
          <p:cNvSpPr>
            <a:spLocks noGrp="1"/>
          </p:cNvSpPr>
          <p:nvPr>
            <p:ph type="pic" sz="quarter" idx="10"/>
          </p:nvPr>
        </p:nvSpPr>
        <p:spPr>
          <a:xfrm>
            <a:off x="0" y="0"/>
            <a:ext cx="3810000" cy="6857998"/>
          </a:xfrm>
          <a:pattFill prst="pct5">
            <a:fgClr>
              <a:schemeClr val="accent1"/>
            </a:fgClr>
            <a:bgClr>
              <a:schemeClr val="bg1"/>
            </a:bgClr>
          </a:pattFill>
        </p:spPr>
        <p:txBody>
          <a:bodyPr>
            <a:normAutofit/>
          </a:bodyPr>
          <a:lstStyle>
            <a:lvl1pPr>
              <a:defRPr sz="1200"/>
            </a:lvl1pPr>
          </a:lstStyle>
          <a:p>
            <a:endParaRPr lang="en-US"/>
          </a:p>
        </p:txBody>
      </p:sp>
      <p:sp>
        <p:nvSpPr>
          <p:cNvPr id="11" name="Rectangle 10">
            <a:extLst>
              <a:ext uri="{FF2B5EF4-FFF2-40B4-BE49-F238E27FC236}">
                <a16:creationId xmlns:a16="http://schemas.microsoft.com/office/drawing/2014/main" id="{FFE2245C-8CF4-42FF-94DB-49E48092C046}"/>
              </a:ext>
            </a:extLst>
          </p:cNvPr>
          <p:cNvSpPr/>
          <p:nvPr userDrawn="1"/>
        </p:nvSpPr>
        <p:spPr>
          <a:xfrm>
            <a:off x="3810000" y="0"/>
            <a:ext cx="299793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2317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rtofolio 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1BF6367-97B1-45C3-8884-018230E36288}"/>
              </a:ext>
            </a:extLst>
          </p:cNvPr>
          <p:cNvSpPr/>
          <p:nvPr userDrawn="1"/>
        </p:nvSpPr>
        <p:spPr>
          <a:xfrm flipH="1">
            <a:off x="6295367"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6">
            <a:extLst>
              <a:ext uri="{FF2B5EF4-FFF2-40B4-BE49-F238E27FC236}">
                <a16:creationId xmlns:a16="http://schemas.microsoft.com/office/drawing/2014/main" id="{A3512ADF-ADE8-4A00-89C3-A3863DABB50F}"/>
              </a:ext>
            </a:extLst>
          </p:cNvPr>
          <p:cNvSpPr>
            <a:spLocks noGrp="1"/>
          </p:cNvSpPr>
          <p:nvPr>
            <p:ph type="pic" sz="quarter" idx="10"/>
          </p:nvPr>
        </p:nvSpPr>
        <p:spPr>
          <a:xfrm>
            <a:off x="1257299" y="2247900"/>
            <a:ext cx="3467099" cy="2362200"/>
          </a:xfrm>
          <a:pattFill prst="pct5">
            <a:fgClr>
              <a:schemeClr val="accent1"/>
            </a:fgClr>
            <a:bgClr>
              <a:schemeClr val="bg1"/>
            </a:bgClr>
          </a:pattFill>
        </p:spPr>
        <p:txBody>
          <a:bodyPr>
            <a:normAutofit/>
          </a:bodyPr>
          <a:lstStyle>
            <a:lvl1pPr>
              <a:defRPr sz="1200"/>
            </a:lvl1pPr>
          </a:lstStyle>
          <a:p>
            <a:endParaRPr lang="en-US"/>
          </a:p>
        </p:txBody>
      </p:sp>
      <p:sp>
        <p:nvSpPr>
          <p:cNvPr id="17" name="Picture Placeholder 6">
            <a:extLst>
              <a:ext uri="{FF2B5EF4-FFF2-40B4-BE49-F238E27FC236}">
                <a16:creationId xmlns:a16="http://schemas.microsoft.com/office/drawing/2014/main" id="{FE69002B-B13D-46C4-B1C7-F8C2F1B7BCF1}"/>
              </a:ext>
            </a:extLst>
          </p:cNvPr>
          <p:cNvSpPr>
            <a:spLocks noGrp="1"/>
          </p:cNvSpPr>
          <p:nvPr>
            <p:ph type="pic" sz="quarter" idx="11"/>
          </p:nvPr>
        </p:nvSpPr>
        <p:spPr>
          <a:xfrm>
            <a:off x="6095999" y="-3"/>
            <a:ext cx="6096001" cy="6857999"/>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5094330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rtofolio 2">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C4E6765B-4B3E-4073-AD90-AE73E7E02609}"/>
              </a:ext>
            </a:extLst>
          </p:cNvPr>
          <p:cNvSpPr>
            <a:spLocks noGrp="1"/>
          </p:cNvSpPr>
          <p:nvPr>
            <p:ph type="pic" sz="quarter" idx="10"/>
          </p:nvPr>
        </p:nvSpPr>
        <p:spPr>
          <a:xfrm>
            <a:off x="896560" y="1281248"/>
            <a:ext cx="2081994" cy="2096952"/>
          </a:xfrm>
          <a:pattFill prst="pct5">
            <a:fgClr>
              <a:schemeClr val="accent1"/>
            </a:fgClr>
            <a:bgClr>
              <a:schemeClr val="bg1"/>
            </a:bgClr>
          </a:pattFill>
        </p:spPr>
        <p:txBody>
          <a:bodyPr>
            <a:normAutofit/>
          </a:bodyPr>
          <a:lstStyle>
            <a:lvl1pPr>
              <a:defRPr sz="1200"/>
            </a:lvl1pPr>
          </a:lstStyle>
          <a:p>
            <a:endParaRPr lang="en-US"/>
          </a:p>
        </p:txBody>
      </p:sp>
      <p:sp>
        <p:nvSpPr>
          <p:cNvPr id="19" name="Picture Placeholder 6">
            <a:extLst>
              <a:ext uri="{FF2B5EF4-FFF2-40B4-BE49-F238E27FC236}">
                <a16:creationId xmlns:a16="http://schemas.microsoft.com/office/drawing/2014/main" id="{662AA0FF-93CC-456C-87B0-06B4F30D4D29}"/>
              </a:ext>
            </a:extLst>
          </p:cNvPr>
          <p:cNvSpPr>
            <a:spLocks noGrp="1"/>
          </p:cNvSpPr>
          <p:nvPr>
            <p:ph type="pic" sz="quarter" idx="11"/>
          </p:nvPr>
        </p:nvSpPr>
        <p:spPr>
          <a:xfrm>
            <a:off x="896560" y="3452948"/>
            <a:ext cx="2081994" cy="2096952"/>
          </a:xfrm>
          <a:pattFill prst="pct5">
            <a:fgClr>
              <a:schemeClr val="accent1"/>
            </a:fgClr>
            <a:bgClr>
              <a:schemeClr val="bg1"/>
            </a:bgClr>
          </a:pattFill>
        </p:spPr>
        <p:txBody>
          <a:bodyPr>
            <a:normAutofit/>
          </a:bodyPr>
          <a:lstStyle>
            <a:lvl1pPr>
              <a:defRPr sz="1200"/>
            </a:lvl1pPr>
          </a:lstStyle>
          <a:p>
            <a:endParaRPr lang="en-US"/>
          </a:p>
        </p:txBody>
      </p:sp>
      <p:sp>
        <p:nvSpPr>
          <p:cNvPr id="20" name="Picture Placeholder 6">
            <a:extLst>
              <a:ext uri="{FF2B5EF4-FFF2-40B4-BE49-F238E27FC236}">
                <a16:creationId xmlns:a16="http://schemas.microsoft.com/office/drawing/2014/main" id="{93686557-9BEA-416D-9137-19E5E552C9AC}"/>
              </a:ext>
            </a:extLst>
          </p:cNvPr>
          <p:cNvSpPr>
            <a:spLocks noGrp="1"/>
          </p:cNvSpPr>
          <p:nvPr>
            <p:ph type="pic" sz="quarter" idx="12"/>
          </p:nvPr>
        </p:nvSpPr>
        <p:spPr>
          <a:xfrm>
            <a:off x="5233206" y="1281248"/>
            <a:ext cx="2081994" cy="2096952"/>
          </a:xfrm>
          <a:pattFill prst="pct5">
            <a:fgClr>
              <a:schemeClr val="accent1"/>
            </a:fgClr>
            <a:bgClr>
              <a:schemeClr val="bg1"/>
            </a:bgClr>
          </a:pattFill>
        </p:spPr>
        <p:txBody>
          <a:bodyPr>
            <a:normAutofit/>
          </a:bodyPr>
          <a:lstStyle>
            <a:lvl1pPr>
              <a:defRPr sz="1200"/>
            </a:lvl1pPr>
          </a:lstStyle>
          <a:p>
            <a:endParaRPr lang="en-US"/>
          </a:p>
        </p:txBody>
      </p:sp>
      <p:sp>
        <p:nvSpPr>
          <p:cNvPr id="21" name="Picture Placeholder 6">
            <a:extLst>
              <a:ext uri="{FF2B5EF4-FFF2-40B4-BE49-F238E27FC236}">
                <a16:creationId xmlns:a16="http://schemas.microsoft.com/office/drawing/2014/main" id="{964E14DB-0221-4483-B9D3-403F69AA2849}"/>
              </a:ext>
            </a:extLst>
          </p:cNvPr>
          <p:cNvSpPr>
            <a:spLocks noGrp="1"/>
          </p:cNvSpPr>
          <p:nvPr>
            <p:ph type="pic" sz="quarter" idx="13"/>
          </p:nvPr>
        </p:nvSpPr>
        <p:spPr>
          <a:xfrm>
            <a:off x="3064680" y="3452948"/>
            <a:ext cx="2081994" cy="2096952"/>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38929810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ofolio 3">
    <p:spTree>
      <p:nvGrpSpPr>
        <p:cNvPr id="1" name=""/>
        <p:cNvGrpSpPr/>
        <p:nvPr/>
      </p:nvGrpSpPr>
      <p:grpSpPr>
        <a:xfrm>
          <a:off x="0" y="0"/>
          <a:ext cx="0" cy="0"/>
          <a:chOff x="0" y="0"/>
          <a:chExt cx="0" cy="0"/>
        </a:xfrm>
      </p:grpSpPr>
      <p:sp>
        <p:nvSpPr>
          <p:cNvPr id="4" name="Freeform: Shape 5">
            <a:extLst>
              <a:ext uri="{FF2B5EF4-FFF2-40B4-BE49-F238E27FC236}">
                <a16:creationId xmlns:a16="http://schemas.microsoft.com/office/drawing/2014/main" id="{CE1FC4F9-EE66-D442-AEA2-1E8159B9A770}"/>
              </a:ext>
            </a:extLst>
          </p:cNvPr>
          <p:cNvSpPr/>
          <p:nvPr userDrawn="1"/>
        </p:nvSpPr>
        <p:spPr>
          <a:xfrm flipH="1">
            <a:off x="6295367"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6">
            <a:extLst>
              <a:ext uri="{FF2B5EF4-FFF2-40B4-BE49-F238E27FC236}">
                <a16:creationId xmlns:a16="http://schemas.microsoft.com/office/drawing/2014/main" id="{93686557-9BEA-416D-9137-19E5E552C9AC}"/>
              </a:ext>
            </a:extLst>
          </p:cNvPr>
          <p:cNvSpPr>
            <a:spLocks noGrp="1"/>
          </p:cNvSpPr>
          <p:nvPr>
            <p:ph type="pic" sz="quarter" idx="12"/>
          </p:nvPr>
        </p:nvSpPr>
        <p:spPr>
          <a:xfrm>
            <a:off x="4580448" y="1524000"/>
            <a:ext cx="4641042" cy="3996254"/>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1774244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udy Case 1">
    <p:spTree>
      <p:nvGrpSpPr>
        <p:cNvPr id="1" name=""/>
        <p:cNvGrpSpPr/>
        <p:nvPr/>
      </p:nvGrpSpPr>
      <p:grpSpPr>
        <a:xfrm>
          <a:off x="0" y="0"/>
          <a:ext cx="0" cy="0"/>
          <a:chOff x="0" y="0"/>
          <a:chExt cx="0" cy="0"/>
        </a:xfrm>
      </p:grpSpPr>
      <p:sp>
        <p:nvSpPr>
          <p:cNvPr id="20" name="Picture Placeholder 6">
            <a:extLst>
              <a:ext uri="{FF2B5EF4-FFF2-40B4-BE49-F238E27FC236}">
                <a16:creationId xmlns:a16="http://schemas.microsoft.com/office/drawing/2014/main" id="{93686557-9BEA-416D-9137-19E5E552C9AC}"/>
              </a:ext>
            </a:extLst>
          </p:cNvPr>
          <p:cNvSpPr>
            <a:spLocks noGrp="1"/>
          </p:cNvSpPr>
          <p:nvPr>
            <p:ph type="pic" sz="quarter" idx="12"/>
          </p:nvPr>
        </p:nvSpPr>
        <p:spPr>
          <a:xfrm>
            <a:off x="4724400" y="0"/>
            <a:ext cx="7467596" cy="3810000"/>
          </a:xfrm>
          <a:pattFill prst="pct5">
            <a:fgClr>
              <a:schemeClr val="accent1"/>
            </a:fgClr>
            <a:bgClr>
              <a:schemeClr val="bg1"/>
            </a:bgClr>
          </a:pattFill>
        </p:spPr>
        <p:txBody>
          <a:bodyPr>
            <a:normAutofit/>
          </a:bodyPr>
          <a:lstStyle>
            <a:lvl1pPr>
              <a:defRPr sz="1200"/>
            </a:lvl1pPr>
          </a:lstStyle>
          <a:p>
            <a:endParaRPr lang="en-US"/>
          </a:p>
        </p:txBody>
      </p:sp>
      <p:sp>
        <p:nvSpPr>
          <p:cNvPr id="6" name="Picture Placeholder 6">
            <a:extLst>
              <a:ext uri="{FF2B5EF4-FFF2-40B4-BE49-F238E27FC236}">
                <a16:creationId xmlns:a16="http://schemas.microsoft.com/office/drawing/2014/main" id="{821310A8-A5F1-4A8A-A6F1-592BCCE58971}"/>
              </a:ext>
            </a:extLst>
          </p:cNvPr>
          <p:cNvSpPr>
            <a:spLocks noGrp="1"/>
          </p:cNvSpPr>
          <p:nvPr>
            <p:ph type="pic" sz="quarter" idx="13"/>
          </p:nvPr>
        </p:nvSpPr>
        <p:spPr>
          <a:xfrm>
            <a:off x="6" y="3809999"/>
            <a:ext cx="4724394" cy="3048001"/>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1511559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udy Case 2">
    <p:spTree>
      <p:nvGrpSpPr>
        <p:cNvPr id="1" name=""/>
        <p:cNvGrpSpPr/>
        <p:nvPr/>
      </p:nvGrpSpPr>
      <p:grpSpPr>
        <a:xfrm>
          <a:off x="0" y="0"/>
          <a:ext cx="0" cy="0"/>
          <a:chOff x="0" y="0"/>
          <a:chExt cx="0" cy="0"/>
        </a:xfrm>
      </p:grpSpPr>
      <p:sp>
        <p:nvSpPr>
          <p:cNvPr id="20" name="Picture Placeholder 6">
            <a:extLst>
              <a:ext uri="{FF2B5EF4-FFF2-40B4-BE49-F238E27FC236}">
                <a16:creationId xmlns:a16="http://schemas.microsoft.com/office/drawing/2014/main" id="{93686557-9BEA-416D-9137-19E5E552C9AC}"/>
              </a:ext>
            </a:extLst>
          </p:cNvPr>
          <p:cNvSpPr>
            <a:spLocks noGrp="1"/>
          </p:cNvSpPr>
          <p:nvPr>
            <p:ph type="pic" sz="quarter" idx="12"/>
          </p:nvPr>
        </p:nvSpPr>
        <p:spPr>
          <a:xfrm>
            <a:off x="6662052" y="0"/>
            <a:ext cx="5529944" cy="3429000"/>
          </a:xfrm>
          <a:pattFill prst="pct5">
            <a:fgClr>
              <a:schemeClr val="accent1"/>
            </a:fgClr>
            <a:bgClr>
              <a:schemeClr val="bg1"/>
            </a:bgClr>
          </a:pattFill>
        </p:spPr>
        <p:txBody>
          <a:bodyPr>
            <a:normAutofit/>
          </a:bodyPr>
          <a:lstStyle>
            <a:lvl1pPr>
              <a:defRPr sz="1200"/>
            </a:lvl1pPr>
          </a:lstStyle>
          <a:p>
            <a:endParaRPr lang="en-US"/>
          </a:p>
        </p:txBody>
      </p:sp>
      <p:sp>
        <p:nvSpPr>
          <p:cNvPr id="8" name="Picture Placeholder 6">
            <a:extLst>
              <a:ext uri="{FF2B5EF4-FFF2-40B4-BE49-F238E27FC236}">
                <a16:creationId xmlns:a16="http://schemas.microsoft.com/office/drawing/2014/main" id="{A6D660E7-0412-4C15-9738-0168B3577AE7}"/>
              </a:ext>
            </a:extLst>
          </p:cNvPr>
          <p:cNvSpPr>
            <a:spLocks noGrp="1"/>
          </p:cNvSpPr>
          <p:nvPr>
            <p:ph type="pic" sz="quarter" idx="13"/>
          </p:nvPr>
        </p:nvSpPr>
        <p:spPr>
          <a:xfrm>
            <a:off x="6662052" y="3429000"/>
            <a:ext cx="5529944" cy="3429000"/>
          </a:xfrm>
          <a:pattFill prst="pct5">
            <a:fgClr>
              <a:schemeClr val="accent1"/>
            </a:fgClr>
            <a:bgClr>
              <a:schemeClr val="bg1"/>
            </a:bgClr>
          </a:pattFill>
        </p:spPr>
        <p:txBody>
          <a:bodyPr>
            <a:normAutofit/>
          </a:bodyPr>
          <a:lstStyle>
            <a:lvl1pPr>
              <a:defRPr sz="1200"/>
            </a:lvl1pPr>
          </a:lstStyle>
          <a:p>
            <a:endParaRPr lang="en-US"/>
          </a:p>
        </p:txBody>
      </p:sp>
      <p:sp>
        <p:nvSpPr>
          <p:cNvPr id="4" name="Freeform: Shape 5">
            <a:extLst>
              <a:ext uri="{FF2B5EF4-FFF2-40B4-BE49-F238E27FC236}">
                <a16:creationId xmlns:a16="http://schemas.microsoft.com/office/drawing/2014/main" id="{0B67F96A-1051-9B4F-9197-90E2A0772945}"/>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alpha val="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9961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ockup 1">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7C81E7E-34F7-4BA4-A2C1-CC8A35D90C00}"/>
              </a:ext>
            </a:extLst>
          </p:cNvPr>
          <p:cNvGrpSpPr/>
          <p:nvPr userDrawn="1"/>
        </p:nvGrpSpPr>
        <p:grpSpPr>
          <a:xfrm flipH="1">
            <a:off x="0" y="0"/>
            <a:ext cx="12192001" cy="6858000"/>
            <a:chOff x="0" y="0"/>
            <a:chExt cx="12192001" cy="6858000"/>
          </a:xfrm>
        </p:grpSpPr>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Rounded Corners 8">
            <a:extLst>
              <a:ext uri="{FF2B5EF4-FFF2-40B4-BE49-F238E27FC236}">
                <a16:creationId xmlns:a16="http://schemas.microsoft.com/office/drawing/2014/main" id="{FACD1A09-EC06-405F-A71A-34AC94AB6D91}"/>
              </a:ext>
            </a:extLst>
          </p:cNvPr>
          <p:cNvSpPr/>
          <p:nvPr userDrawn="1"/>
        </p:nvSpPr>
        <p:spPr>
          <a:xfrm rot="5400000">
            <a:off x="3819943" y="1449683"/>
            <a:ext cx="1546190" cy="6409522"/>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0" name="Oval 9">
            <a:extLst>
              <a:ext uri="{FF2B5EF4-FFF2-40B4-BE49-F238E27FC236}">
                <a16:creationId xmlns:a16="http://schemas.microsoft.com/office/drawing/2014/main" id="{D55B76EA-DE34-45E5-81A8-A936676A0A6E}"/>
              </a:ext>
            </a:extLst>
          </p:cNvPr>
          <p:cNvSpPr/>
          <p:nvPr userDrawn="1"/>
        </p:nvSpPr>
        <p:spPr>
          <a:xfrm>
            <a:off x="6328526" y="1682021"/>
            <a:ext cx="4909318" cy="4909316"/>
          </a:xfrm>
          <a:prstGeom prst="ellipse">
            <a:avLst/>
          </a:prstGeom>
          <a:gradFill flip="none" rotWithShape="1">
            <a:gsLst>
              <a:gs pos="84000">
                <a:srgbClr val="0E36B3"/>
              </a:gs>
              <a:gs pos="0">
                <a:srgbClr val="C93D94"/>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4">
            <a:extLst>
              <a:ext uri="{FF2B5EF4-FFF2-40B4-BE49-F238E27FC236}">
                <a16:creationId xmlns:a16="http://schemas.microsoft.com/office/drawing/2014/main" id="{0EF192B0-F8E0-4574-B0A3-F0E95BEA16CE}"/>
              </a:ext>
            </a:extLst>
          </p:cNvPr>
          <p:cNvSpPr>
            <a:spLocks noGrp="1"/>
          </p:cNvSpPr>
          <p:nvPr>
            <p:ph type="pic" sz="quarter" idx="11"/>
          </p:nvPr>
        </p:nvSpPr>
        <p:spPr>
          <a:xfrm>
            <a:off x="1841857" y="4169121"/>
            <a:ext cx="970646" cy="970646"/>
          </a:xfrm>
          <a:custGeom>
            <a:avLst/>
            <a:gdLst>
              <a:gd name="connsiteX0" fmla="*/ 716678 w 1433356"/>
              <a:gd name="connsiteY0" fmla="*/ 0 h 1433356"/>
              <a:gd name="connsiteX1" fmla="*/ 1433356 w 1433356"/>
              <a:gd name="connsiteY1" fmla="*/ 716678 h 1433356"/>
              <a:gd name="connsiteX2" fmla="*/ 716678 w 1433356"/>
              <a:gd name="connsiteY2" fmla="*/ 1433356 h 1433356"/>
              <a:gd name="connsiteX3" fmla="*/ 0 w 1433356"/>
              <a:gd name="connsiteY3" fmla="*/ 716678 h 1433356"/>
              <a:gd name="connsiteX4" fmla="*/ 716678 w 1433356"/>
              <a:gd name="connsiteY4" fmla="*/ 0 h 1433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3356" h="1433356">
                <a:moveTo>
                  <a:pt x="716678" y="0"/>
                </a:moveTo>
                <a:cubicBezTo>
                  <a:pt x="1112488" y="0"/>
                  <a:pt x="1433356" y="320868"/>
                  <a:pt x="1433356" y="716678"/>
                </a:cubicBezTo>
                <a:cubicBezTo>
                  <a:pt x="1433356" y="1112488"/>
                  <a:pt x="1112488" y="1433356"/>
                  <a:pt x="716678" y="1433356"/>
                </a:cubicBezTo>
                <a:cubicBezTo>
                  <a:pt x="320868" y="1433356"/>
                  <a:pt x="0" y="1112488"/>
                  <a:pt x="0" y="716678"/>
                </a:cubicBezTo>
                <a:cubicBezTo>
                  <a:pt x="0" y="320868"/>
                  <a:pt x="320868" y="0"/>
                  <a:pt x="716678"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7" name="Picture Placeholder 16">
            <a:extLst>
              <a:ext uri="{FF2B5EF4-FFF2-40B4-BE49-F238E27FC236}">
                <a16:creationId xmlns:a16="http://schemas.microsoft.com/office/drawing/2014/main" id="{9AA83CB0-8CE8-4C0F-8D5B-D4D085C22E17}"/>
              </a:ext>
            </a:extLst>
          </p:cNvPr>
          <p:cNvSpPr>
            <a:spLocks noGrp="1"/>
          </p:cNvSpPr>
          <p:nvPr>
            <p:ph type="pic" sz="quarter" idx="10"/>
          </p:nvPr>
        </p:nvSpPr>
        <p:spPr>
          <a:xfrm>
            <a:off x="7237765" y="1181100"/>
            <a:ext cx="3087335" cy="6489700"/>
          </a:xfrm>
          <a:custGeom>
            <a:avLst/>
            <a:gdLst>
              <a:gd name="connsiteX0" fmla="*/ 333494 w 3087335"/>
              <a:gd name="connsiteY0" fmla="*/ 0 h 6489700"/>
              <a:gd name="connsiteX1" fmla="*/ 2753841 w 3087335"/>
              <a:gd name="connsiteY1" fmla="*/ 0 h 6489700"/>
              <a:gd name="connsiteX2" fmla="*/ 3087335 w 3087335"/>
              <a:gd name="connsiteY2" fmla="*/ 333494 h 6489700"/>
              <a:gd name="connsiteX3" fmla="*/ 3087335 w 3087335"/>
              <a:gd name="connsiteY3" fmla="*/ 6156206 h 6489700"/>
              <a:gd name="connsiteX4" fmla="*/ 2753841 w 3087335"/>
              <a:gd name="connsiteY4" fmla="*/ 6489700 h 6489700"/>
              <a:gd name="connsiteX5" fmla="*/ 333494 w 3087335"/>
              <a:gd name="connsiteY5" fmla="*/ 6489700 h 6489700"/>
              <a:gd name="connsiteX6" fmla="*/ 0 w 3087335"/>
              <a:gd name="connsiteY6" fmla="*/ 6156206 h 6489700"/>
              <a:gd name="connsiteX7" fmla="*/ 0 w 3087335"/>
              <a:gd name="connsiteY7" fmla="*/ 333494 h 6489700"/>
              <a:gd name="connsiteX8" fmla="*/ 333494 w 3087335"/>
              <a:gd name="connsiteY8" fmla="*/ 0 h 648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7335" h="6489700">
                <a:moveTo>
                  <a:pt x="333494" y="0"/>
                </a:moveTo>
                <a:lnTo>
                  <a:pt x="2753841" y="0"/>
                </a:lnTo>
                <a:cubicBezTo>
                  <a:pt x="2938025" y="0"/>
                  <a:pt x="3087335" y="149310"/>
                  <a:pt x="3087335" y="333494"/>
                </a:cubicBezTo>
                <a:lnTo>
                  <a:pt x="3087335" y="6156206"/>
                </a:lnTo>
                <a:cubicBezTo>
                  <a:pt x="3087335" y="6340390"/>
                  <a:pt x="2938025" y="6489700"/>
                  <a:pt x="2753841" y="6489700"/>
                </a:cubicBezTo>
                <a:lnTo>
                  <a:pt x="333494" y="6489700"/>
                </a:lnTo>
                <a:cubicBezTo>
                  <a:pt x="149310" y="6489700"/>
                  <a:pt x="0" y="6340390"/>
                  <a:pt x="0" y="6156206"/>
                </a:cubicBezTo>
                <a:lnTo>
                  <a:pt x="0" y="333494"/>
                </a:lnTo>
                <a:cubicBezTo>
                  <a:pt x="0" y="149310"/>
                  <a:pt x="149310" y="0"/>
                  <a:pt x="333494"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679204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Slide 1">
    <p:bg>
      <p:bgPr>
        <a:gradFill>
          <a:gsLst>
            <a:gs pos="84000">
              <a:srgbClr val="0E36B3"/>
            </a:gs>
            <a:gs pos="0">
              <a:srgbClr val="C93D94"/>
            </a:gs>
          </a:gsLst>
          <a:lin ang="2700000" scaled="1"/>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68EDF8E-C003-41B9-9F1C-B3EFDB160AFD}"/>
              </a:ext>
            </a:extLst>
          </p:cNvPr>
          <p:cNvGrpSpPr/>
          <p:nvPr userDrawn="1"/>
        </p:nvGrpSpPr>
        <p:grpSpPr>
          <a:xfrm>
            <a:off x="-1" y="0"/>
            <a:ext cx="12192001" cy="6858000"/>
            <a:chOff x="-1" y="0"/>
            <a:chExt cx="12192001" cy="6858000"/>
          </a:xfrm>
        </p:grpSpPr>
        <p:sp>
          <p:nvSpPr>
            <p:cNvPr id="10" name="Rectangle 9">
              <a:extLst>
                <a:ext uri="{FF2B5EF4-FFF2-40B4-BE49-F238E27FC236}">
                  <a16:creationId xmlns:a16="http://schemas.microsoft.com/office/drawing/2014/main" id="{63CB2B83-EE11-4F5C-8C81-496556B6D1BB}"/>
                </a:ext>
              </a:extLst>
            </p:cNvPr>
            <p:cNvSpPr/>
            <p:nvPr/>
          </p:nvSpPr>
          <p:spPr>
            <a:xfrm rot="10800000">
              <a:off x="-1" y="6497284"/>
              <a:ext cx="12191996" cy="360715"/>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10DC6199-80B6-492F-84CA-1FFB513D258A}"/>
                </a:ext>
              </a:extLst>
            </p:cNvPr>
            <p:cNvGrpSpPr/>
            <p:nvPr/>
          </p:nvGrpSpPr>
          <p:grpSpPr>
            <a:xfrm>
              <a:off x="0" y="0"/>
              <a:ext cx="12192000" cy="6858000"/>
              <a:chOff x="0" y="0"/>
              <a:chExt cx="12192000" cy="6858000"/>
            </a:xfrm>
          </p:grpSpPr>
          <p:sp>
            <p:nvSpPr>
              <p:cNvPr id="16" name="Freeform: Shape 15">
                <a:extLst>
                  <a:ext uri="{FF2B5EF4-FFF2-40B4-BE49-F238E27FC236}">
                    <a16:creationId xmlns:a16="http://schemas.microsoft.com/office/drawing/2014/main" id="{2BE9248C-7F6A-4F01-A229-41F5797CCF31}"/>
                  </a:ext>
                </a:extLst>
              </p:cNvPr>
              <p:cNvSpPr/>
              <p:nvPr/>
            </p:nvSpPr>
            <p:spPr>
              <a:xfrm>
                <a:off x="0" y="4834791"/>
                <a:ext cx="1984658" cy="2023209"/>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10B11A28-E335-42B1-A35D-1467E5C36C67}"/>
                  </a:ext>
                </a:extLst>
              </p:cNvPr>
              <p:cNvSpPr/>
              <p:nvPr/>
            </p:nvSpPr>
            <p:spPr>
              <a:xfrm>
                <a:off x="9867900"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B5E56369-C29A-459C-92D8-84A337521C74}"/>
                  </a:ext>
                </a:extLst>
              </p:cNvPr>
              <p:cNvSpPr/>
              <p:nvPr/>
            </p:nvSpPr>
            <p:spPr>
              <a:xfrm rot="10800000">
                <a:off x="10585818"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Circle: Hollow 11">
              <a:extLst>
                <a:ext uri="{FF2B5EF4-FFF2-40B4-BE49-F238E27FC236}">
                  <a16:creationId xmlns:a16="http://schemas.microsoft.com/office/drawing/2014/main" id="{D681AAFC-2C28-4EB5-9C44-1FDD34DFDCCC}"/>
                </a:ext>
              </a:extLst>
            </p:cNvPr>
            <p:cNvSpPr/>
            <p:nvPr/>
          </p:nvSpPr>
          <p:spPr>
            <a:xfrm>
              <a:off x="7348790" y="2108136"/>
              <a:ext cx="341194" cy="341194"/>
            </a:xfrm>
            <a:prstGeom prst="donu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Multiplication Sign 12">
              <a:extLst>
                <a:ext uri="{FF2B5EF4-FFF2-40B4-BE49-F238E27FC236}">
                  <a16:creationId xmlns:a16="http://schemas.microsoft.com/office/drawing/2014/main" id="{480904AE-5231-4EF6-BF83-5A481F83A91C}"/>
                </a:ext>
              </a:extLst>
            </p:cNvPr>
            <p:cNvSpPr/>
            <p:nvPr/>
          </p:nvSpPr>
          <p:spPr>
            <a:xfrm>
              <a:off x="11028239" y="4557792"/>
              <a:ext cx="276999" cy="276999"/>
            </a:xfrm>
            <a:prstGeom prst="mathMultiply">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inus Sign 13">
              <a:extLst>
                <a:ext uri="{FF2B5EF4-FFF2-40B4-BE49-F238E27FC236}">
                  <a16:creationId xmlns:a16="http://schemas.microsoft.com/office/drawing/2014/main" id="{7CE42322-F07E-4E6A-9B26-E7A10905C611}"/>
                </a:ext>
              </a:extLst>
            </p:cNvPr>
            <p:cNvSpPr/>
            <p:nvPr/>
          </p:nvSpPr>
          <p:spPr>
            <a:xfrm>
              <a:off x="1133943" y="548557"/>
              <a:ext cx="650185" cy="288877"/>
            </a:xfrm>
            <a:prstGeom prst="mathMinus">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92619A1-B83D-4E9F-848F-5035BB08B505}"/>
                </a:ext>
              </a:extLst>
            </p:cNvPr>
            <p:cNvSpPr/>
            <p:nvPr/>
          </p:nvSpPr>
          <p:spPr>
            <a:xfrm>
              <a:off x="6543921" y="5175517"/>
              <a:ext cx="277000" cy="277000"/>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Oval 3">
            <a:extLst>
              <a:ext uri="{FF2B5EF4-FFF2-40B4-BE49-F238E27FC236}">
                <a16:creationId xmlns:a16="http://schemas.microsoft.com/office/drawing/2014/main" id="{3899564C-AE2F-4069-B4CC-A4A393012D55}"/>
              </a:ext>
            </a:extLst>
          </p:cNvPr>
          <p:cNvSpPr/>
          <p:nvPr userDrawn="1"/>
        </p:nvSpPr>
        <p:spPr>
          <a:xfrm>
            <a:off x="680999" y="394115"/>
            <a:ext cx="6069771" cy="6069771"/>
          </a:xfrm>
          <a:prstGeom prst="ellipse">
            <a:avLst/>
          </a:prstGeom>
          <a:gradFill flip="none" rotWithShape="1">
            <a:gsLst>
              <a:gs pos="84000">
                <a:srgbClr val="0E36B3"/>
              </a:gs>
              <a:gs pos="0">
                <a:srgbClr val="C93D94"/>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7C9451F-AA18-46BB-8225-D166D2222E67}"/>
              </a:ext>
            </a:extLst>
          </p:cNvPr>
          <p:cNvSpPr txBox="1"/>
          <p:nvPr userDrawn="1"/>
        </p:nvSpPr>
        <p:spPr>
          <a:xfrm>
            <a:off x="751150" y="837434"/>
            <a:ext cx="1415772" cy="5183132"/>
          </a:xfrm>
          <a:prstGeom prst="rect">
            <a:avLst/>
          </a:prstGeom>
          <a:noFill/>
          <a:ln>
            <a:noFill/>
          </a:ln>
        </p:spPr>
        <p:txBody>
          <a:bodyPr vert="vert270" wrap="square" rtlCol="0">
            <a:spAutoFit/>
          </a:bodyPr>
          <a:lstStyle/>
          <a:p>
            <a:pPr algn="ctr"/>
            <a:r>
              <a:rPr lang="en-US" sz="8000" b="1">
                <a:ln>
                  <a:solidFill>
                    <a:srgbClr val="F094D7">
                      <a:alpha val="14000"/>
                    </a:srgbClr>
                  </a:solidFill>
                </a:ln>
                <a:noFill/>
                <a:latin typeface="Montserrat" panose="00000500000000000000" pitchFamily="2" charset="0"/>
                <a:cs typeface="Poppins" panose="00000500000000000000" pitchFamily="2" charset="0"/>
              </a:rPr>
              <a:t>Digitech.</a:t>
            </a:r>
          </a:p>
        </p:txBody>
      </p:sp>
      <p:sp>
        <p:nvSpPr>
          <p:cNvPr id="7" name="Picture Placeholder 6">
            <a:extLst>
              <a:ext uri="{FF2B5EF4-FFF2-40B4-BE49-F238E27FC236}">
                <a16:creationId xmlns:a16="http://schemas.microsoft.com/office/drawing/2014/main" id="{E35E9C80-8A69-420E-B05C-7CACE443D6F0}"/>
              </a:ext>
            </a:extLst>
          </p:cNvPr>
          <p:cNvSpPr>
            <a:spLocks noGrp="1"/>
          </p:cNvSpPr>
          <p:nvPr>
            <p:ph type="pic" sz="quarter" idx="10"/>
          </p:nvPr>
        </p:nvSpPr>
        <p:spPr>
          <a:xfrm>
            <a:off x="1086458" y="442452"/>
            <a:ext cx="5791200" cy="6415548"/>
          </a:xfrm>
          <a:noFill/>
        </p:spPr>
        <p:txBody>
          <a:bodyPr>
            <a:normAutofit/>
          </a:bodyPr>
          <a:lstStyle>
            <a:lvl1pPr>
              <a:defRPr sz="1200"/>
            </a:lvl1pPr>
          </a:lstStyle>
          <a:p>
            <a:endParaRPr lang="en-US"/>
          </a:p>
        </p:txBody>
      </p:sp>
    </p:spTree>
    <p:extLst>
      <p:ext uri="{BB962C8B-B14F-4D97-AF65-F5344CB8AC3E}">
        <p14:creationId xmlns:p14="http://schemas.microsoft.com/office/powerpoint/2010/main" val="28400518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ockup 2">
    <p:spTree>
      <p:nvGrpSpPr>
        <p:cNvPr id="1" name=""/>
        <p:cNvGrpSpPr/>
        <p:nvPr/>
      </p:nvGrpSpPr>
      <p:grpSpPr>
        <a:xfrm>
          <a:off x="0" y="0"/>
          <a:ext cx="0" cy="0"/>
          <a:chOff x="0" y="0"/>
          <a:chExt cx="0" cy="0"/>
        </a:xfrm>
      </p:grpSpPr>
      <p:sp>
        <p:nvSpPr>
          <p:cNvPr id="26" name="Freeform: Shape 25">
            <a:extLst>
              <a:ext uri="{FF2B5EF4-FFF2-40B4-BE49-F238E27FC236}">
                <a16:creationId xmlns:a16="http://schemas.microsoft.com/office/drawing/2014/main" id="{D1A2780D-4C28-461C-AF86-BF22739B6B69}"/>
              </a:ext>
            </a:extLst>
          </p:cNvPr>
          <p:cNvSpPr/>
          <p:nvPr userDrawn="1"/>
        </p:nvSpPr>
        <p:spPr>
          <a:xfrm>
            <a:off x="2549803" y="2686854"/>
            <a:ext cx="7139131" cy="4171146"/>
          </a:xfrm>
          <a:custGeom>
            <a:avLst/>
            <a:gdLst>
              <a:gd name="connsiteX0" fmla="*/ 3569566 w 7139131"/>
              <a:gd name="connsiteY0" fmla="*/ 0 h 4171146"/>
              <a:gd name="connsiteX1" fmla="*/ 7134487 w 7139131"/>
              <a:gd name="connsiteY1" fmla="*/ 3385877 h 4171146"/>
              <a:gd name="connsiteX2" fmla="*/ 7139131 w 7139131"/>
              <a:gd name="connsiteY2" fmla="*/ 3569523 h 4171146"/>
              <a:gd name="connsiteX3" fmla="*/ 7139131 w 7139131"/>
              <a:gd name="connsiteY3" fmla="*/ 3569609 h 4171146"/>
              <a:gd name="connsiteX4" fmla="*/ 7134487 w 7139131"/>
              <a:gd name="connsiteY4" fmla="*/ 3753256 h 4171146"/>
              <a:gd name="connsiteX5" fmla="*/ 7120703 w 7139131"/>
              <a:gd name="connsiteY5" fmla="*/ 3934534 h 4171146"/>
              <a:gd name="connsiteX6" fmla="*/ 7084591 w 7139131"/>
              <a:gd name="connsiteY6" fmla="*/ 4171146 h 4171146"/>
              <a:gd name="connsiteX7" fmla="*/ 54541 w 7139131"/>
              <a:gd name="connsiteY7" fmla="*/ 4171146 h 4171146"/>
              <a:gd name="connsiteX8" fmla="*/ 18430 w 7139131"/>
              <a:gd name="connsiteY8" fmla="*/ 3934534 h 4171146"/>
              <a:gd name="connsiteX9" fmla="*/ 0 w 7139131"/>
              <a:gd name="connsiteY9" fmla="*/ 3569566 h 4171146"/>
              <a:gd name="connsiteX10" fmla="*/ 3569566 w 7139131"/>
              <a:gd name="connsiteY10" fmla="*/ 0 h 417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39131" h="4171146">
                <a:moveTo>
                  <a:pt x="3569566" y="0"/>
                </a:moveTo>
                <a:cubicBezTo>
                  <a:pt x="5479376" y="0"/>
                  <a:pt x="7038883" y="1499826"/>
                  <a:pt x="7134487" y="3385877"/>
                </a:cubicBezTo>
                <a:lnTo>
                  <a:pt x="7139131" y="3569523"/>
                </a:lnTo>
                <a:lnTo>
                  <a:pt x="7139131" y="3569609"/>
                </a:lnTo>
                <a:lnTo>
                  <a:pt x="7134487" y="3753256"/>
                </a:lnTo>
                <a:cubicBezTo>
                  <a:pt x="7131403" y="3814096"/>
                  <a:pt x="7126796" y="3874534"/>
                  <a:pt x="7120703" y="3934534"/>
                </a:cubicBezTo>
                <a:lnTo>
                  <a:pt x="7084591" y="4171146"/>
                </a:lnTo>
                <a:lnTo>
                  <a:pt x="54541" y="4171146"/>
                </a:lnTo>
                <a:lnTo>
                  <a:pt x="18430" y="3934534"/>
                </a:lnTo>
                <a:cubicBezTo>
                  <a:pt x="6243" y="3814535"/>
                  <a:pt x="0" y="3692780"/>
                  <a:pt x="0" y="3569566"/>
                </a:cubicBezTo>
                <a:cubicBezTo>
                  <a:pt x="0" y="1598149"/>
                  <a:pt x="1598149" y="0"/>
                  <a:pt x="3569566"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22">
            <a:extLst>
              <a:ext uri="{FF2B5EF4-FFF2-40B4-BE49-F238E27FC236}">
                <a16:creationId xmlns:a16="http://schemas.microsoft.com/office/drawing/2014/main" id="{D9034DBD-B5A7-4363-8952-73BE9552A977}"/>
              </a:ext>
            </a:extLst>
          </p:cNvPr>
          <p:cNvSpPr>
            <a:spLocks noGrp="1"/>
          </p:cNvSpPr>
          <p:nvPr>
            <p:ph type="pic" sz="quarter" idx="11"/>
          </p:nvPr>
        </p:nvSpPr>
        <p:spPr>
          <a:xfrm>
            <a:off x="1956473" y="3292801"/>
            <a:ext cx="874644" cy="874644"/>
          </a:xfrm>
          <a:custGeom>
            <a:avLst/>
            <a:gdLst>
              <a:gd name="connsiteX0" fmla="*/ 437322 w 874644"/>
              <a:gd name="connsiteY0" fmla="*/ 0 h 874644"/>
              <a:gd name="connsiteX1" fmla="*/ 874644 w 874644"/>
              <a:gd name="connsiteY1" fmla="*/ 437322 h 874644"/>
              <a:gd name="connsiteX2" fmla="*/ 437322 w 874644"/>
              <a:gd name="connsiteY2" fmla="*/ 874644 h 874644"/>
              <a:gd name="connsiteX3" fmla="*/ 0 w 874644"/>
              <a:gd name="connsiteY3" fmla="*/ 437322 h 874644"/>
              <a:gd name="connsiteX4" fmla="*/ 437322 w 874644"/>
              <a:gd name="connsiteY4" fmla="*/ 0 h 874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644" h="874644">
                <a:moveTo>
                  <a:pt x="437322" y="0"/>
                </a:moveTo>
                <a:cubicBezTo>
                  <a:pt x="678848" y="0"/>
                  <a:pt x="874644" y="195796"/>
                  <a:pt x="874644" y="437322"/>
                </a:cubicBezTo>
                <a:cubicBezTo>
                  <a:pt x="874644" y="678848"/>
                  <a:pt x="678848" y="874644"/>
                  <a:pt x="437322" y="874644"/>
                </a:cubicBezTo>
                <a:cubicBezTo>
                  <a:pt x="195796" y="874644"/>
                  <a:pt x="0" y="678848"/>
                  <a:pt x="0" y="437322"/>
                </a:cubicBezTo>
                <a:cubicBezTo>
                  <a:pt x="0" y="195796"/>
                  <a:pt x="195796" y="0"/>
                  <a:pt x="437322"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6" name="Picture Placeholder 6">
            <a:extLst>
              <a:ext uri="{FF2B5EF4-FFF2-40B4-BE49-F238E27FC236}">
                <a16:creationId xmlns:a16="http://schemas.microsoft.com/office/drawing/2014/main" id="{AFF3C07E-6533-4E0B-8ED8-551826227289}"/>
              </a:ext>
            </a:extLst>
          </p:cNvPr>
          <p:cNvSpPr>
            <a:spLocks noGrp="1"/>
          </p:cNvSpPr>
          <p:nvPr>
            <p:ph type="pic" sz="quarter" idx="10"/>
          </p:nvPr>
        </p:nvSpPr>
        <p:spPr>
          <a:xfrm>
            <a:off x="3544519" y="2473085"/>
            <a:ext cx="5048781" cy="3204723"/>
          </a:xfrm>
          <a:pattFill prst="pct5">
            <a:fgClr>
              <a:schemeClr val="accent1"/>
            </a:fgClr>
            <a:bgClr>
              <a:schemeClr val="bg1"/>
            </a:bgClr>
          </a:pattFill>
        </p:spPr>
        <p:txBody>
          <a:bodyPr>
            <a:normAutofit/>
          </a:bodyPr>
          <a:lstStyle>
            <a:lvl1pPr>
              <a:defRPr sz="1200"/>
            </a:lvl1pPr>
          </a:lstStyle>
          <a:p>
            <a:endParaRPr lang="en-US"/>
          </a:p>
        </p:txBody>
      </p:sp>
      <p:sp>
        <p:nvSpPr>
          <p:cNvPr id="25" name="Picture Placeholder 24">
            <a:extLst>
              <a:ext uri="{FF2B5EF4-FFF2-40B4-BE49-F238E27FC236}">
                <a16:creationId xmlns:a16="http://schemas.microsoft.com/office/drawing/2014/main" id="{756D54A6-4FD4-41AA-AB07-4369C3185154}"/>
              </a:ext>
            </a:extLst>
          </p:cNvPr>
          <p:cNvSpPr>
            <a:spLocks noGrp="1"/>
          </p:cNvSpPr>
          <p:nvPr>
            <p:ph type="pic" sz="quarter" idx="12"/>
          </p:nvPr>
        </p:nvSpPr>
        <p:spPr>
          <a:xfrm>
            <a:off x="9127064" y="2507778"/>
            <a:ext cx="874644" cy="874644"/>
          </a:xfrm>
          <a:custGeom>
            <a:avLst/>
            <a:gdLst>
              <a:gd name="connsiteX0" fmla="*/ 437322 w 874644"/>
              <a:gd name="connsiteY0" fmla="*/ 0 h 874644"/>
              <a:gd name="connsiteX1" fmla="*/ 874644 w 874644"/>
              <a:gd name="connsiteY1" fmla="*/ 437322 h 874644"/>
              <a:gd name="connsiteX2" fmla="*/ 437322 w 874644"/>
              <a:gd name="connsiteY2" fmla="*/ 874644 h 874644"/>
              <a:gd name="connsiteX3" fmla="*/ 0 w 874644"/>
              <a:gd name="connsiteY3" fmla="*/ 437322 h 874644"/>
              <a:gd name="connsiteX4" fmla="*/ 437322 w 874644"/>
              <a:gd name="connsiteY4" fmla="*/ 0 h 874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644" h="874644">
                <a:moveTo>
                  <a:pt x="437322" y="0"/>
                </a:moveTo>
                <a:cubicBezTo>
                  <a:pt x="678848" y="0"/>
                  <a:pt x="874644" y="195796"/>
                  <a:pt x="874644" y="437322"/>
                </a:cubicBezTo>
                <a:cubicBezTo>
                  <a:pt x="874644" y="678848"/>
                  <a:pt x="678848" y="874644"/>
                  <a:pt x="437322" y="874644"/>
                </a:cubicBezTo>
                <a:cubicBezTo>
                  <a:pt x="195796" y="874644"/>
                  <a:pt x="0" y="678848"/>
                  <a:pt x="0" y="437322"/>
                </a:cubicBezTo>
                <a:cubicBezTo>
                  <a:pt x="0" y="195796"/>
                  <a:pt x="195796" y="0"/>
                  <a:pt x="437322"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3145208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ockup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8513538-E6DB-466D-B856-38F4D425FDF9}"/>
              </a:ext>
            </a:extLst>
          </p:cNvPr>
          <p:cNvSpPr>
            <a:spLocks noGrp="1"/>
          </p:cNvSpPr>
          <p:nvPr>
            <p:ph type="pic" sz="quarter" idx="11"/>
          </p:nvPr>
        </p:nvSpPr>
        <p:spPr>
          <a:xfrm>
            <a:off x="0" y="-1"/>
            <a:ext cx="12192000" cy="4419601"/>
          </a:xfrm>
          <a:custGeom>
            <a:avLst/>
            <a:gdLst>
              <a:gd name="connsiteX0" fmla="*/ 0 w 12192000"/>
              <a:gd name="connsiteY0" fmla="*/ 0 h 4152900"/>
              <a:gd name="connsiteX1" fmla="*/ 12192000 w 12192000"/>
              <a:gd name="connsiteY1" fmla="*/ 0 h 4152900"/>
              <a:gd name="connsiteX2" fmla="*/ 12192000 w 12192000"/>
              <a:gd name="connsiteY2" fmla="*/ 3322320 h 4152900"/>
              <a:gd name="connsiteX3" fmla="*/ 0 w 12192000"/>
              <a:gd name="connsiteY3" fmla="*/ 4152900 h 4152900"/>
            </a:gdLst>
            <a:ahLst/>
            <a:cxnLst>
              <a:cxn ang="0">
                <a:pos x="connsiteX0" y="connsiteY0"/>
              </a:cxn>
              <a:cxn ang="0">
                <a:pos x="connsiteX1" y="connsiteY1"/>
              </a:cxn>
              <a:cxn ang="0">
                <a:pos x="connsiteX2" y="connsiteY2"/>
              </a:cxn>
              <a:cxn ang="0">
                <a:pos x="connsiteX3" y="connsiteY3"/>
              </a:cxn>
            </a:cxnLst>
            <a:rect l="l" t="t" r="r" b="b"/>
            <a:pathLst>
              <a:path w="12192000" h="4152900">
                <a:moveTo>
                  <a:pt x="0" y="0"/>
                </a:moveTo>
                <a:lnTo>
                  <a:pt x="12192000" y="0"/>
                </a:lnTo>
                <a:lnTo>
                  <a:pt x="12192000" y="3322320"/>
                </a:lnTo>
                <a:lnTo>
                  <a:pt x="0" y="4152900"/>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8" name="Picture Placeholder 6">
            <a:extLst>
              <a:ext uri="{FF2B5EF4-FFF2-40B4-BE49-F238E27FC236}">
                <a16:creationId xmlns:a16="http://schemas.microsoft.com/office/drawing/2014/main" id="{F7DADE6A-C449-401D-A361-F537D01FB7A9}"/>
              </a:ext>
            </a:extLst>
          </p:cNvPr>
          <p:cNvSpPr>
            <a:spLocks noGrp="1"/>
          </p:cNvSpPr>
          <p:nvPr>
            <p:ph type="pic" sz="quarter" idx="10"/>
          </p:nvPr>
        </p:nvSpPr>
        <p:spPr>
          <a:xfrm>
            <a:off x="4043996" y="2672269"/>
            <a:ext cx="4113033" cy="2230582"/>
          </a:xfrm>
          <a:pattFill prst="pct5">
            <a:fgClr>
              <a:schemeClr val="accent1"/>
            </a:fgClr>
            <a:bgClr>
              <a:schemeClr val="bg1"/>
            </a:bgClr>
          </a:pattFill>
        </p:spPr>
        <p:txBody>
          <a:bodyPr>
            <a:normAutofit/>
          </a:bodyPr>
          <a:lstStyle>
            <a:lvl1pPr>
              <a:defRPr sz="1200"/>
            </a:lvl1pPr>
          </a:lstStyle>
          <a:p>
            <a:endParaRPr lang="en-US"/>
          </a:p>
        </p:txBody>
      </p:sp>
      <p:sp>
        <p:nvSpPr>
          <p:cNvPr id="17" name="Picture Placeholder 16">
            <a:extLst>
              <a:ext uri="{FF2B5EF4-FFF2-40B4-BE49-F238E27FC236}">
                <a16:creationId xmlns:a16="http://schemas.microsoft.com/office/drawing/2014/main" id="{3E27A851-221A-4791-A781-C4D2F18BBA49}"/>
              </a:ext>
            </a:extLst>
          </p:cNvPr>
          <p:cNvSpPr>
            <a:spLocks noGrp="1"/>
          </p:cNvSpPr>
          <p:nvPr>
            <p:ph type="pic" sz="quarter" idx="12"/>
          </p:nvPr>
        </p:nvSpPr>
        <p:spPr>
          <a:xfrm>
            <a:off x="1652101" y="3457212"/>
            <a:ext cx="963560" cy="963560"/>
          </a:xfrm>
          <a:custGeom>
            <a:avLst/>
            <a:gdLst>
              <a:gd name="connsiteX0" fmla="*/ 481780 w 963560"/>
              <a:gd name="connsiteY0" fmla="*/ 0 h 963560"/>
              <a:gd name="connsiteX1" fmla="*/ 963560 w 963560"/>
              <a:gd name="connsiteY1" fmla="*/ 481780 h 963560"/>
              <a:gd name="connsiteX2" fmla="*/ 481780 w 963560"/>
              <a:gd name="connsiteY2" fmla="*/ 963560 h 963560"/>
              <a:gd name="connsiteX3" fmla="*/ 0 w 963560"/>
              <a:gd name="connsiteY3" fmla="*/ 481780 h 963560"/>
              <a:gd name="connsiteX4" fmla="*/ 481780 w 963560"/>
              <a:gd name="connsiteY4" fmla="*/ 0 h 963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560" h="963560">
                <a:moveTo>
                  <a:pt x="481780" y="0"/>
                </a:moveTo>
                <a:cubicBezTo>
                  <a:pt x="747860" y="0"/>
                  <a:pt x="963560" y="215700"/>
                  <a:pt x="963560" y="481780"/>
                </a:cubicBezTo>
                <a:cubicBezTo>
                  <a:pt x="963560" y="747860"/>
                  <a:pt x="747860" y="963560"/>
                  <a:pt x="481780" y="963560"/>
                </a:cubicBezTo>
                <a:cubicBezTo>
                  <a:pt x="215700" y="963560"/>
                  <a:pt x="0" y="747860"/>
                  <a:pt x="0" y="481780"/>
                </a:cubicBezTo>
                <a:cubicBezTo>
                  <a:pt x="0" y="215700"/>
                  <a:pt x="215700" y="0"/>
                  <a:pt x="48178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
        <p:nvSpPr>
          <p:cNvPr id="19" name="Picture Placeholder 18">
            <a:extLst>
              <a:ext uri="{FF2B5EF4-FFF2-40B4-BE49-F238E27FC236}">
                <a16:creationId xmlns:a16="http://schemas.microsoft.com/office/drawing/2014/main" id="{6F898FBF-692F-4D44-AF52-43E8B2228C54}"/>
              </a:ext>
            </a:extLst>
          </p:cNvPr>
          <p:cNvSpPr>
            <a:spLocks noGrp="1"/>
          </p:cNvSpPr>
          <p:nvPr>
            <p:ph type="pic" sz="quarter" idx="13"/>
          </p:nvPr>
        </p:nvSpPr>
        <p:spPr>
          <a:xfrm>
            <a:off x="9629368" y="3457212"/>
            <a:ext cx="963560" cy="963560"/>
          </a:xfrm>
          <a:custGeom>
            <a:avLst/>
            <a:gdLst>
              <a:gd name="connsiteX0" fmla="*/ 481780 w 963560"/>
              <a:gd name="connsiteY0" fmla="*/ 0 h 963560"/>
              <a:gd name="connsiteX1" fmla="*/ 963560 w 963560"/>
              <a:gd name="connsiteY1" fmla="*/ 481780 h 963560"/>
              <a:gd name="connsiteX2" fmla="*/ 481780 w 963560"/>
              <a:gd name="connsiteY2" fmla="*/ 963560 h 963560"/>
              <a:gd name="connsiteX3" fmla="*/ 0 w 963560"/>
              <a:gd name="connsiteY3" fmla="*/ 481780 h 963560"/>
              <a:gd name="connsiteX4" fmla="*/ 481780 w 963560"/>
              <a:gd name="connsiteY4" fmla="*/ 0 h 963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560" h="963560">
                <a:moveTo>
                  <a:pt x="481780" y="0"/>
                </a:moveTo>
                <a:cubicBezTo>
                  <a:pt x="747860" y="0"/>
                  <a:pt x="963560" y="215700"/>
                  <a:pt x="963560" y="481780"/>
                </a:cubicBezTo>
                <a:cubicBezTo>
                  <a:pt x="963560" y="747860"/>
                  <a:pt x="747860" y="963560"/>
                  <a:pt x="481780" y="963560"/>
                </a:cubicBezTo>
                <a:cubicBezTo>
                  <a:pt x="215700" y="963560"/>
                  <a:pt x="0" y="747860"/>
                  <a:pt x="0" y="481780"/>
                </a:cubicBezTo>
                <a:cubicBezTo>
                  <a:pt x="0" y="215700"/>
                  <a:pt x="215700" y="0"/>
                  <a:pt x="481780"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8218179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D820E61-241A-43F8-BA6F-D401E2C4AA84}"/>
              </a:ext>
            </a:extLst>
          </p:cNvPr>
          <p:cNvSpPr>
            <a:spLocks noGrp="1"/>
          </p:cNvSpPr>
          <p:nvPr>
            <p:ph type="pic" sz="quarter" idx="10"/>
          </p:nvPr>
        </p:nvSpPr>
        <p:spPr>
          <a:xfrm>
            <a:off x="0" y="0"/>
            <a:ext cx="12192000" cy="3733800"/>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22837151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nding Slide 1">
    <p:bg>
      <p:bgPr>
        <a:gradFill>
          <a:gsLst>
            <a:gs pos="84000">
              <a:srgbClr val="0E36B3"/>
            </a:gs>
            <a:gs pos="0">
              <a:srgbClr val="C93D94"/>
            </a:gs>
          </a:gsLst>
          <a:lin ang="2700000" scaled="1"/>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845BC3-F639-4341-AB6A-83A36F9FF26D}"/>
              </a:ext>
            </a:extLst>
          </p:cNvPr>
          <p:cNvSpPr/>
          <p:nvPr userDrawn="1"/>
        </p:nvSpPr>
        <p:spPr>
          <a:xfrm rot="10800000">
            <a:off x="-1" y="6497284"/>
            <a:ext cx="12191996" cy="360715"/>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E4C3C00D-8F90-4AE7-9602-4B1EDC575B2B}"/>
              </a:ext>
            </a:extLst>
          </p:cNvPr>
          <p:cNvSpPr/>
          <p:nvPr userDrawn="1"/>
        </p:nvSpPr>
        <p:spPr>
          <a:xfrm>
            <a:off x="0" y="4834791"/>
            <a:ext cx="1984658" cy="2023209"/>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C4A5040-861C-481B-8355-A095F4085CBD}"/>
              </a:ext>
            </a:extLst>
          </p:cNvPr>
          <p:cNvGrpSpPr/>
          <p:nvPr userDrawn="1"/>
        </p:nvGrpSpPr>
        <p:grpSpPr>
          <a:xfrm>
            <a:off x="3061115" y="394115"/>
            <a:ext cx="6069771" cy="6069771"/>
            <a:chOff x="680999" y="548557"/>
            <a:chExt cx="6069771" cy="6069771"/>
          </a:xfrm>
        </p:grpSpPr>
        <p:sp>
          <p:nvSpPr>
            <p:cNvPr id="11" name="Oval 10">
              <a:extLst>
                <a:ext uri="{FF2B5EF4-FFF2-40B4-BE49-F238E27FC236}">
                  <a16:creationId xmlns:a16="http://schemas.microsoft.com/office/drawing/2014/main" id="{4C2924FD-0D99-4170-A120-D479F28A9840}"/>
                </a:ext>
              </a:extLst>
            </p:cNvPr>
            <p:cNvSpPr/>
            <p:nvPr/>
          </p:nvSpPr>
          <p:spPr>
            <a:xfrm>
              <a:off x="680999" y="548557"/>
              <a:ext cx="6069771" cy="6069771"/>
            </a:xfrm>
            <a:prstGeom prst="ellipse">
              <a:avLst/>
            </a:prstGeom>
            <a:gradFill flip="none" rotWithShape="1">
              <a:gsLst>
                <a:gs pos="84000">
                  <a:srgbClr val="0E36B3"/>
                </a:gs>
                <a:gs pos="0">
                  <a:srgbClr val="C93D94"/>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5B4FB42-6F58-4F57-AAF6-CB50D8AED205}"/>
                </a:ext>
              </a:extLst>
            </p:cNvPr>
            <p:cNvSpPr txBox="1"/>
            <p:nvPr/>
          </p:nvSpPr>
          <p:spPr>
            <a:xfrm>
              <a:off x="751150" y="837434"/>
              <a:ext cx="1415772" cy="5183132"/>
            </a:xfrm>
            <a:prstGeom prst="rect">
              <a:avLst/>
            </a:prstGeom>
            <a:noFill/>
            <a:ln>
              <a:noFill/>
            </a:ln>
          </p:spPr>
          <p:txBody>
            <a:bodyPr vert="vert270" wrap="square" rtlCol="0">
              <a:spAutoFit/>
            </a:bodyPr>
            <a:lstStyle/>
            <a:p>
              <a:pPr algn="ctr"/>
              <a:r>
                <a:rPr lang="en-US" sz="8000" b="1">
                  <a:ln>
                    <a:solidFill>
                      <a:srgbClr val="F094D7">
                        <a:alpha val="14000"/>
                      </a:srgbClr>
                    </a:solidFill>
                  </a:ln>
                  <a:noFill/>
                  <a:latin typeface="Montserrat" panose="00000500000000000000" pitchFamily="2" charset="0"/>
                  <a:cs typeface="Poppins" panose="00000500000000000000" pitchFamily="2" charset="0"/>
                </a:rPr>
                <a:t>Digitech.</a:t>
              </a:r>
            </a:p>
          </p:txBody>
        </p:sp>
      </p:grpSp>
      <p:sp>
        <p:nvSpPr>
          <p:cNvPr id="13" name="Freeform: Shape 12">
            <a:extLst>
              <a:ext uri="{FF2B5EF4-FFF2-40B4-BE49-F238E27FC236}">
                <a16:creationId xmlns:a16="http://schemas.microsoft.com/office/drawing/2014/main" id="{36AABAA3-981A-4554-ABBA-506D4EA5C8F8}"/>
              </a:ext>
            </a:extLst>
          </p:cNvPr>
          <p:cNvSpPr/>
          <p:nvPr userDrawn="1"/>
        </p:nvSpPr>
        <p:spPr>
          <a:xfrm>
            <a:off x="9867900"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eeform: Shape 13">
            <a:extLst>
              <a:ext uri="{FF2B5EF4-FFF2-40B4-BE49-F238E27FC236}">
                <a16:creationId xmlns:a16="http://schemas.microsoft.com/office/drawing/2014/main" id="{77358487-642A-4C77-963C-71EDBA60F95F}"/>
              </a:ext>
            </a:extLst>
          </p:cNvPr>
          <p:cNvSpPr/>
          <p:nvPr userDrawn="1"/>
        </p:nvSpPr>
        <p:spPr>
          <a:xfrm rot="10800000">
            <a:off x="10585818"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inus Sign 14">
            <a:extLst>
              <a:ext uri="{FF2B5EF4-FFF2-40B4-BE49-F238E27FC236}">
                <a16:creationId xmlns:a16="http://schemas.microsoft.com/office/drawing/2014/main" id="{42DBC544-B496-4049-AD14-DD4D7FDDA9A0}"/>
              </a:ext>
            </a:extLst>
          </p:cNvPr>
          <p:cNvSpPr/>
          <p:nvPr userDrawn="1"/>
        </p:nvSpPr>
        <p:spPr>
          <a:xfrm>
            <a:off x="1133943" y="548557"/>
            <a:ext cx="650185" cy="288877"/>
          </a:xfrm>
          <a:prstGeom prst="mathMinus">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335BBEC-FEE1-44D9-9748-748DB7D53155}"/>
              </a:ext>
            </a:extLst>
          </p:cNvPr>
          <p:cNvSpPr/>
          <p:nvPr userDrawn="1"/>
        </p:nvSpPr>
        <p:spPr>
          <a:xfrm>
            <a:off x="6543921" y="5175517"/>
            <a:ext cx="277000" cy="277000"/>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ircle: Hollow 16">
            <a:extLst>
              <a:ext uri="{FF2B5EF4-FFF2-40B4-BE49-F238E27FC236}">
                <a16:creationId xmlns:a16="http://schemas.microsoft.com/office/drawing/2014/main" id="{D0B85212-690F-4AFD-9387-9A2792911981}"/>
              </a:ext>
            </a:extLst>
          </p:cNvPr>
          <p:cNvSpPr/>
          <p:nvPr userDrawn="1"/>
        </p:nvSpPr>
        <p:spPr>
          <a:xfrm>
            <a:off x="7348790" y="2108136"/>
            <a:ext cx="341194" cy="341194"/>
          </a:xfrm>
          <a:prstGeom prst="donu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Multiplication Sign 17">
            <a:extLst>
              <a:ext uri="{FF2B5EF4-FFF2-40B4-BE49-F238E27FC236}">
                <a16:creationId xmlns:a16="http://schemas.microsoft.com/office/drawing/2014/main" id="{6088F32B-D598-437C-B49B-9BF429E2C38B}"/>
              </a:ext>
            </a:extLst>
          </p:cNvPr>
          <p:cNvSpPr/>
          <p:nvPr userDrawn="1"/>
        </p:nvSpPr>
        <p:spPr>
          <a:xfrm>
            <a:off x="11028239" y="4557792"/>
            <a:ext cx="276999" cy="276999"/>
          </a:xfrm>
          <a:prstGeom prst="mathMultiply">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1749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Ending Slide 2">
    <p:bg>
      <p:bgPr>
        <a:gradFill>
          <a:gsLst>
            <a:gs pos="0">
              <a:srgbClr val="0E36B3"/>
            </a:gs>
            <a:gs pos="100000">
              <a:srgbClr val="C93D94"/>
            </a:gs>
          </a:gsLst>
          <a:lin ang="0" scaled="0"/>
        </a:gra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6311D-331E-473C-A163-E464DA73D1B6}"/>
              </a:ext>
            </a:extLst>
          </p:cNvPr>
          <p:cNvSpPr>
            <a:spLocks noGrp="1"/>
          </p:cNvSpPr>
          <p:nvPr>
            <p:ph type="pic" sz="quarter" idx="10"/>
          </p:nvPr>
        </p:nvSpPr>
        <p:spPr>
          <a:xfrm flipH="1">
            <a:off x="0" y="0"/>
            <a:ext cx="5672684" cy="6691086"/>
          </a:xfrm>
          <a:custGeom>
            <a:avLst/>
            <a:gdLst>
              <a:gd name="connsiteX0" fmla="*/ 957423 w 5672684"/>
              <a:gd name="connsiteY0" fmla="*/ 0 h 6691086"/>
              <a:gd name="connsiteX1" fmla="*/ 5667160 w 5672684"/>
              <a:gd name="connsiteY1" fmla="*/ 5486 h 6691086"/>
              <a:gd name="connsiteX2" fmla="*/ 5672684 w 5672684"/>
              <a:gd name="connsiteY2" fmla="*/ 6689767 h 6691086"/>
              <a:gd name="connsiteX3" fmla="*/ 5672684 w 5672684"/>
              <a:gd name="connsiteY3" fmla="*/ 6691086 h 6691086"/>
              <a:gd name="connsiteX4" fmla="*/ 5657636 w 5672684"/>
              <a:gd name="connsiteY4" fmla="*/ 6689545 h 6691086"/>
              <a:gd name="connsiteX5" fmla="*/ 4814338 w 5672684"/>
              <a:gd name="connsiteY5" fmla="*/ 6365647 h 6691086"/>
              <a:gd name="connsiteX6" fmla="*/ 3836510 w 5672684"/>
              <a:gd name="connsiteY6" fmla="*/ 4909274 h 6691086"/>
              <a:gd name="connsiteX7" fmla="*/ 2505641 w 5672684"/>
              <a:gd name="connsiteY7" fmla="*/ 4285951 h 6691086"/>
              <a:gd name="connsiteX8" fmla="*/ 1533216 w 5672684"/>
              <a:gd name="connsiteY8" fmla="*/ 3745422 h 6691086"/>
              <a:gd name="connsiteX9" fmla="*/ 55606 w 5672684"/>
              <a:gd name="connsiteY9" fmla="*/ 2509875 h 6691086"/>
              <a:gd name="connsiteX10" fmla="*/ 957423 w 5672684"/>
              <a:gd name="connsiteY10" fmla="*/ 0 h 669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72684" h="6691086">
                <a:moveTo>
                  <a:pt x="957423" y="0"/>
                </a:moveTo>
                <a:lnTo>
                  <a:pt x="5667160" y="5486"/>
                </a:lnTo>
                <a:lnTo>
                  <a:pt x="5672684" y="6689767"/>
                </a:lnTo>
                <a:lnTo>
                  <a:pt x="5672684" y="6691086"/>
                </a:lnTo>
                <a:lnTo>
                  <a:pt x="5657636" y="6689545"/>
                </a:lnTo>
                <a:cubicBezTo>
                  <a:pt x="5587955" y="6681173"/>
                  <a:pt x="5280120" y="6631095"/>
                  <a:pt x="4814338" y="6365647"/>
                </a:cubicBezTo>
                <a:cubicBezTo>
                  <a:pt x="4282014" y="6062153"/>
                  <a:pt x="4167937" y="5527110"/>
                  <a:pt x="3836510" y="4909274"/>
                </a:cubicBezTo>
                <a:cubicBezTo>
                  <a:pt x="3505082" y="4291563"/>
                  <a:pt x="2934814" y="4352161"/>
                  <a:pt x="2505641" y="4285951"/>
                </a:cubicBezTo>
                <a:cubicBezTo>
                  <a:pt x="2076468" y="4219866"/>
                  <a:pt x="2103605" y="4026722"/>
                  <a:pt x="1533216" y="3745422"/>
                </a:cubicBezTo>
                <a:cubicBezTo>
                  <a:pt x="962826" y="3464122"/>
                  <a:pt x="207750" y="3066987"/>
                  <a:pt x="55606" y="2509875"/>
                </a:cubicBezTo>
                <a:cubicBezTo>
                  <a:pt x="-311802" y="1164225"/>
                  <a:pt x="1273624" y="1073702"/>
                  <a:pt x="95742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grpSp>
        <p:nvGrpSpPr>
          <p:cNvPr id="10" name="Group 9">
            <a:extLst>
              <a:ext uri="{FF2B5EF4-FFF2-40B4-BE49-F238E27FC236}">
                <a16:creationId xmlns:a16="http://schemas.microsoft.com/office/drawing/2014/main" id="{CD51DB59-78AD-4265-A5BF-805ED8ECF09D}"/>
              </a:ext>
            </a:extLst>
          </p:cNvPr>
          <p:cNvGrpSpPr/>
          <p:nvPr userDrawn="1"/>
        </p:nvGrpSpPr>
        <p:grpSpPr>
          <a:xfrm rot="10800000" flipH="1">
            <a:off x="10551938" y="5297713"/>
            <a:ext cx="1640062" cy="1560286"/>
            <a:chOff x="4510635" y="0"/>
            <a:chExt cx="2324100" cy="2211051"/>
          </a:xfrm>
        </p:grpSpPr>
        <p:sp>
          <p:nvSpPr>
            <p:cNvPr id="11" name="Freeform: Shape 10">
              <a:extLst>
                <a:ext uri="{FF2B5EF4-FFF2-40B4-BE49-F238E27FC236}">
                  <a16:creationId xmlns:a16="http://schemas.microsoft.com/office/drawing/2014/main" id="{6F781DB1-F896-4932-9600-A32BF9744DCC}"/>
                </a:ext>
              </a:extLst>
            </p:cNvPr>
            <p:cNvSpPr/>
            <p:nvPr/>
          </p:nvSpPr>
          <p:spPr>
            <a:xfrm>
              <a:off x="4510635"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Shape 11">
              <a:extLst>
                <a:ext uri="{FF2B5EF4-FFF2-40B4-BE49-F238E27FC236}">
                  <a16:creationId xmlns:a16="http://schemas.microsoft.com/office/drawing/2014/main" id="{97779E51-5F5F-4291-8A14-CD6CADB911F5}"/>
                </a:ext>
              </a:extLst>
            </p:cNvPr>
            <p:cNvSpPr/>
            <p:nvPr/>
          </p:nvSpPr>
          <p:spPr>
            <a:xfrm rot="10800000">
              <a:off x="5228553"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495323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nding Slide 3">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2D7DAEF-8A58-4D63-BDF6-B5258AC5F23C}"/>
              </a:ext>
            </a:extLst>
          </p:cNvPr>
          <p:cNvSpPr>
            <a:spLocks noGrp="1"/>
          </p:cNvSpPr>
          <p:nvPr>
            <p:ph type="pic" sz="quarter" idx="10"/>
          </p:nvPr>
        </p:nvSpPr>
        <p:spPr>
          <a:xfrm>
            <a:off x="0" y="0"/>
            <a:ext cx="12192000" cy="6858000"/>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4160301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ing Slide 4">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0C5BEA1-21CC-43FC-B733-2F13C9CE0552}"/>
              </a:ext>
            </a:extLst>
          </p:cNvPr>
          <p:cNvSpPr/>
          <p:nvPr userDrawn="1"/>
        </p:nvSpPr>
        <p:spPr>
          <a:xfrm flipH="1">
            <a:off x="6295366"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25CEC62E-8DD8-47C4-BAF7-C4C329B1C1A0}"/>
              </a:ext>
            </a:extLst>
          </p:cNvPr>
          <p:cNvSpPr/>
          <p:nvPr userDrawn="1"/>
        </p:nvSpPr>
        <p:spPr>
          <a:xfrm rot="10800000" flipH="1">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82BED1A-94DF-44B4-8FB8-516D20E795CA}"/>
              </a:ext>
            </a:extLst>
          </p:cNvPr>
          <p:cNvSpPr/>
          <p:nvPr userDrawn="1"/>
        </p:nvSpPr>
        <p:spPr>
          <a:xfrm flipH="1">
            <a:off x="5896632" y="820396"/>
            <a:ext cx="6295368" cy="6037603"/>
          </a:xfrm>
          <a:custGeom>
            <a:avLst/>
            <a:gdLst>
              <a:gd name="connsiteX0" fmla="*/ 0 w 6634344"/>
              <a:gd name="connsiteY0" fmla="*/ 0 h 6362700"/>
              <a:gd name="connsiteX1" fmla="*/ 2434781 w 6634344"/>
              <a:gd name="connsiteY1" fmla="*/ 0 h 6362700"/>
              <a:gd name="connsiteX2" fmla="*/ 6283435 w 6634344"/>
              <a:gd name="connsiteY2" fmla="*/ 3848654 h 6362700"/>
              <a:gd name="connsiteX3" fmla="*/ 6283435 w 6634344"/>
              <a:gd name="connsiteY3" fmla="*/ 5542996 h 6362700"/>
              <a:gd name="connsiteX4" fmla="*/ 5463731 w 6634344"/>
              <a:gd name="connsiteY4" fmla="*/ 6362700 h 6362700"/>
              <a:gd name="connsiteX5" fmla="*/ 0 w 6634344"/>
              <a:gd name="connsiteY5" fmla="*/ 6362700 h 636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44" h="6362700">
                <a:moveTo>
                  <a:pt x="0" y="0"/>
                </a:moveTo>
                <a:lnTo>
                  <a:pt x="2434781" y="0"/>
                </a:lnTo>
                <a:lnTo>
                  <a:pt x="6283435" y="3848654"/>
                </a:lnTo>
                <a:cubicBezTo>
                  <a:pt x="6751314" y="4316533"/>
                  <a:pt x="6751314" y="5075115"/>
                  <a:pt x="6283435" y="5542996"/>
                </a:cubicBezTo>
                <a:lnTo>
                  <a:pt x="5463731" y="6362700"/>
                </a:lnTo>
                <a:lnTo>
                  <a:pt x="0" y="6362700"/>
                </a:lnTo>
                <a:close/>
              </a:path>
            </a:pathLst>
          </a:custGeom>
          <a:gradFill flip="none" rotWithShape="1">
            <a:gsLst>
              <a:gs pos="100000">
                <a:srgbClr val="0E36B3"/>
              </a:gs>
              <a:gs pos="21000">
                <a:srgbClr val="C93D9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A6A38C5D-A615-4D83-8789-B58D5C63AB87}"/>
              </a:ext>
            </a:extLst>
          </p:cNvPr>
          <p:cNvSpPr>
            <a:spLocks noGrp="1"/>
          </p:cNvSpPr>
          <p:nvPr userDrawn="1">
            <p:ph type="pic" sz="quarter" idx="10"/>
          </p:nvPr>
        </p:nvSpPr>
        <p:spPr>
          <a:xfrm flipH="1">
            <a:off x="6808756" y="2"/>
            <a:ext cx="5383244" cy="6857999"/>
          </a:xfrm>
          <a:custGeom>
            <a:avLst/>
            <a:gdLst>
              <a:gd name="connsiteX0" fmla="*/ 0 w 5383244"/>
              <a:gd name="connsiteY0" fmla="*/ 0 h 6857999"/>
              <a:gd name="connsiteX1" fmla="*/ 2316626 w 5383244"/>
              <a:gd name="connsiteY1" fmla="*/ 0 h 6857999"/>
              <a:gd name="connsiteX2" fmla="*/ 5127002 w 5383244"/>
              <a:gd name="connsiteY2" fmla="*/ 2810376 h 6857999"/>
              <a:gd name="connsiteX3" fmla="*/ 5127002 w 5383244"/>
              <a:gd name="connsiteY3" fmla="*/ 4047623 h 6857999"/>
              <a:gd name="connsiteX4" fmla="*/ 2316626 w 5383244"/>
              <a:gd name="connsiteY4" fmla="*/ 6857999 h 6857999"/>
              <a:gd name="connsiteX5" fmla="*/ 0 w 538324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3244" h="6857999">
                <a:moveTo>
                  <a:pt x="0" y="0"/>
                </a:moveTo>
                <a:lnTo>
                  <a:pt x="2316626" y="0"/>
                </a:lnTo>
                <a:lnTo>
                  <a:pt x="5127002" y="2810376"/>
                </a:lnTo>
                <a:cubicBezTo>
                  <a:pt x="5468658" y="3152032"/>
                  <a:pt x="5468658" y="3705966"/>
                  <a:pt x="5127002" y="4047623"/>
                </a:cubicBezTo>
                <a:lnTo>
                  <a:pt x="2316626" y="6857999"/>
                </a:lnTo>
                <a:lnTo>
                  <a:pt x="0" y="6857999"/>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964077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Slide 2">
    <p:bg>
      <p:bgPr>
        <a:gradFill>
          <a:gsLst>
            <a:gs pos="0">
              <a:srgbClr val="0E36B3"/>
            </a:gs>
            <a:gs pos="100000">
              <a:srgbClr val="C93D94"/>
            </a:gs>
          </a:gsLst>
          <a:lin ang="0" scaled="1"/>
        </a:gra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6311D-331E-473C-A163-E464DA73D1B6}"/>
              </a:ext>
            </a:extLst>
          </p:cNvPr>
          <p:cNvSpPr>
            <a:spLocks noGrp="1"/>
          </p:cNvSpPr>
          <p:nvPr>
            <p:ph type="pic" sz="quarter" idx="10"/>
          </p:nvPr>
        </p:nvSpPr>
        <p:spPr>
          <a:xfrm>
            <a:off x="6519316" y="0"/>
            <a:ext cx="5672684" cy="6691086"/>
          </a:xfrm>
          <a:custGeom>
            <a:avLst/>
            <a:gdLst>
              <a:gd name="connsiteX0" fmla="*/ 957423 w 5672684"/>
              <a:gd name="connsiteY0" fmla="*/ 0 h 6691086"/>
              <a:gd name="connsiteX1" fmla="*/ 5667160 w 5672684"/>
              <a:gd name="connsiteY1" fmla="*/ 5486 h 6691086"/>
              <a:gd name="connsiteX2" fmla="*/ 5672684 w 5672684"/>
              <a:gd name="connsiteY2" fmla="*/ 6689767 h 6691086"/>
              <a:gd name="connsiteX3" fmla="*/ 5672684 w 5672684"/>
              <a:gd name="connsiteY3" fmla="*/ 6691086 h 6691086"/>
              <a:gd name="connsiteX4" fmla="*/ 5657636 w 5672684"/>
              <a:gd name="connsiteY4" fmla="*/ 6689545 h 6691086"/>
              <a:gd name="connsiteX5" fmla="*/ 4814338 w 5672684"/>
              <a:gd name="connsiteY5" fmla="*/ 6365647 h 6691086"/>
              <a:gd name="connsiteX6" fmla="*/ 3836510 w 5672684"/>
              <a:gd name="connsiteY6" fmla="*/ 4909274 h 6691086"/>
              <a:gd name="connsiteX7" fmla="*/ 2505641 w 5672684"/>
              <a:gd name="connsiteY7" fmla="*/ 4285951 h 6691086"/>
              <a:gd name="connsiteX8" fmla="*/ 1533216 w 5672684"/>
              <a:gd name="connsiteY8" fmla="*/ 3745422 h 6691086"/>
              <a:gd name="connsiteX9" fmla="*/ 55606 w 5672684"/>
              <a:gd name="connsiteY9" fmla="*/ 2509875 h 6691086"/>
              <a:gd name="connsiteX10" fmla="*/ 957423 w 5672684"/>
              <a:gd name="connsiteY10" fmla="*/ 0 h 669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72684" h="6691086">
                <a:moveTo>
                  <a:pt x="957423" y="0"/>
                </a:moveTo>
                <a:lnTo>
                  <a:pt x="5667160" y="5486"/>
                </a:lnTo>
                <a:lnTo>
                  <a:pt x="5672684" y="6689767"/>
                </a:lnTo>
                <a:lnTo>
                  <a:pt x="5672684" y="6691086"/>
                </a:lnTo>
                <a:lnTo>
                  <a:pt x="5657636" y="6689545"/>
                </a:lnTo>
                <a:cubicBezTo>
                  <a:pt x="5587955" y="6681173"/>
                  <a:pt x="5280120" y="6631095"/>
                  <a:pt x="4814338" y="6365647"/>
                </a:cubicBezTo>
                <a:cubicBezTo>
                  <a:pt x="4282014" y="6062153"/>
                  <a:pt x="4167937" y="5527110"/>
                  <a:pt x="3836510" y="4909274"/>
                </a:cubicBezTo>
                <a:cubicBezTo>
                  <a:pt x="3505082" y="4291563"/>
                  <a:pt x="2934814" y="4352161"/>
                  <a:pt x="2505641" y="4285951"/>
                </a:cubicBezTo>
                <a:cubicBezTo>
                  <a:pt x="2076468" y="4219866"/>
                  <a:pt x="2103605" y="4026722"/>
                  <a:pt x="1533216" y="3745422"/>
                </a:cubicBezTo>
                <a:cubicBezTo>
                  <a:pt x="962826" y="3464122"/>
                  <a:pt x="207750" y="3066987"/>
                  <a:pt x="55606" y="2509875"/>
                </a:cubicBezTo>
                <a:cubicBezTo>
                  <a:pt x="-311802" y="1164225"/>
                  <a:pt x="1273624" y="1073702"/>
                  <a:pt x="957423"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grpSp>
        <p:nvGrpSpPr>
          <p:cNvPr id="10" name="Group 9">
            <a:extLst>
              <a:ext uri="{FF2B5EF4-FFF2-40B4-BE49-F238E27FC236}">
                <a16:creationId xmlns:a16="http://schemas.microsoft.com/office/drawing/2014/main" id="{CD51DB59-78AD-4265-A5BF-805ED8ECF09D}"/>
              </a:ext>
            </a:extLst>
          </p:cNvPr>
          <p:cNvGrpSpPr/>
          <p:nvPr userDrawn="1"/>
        </p:nvGrpSpPr>
        <p:grpSpPr>
          <a:xfrm rot="10800000">
            <a:off x="1494" y="5297713"/>
            <a:ext cx="1640062" cy="1560286"/>
            <a:chOff x="4510635" y="0"/>
            <a:chExt cx="2324100" cy="2211051"/>
          </a:xfrm>
        </p:grpSpPr>
        <p:sp>
          <p:nvSpPr>
            <p:cNvPr id="11" name="Freeform: Shape 10">
              <a:extLst>
                <a:ext uri="{FF2B5EF4-FFF2-40B4-BE49-F238E27FC236}">
                  <a16:creationId xmlns:a16="http://schemas.microsoft.com/office/drawing/2014/main" id="{6F781DB1-F896-4932-9600-A32BF9744DCC}"/>
                </a:ext>
              </a:extLst>
            </p:cNvPr>
            <p:cNvSpPr/>
            <p:nvPr/>
          </p:nvSpPr>
          <p:spPr>
            <a:xfrm>
              <a:off x="4510635"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Shape 11">
              <a:extLst>
                <a:ext uri="{FF2B5EF4-FFF2-40B4-BE49-F238E27FC236}">
                  <a16:creationId xmlns:a16="http://schemas.microsoft.com/office/drawing/2014/main" id="{97779E51-5F5F-4291-8A14-CD6CADB911F5}"/>
                </a:ext>
              </a:extLst>
            </p:cNvPr>
            <p:cNvSpPr/>
            <p:nvPr/>
          </p:nvSpPr>
          <p:spPr>
            <a:xfrm rot="10800000">
              <a:off x="5228553"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65611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Slide 3">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2D7DAEF-8A58-4D63-BDF6-B5258AC5F23C}"/>
              </a:ext>
            </a:extLst>
          </p:cNvPr>
          <p:cNvSpPr>
            <a:spLocks noGrp="1"/>
          </p:cNvSpPr>
          <p:nvPr>
            <p:ph type="pic" sz="quarter" idx="10"/>
          </p:nvPr>
        </p:nvSpPr>
        <p:spPr>
          <a:xfrm>
            <a:off x="0" y="0"/>
            <a:ext cx="12192000" cy="6858000"/>
          </a:xfrm>
          <a:pattFill prst="pct5">
            <a:fgClr>
              <a:schemeClr val="accent1"/>
            </a:fgClr>
            <a:bgClr>
              <a:schemeClr val="bg1"/>
            </a:bgClr>
          </a:pattFill>
        </p:spPr>
        <p:txBody>
          <a:bodyPr>
            <a:normAutofit/>
          </a:bodyPr>
          <a:lstStyle>
            <a:lvl1pPr>
              <a:defRPr sz="1200"/>
            </a:lvl1pPr>
          </a:lstStyle>
          <a:p>
            <a:endParaRPr lang="en-US"/>
          </a:p>
        </p:txBody>
      </p:sp>
    </p:spTree>
    <p:extLst>
      <p:ext uri="{BB962C8B-B14F-4D97-AF65-F5344CB8AC3E}">
        <p14:creationId xmlns:p14="http://schemas.microsoft.com/office/powerpoint/2010/main" val="464464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4">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0C5BEA1-21CC-43FC-B733-2F13C9CE0552}"/>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25CEC62E-8DD8-47C4-BAF7-C4C329B1C1A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82BED1A-94DF-44B4-8FB8-516D20E795CA}"/>
              </a:ext>
            </a:extLst>
          </p:cNvPr>
          <p:cNvSpPr/>
          <p:nvPr userDrawn="1"/>
        </p:nvSpPr>
        <p:spPr>
          <a:xfrm>
            <a:off x="0" y="820396"/>
            <a:ext cx="6295368" cy="6037603"/>
          </a:xfrm>
          <a:custGeom>
            <a:avLst/>
            <a:gdLst>
              <a:gd name="connsiteX0" fmla="*/ 0 w 6634344"/>
              <a:gd name="connsiteY0" fmla="*/ 0 h 6362700"/>
              <a:gd name="connsiteX1" fmla="*/ 2434781 w 6634344"/>
              <a:gd name="connsiteY1" fmla="*/ 0 h 6362700"/>
              <a:gd name="connsiteX2" fmla="*/ 6283435 w 6634344"/>
              <a:gd name="connsiteY2" fmla="*/ 3848654 h 6362700"/>
              <a:gd name="connsiteX3" fmla="*/ 6283435 w 6634344"/>
              <a:gd name="connsiteY3" fmla="*/ 5542996 h 6362700"/>
              <a:gd name="connsiteX4" fmla="*/ 5463731 w 6634344"/>
              <a:gd name="connsiteY4" fmla="*/ 6362700 h 6362700"/>
              <a:gd name="connsiteX5" fmla="*/ 0 w 6634344"/>
              <a:gd name="connsiteY5" fmla="*/ 6362700 h 636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44" h="6362700">
                <a:moveTo>
                  <a:pt x="0" y="0"/>
                </a:moveTo>
                <a:lnTo>
                  <a:pt x="2434781" y="0"/>
                </a:lnTo>
                <a:lnTo>
                  <a:pt x="6283435" y="3848654"/>
                </a:lnTo>
                <a:cubicBezTo>
                  <a:pt x="6751314" y="4316533"/>
                  <a:pt x="6751314" y="5075115"/>
                  <a:pt x="6283435" y="5542996"/>
                </a:cubicBezTo>
                <a:lnTo>
                  <a:pt x="5463731" y="6362700"/>
                </a:lnTo>
                <a:lnTo>
                  <a:pt x="0" y="6362700"/>
                </a:lnTo>
                <a:close/>
              </a:path>
            </a:pathLst>
          </a:custGeom>
          <a:gradFill flip="none" rotWithShape="1">
            <a:gsLst>
              <a:gs pos="100000">
                <a:srgbClr val="0E36B3"/>
              </a:gs>
              <a:gs pos="21000">
                <a:srgbClr val="C93D9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A6A38C5D-A615-4D83-8789-B58D5C63AB87}"/>
              </a:ext>
            </a:extLst>
          </p:cNvPr>
          <p:cNvSpPr>
            <a:spLocks noGrp="1"/>
          </p:cNvSpPr>
          <p:nvPr>
            <p:ph type="pic" sz="quarter" idx="10"/>
          </p:nvPr>
        </p:nvSpPr>
        <p:spPr>
          <a:xfrm>
            <a:off x="0" y="2"/>
            <a:ext cx="5383244" cy="6857999"/>
          </a:xfrm>
          <a:custGeom>
            <a:avLst/>
            <a:gdLst>
              <a:gd name="connsiteX0" fmla="*/ 0 w 5383244"/>
              <a:gd name="connsiteY0" fmla="*/ 0 h 6857999"/>
              <a:gd name="connsiteX1" fmla="*/ 2316626 w 5383244"/>
              <a:gd name="connsiteY1" fmla="*/ 0 h 6857999"/>
              <a:gd name="connsiteX2" fmla="*/ 5127002 w 5383244"/>
              <a:gd name="connsiteY2" fmla="*/ 2810376 h 6857999"/>
              <a:gd name="connsiteX3" fmla="*/ 5127002 w 5383244"/>
              <a:gd name="connsiteY3" fmla="*/ 4047623 h 6857999"/>
              <a:gd name="connsiteX4" fmla="*/ 2316626 w 5383244"/>
              <a:gd name="connsiteY4" fmla="*/ 6857999 h 6857999"/>
              <a:gd name="connsiteX5" fmla="*/ 0 w 538324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3244" h="6857999">
                <a:moveTo>
                  <a:pt x="0" y="0"/>
                </a:moveTo>
                <a:lnTo>
                  <a:pt x="2316626" y="0"/>
                </a:lnTo>
                <a:lnTo>
                  <a:pt x="5127002" y="2810376"/>
                </a:lnTo>
                <a:cubicBezTo>
                  <a:pt x="5468658" y="3152032"/>
                  <a:pt x="5468658" y="3705966"/>
                  <a:pt x="5127002" y="4047623"/>
                </a:cubicBezTo>
                <a:lnTo>
                  <a:pt x="2316626" y="6857999"/>
                </a:lnTo>
                <a:lnTo>
                  <a:pt x="0" y="6857999"/>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4261527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bout Us 1">
    <p:spTree>
      <p:nvGrpSpPr>
        <p:cNvPr id="1" name=""/>
        <p:cNvGrpSpPr/>
        <p:nvPr/>
      </p:nvGrpSpPr>
      <p:grpSpPr>
        <a:xfrm>
          <a:off x="0" y="0"/>
          <a:ext cx="0" cy="0"/>
          <a:chOff x="0" y="0"/>
          <a:chExt cx="0" cy="0"/>
        </a:xfrm>
      </p:grpSpPr>
      <p:sp>
        <p:nvSpPr>
          <p:cNvPr id="23" name="Picture Placeholder 7">
            <a:extLst>
              <a:ext uri="{FF2B5EF4-FFF2-40B4-BE49-F238E27FC236}">
                <a16:creationId xmlns:a16="http://schemas.microsoft.com/office/drawing/2014/main" id="{9408BBA2-ACD8-45EF-9F55-ED419FA12449}"/>
              </a:ext>
            </a:extLst>
          </p:cNvPr>
          <p:cNvSpPr>
            <a:spLocks noGrp="1"/>
          </p:cNvSpPr>
          <p:nvPr>
            <p:ph type="pic" sz="quarter" idx="11"/>
          </p:nvPr>
        </p:nvSpPr>
        <p:spPr>
          <a:xfrm flipH="1">
            <a:off x="6808756" y="2"/>
            <a:ext cx="5383244" cy="6857999"/>
          </a:xfrm>
          <a:custGeom>
            <a:avLst/>
            <a:gdLst>
              <a:gd name="connsiteX0" fmla="*/ 0 w 5383244"/>
              <a:gd name="connsiteY0" fmla="*/ 0 h 6857999"/>
              <a:gd name="connsiteX1" fmla="*/ 2316626 w 5383244"/>
              <a:gd name="connsiteY1" fmla="*/ 0 h 6857999"/>
              <a:gd name="connsiteX2" fmla="*/ 5127002 w 5383244"/>
              <a:gd name="connsiteY2" fmla="*/ 2810376 h 6857999"/>
              <a:gd name="connsiteX3" fmla="*/ 5127002 w 5383244"/>
              <a:gd name="connsiteY3" fmla="*/ 4047623 h 6857999"/>
              <a:gd name="connsiteX4" fmla="*/ 2316626 w 5383244"/>
              <a:gd name="connsiteY4" fmla="*/ 6857999 h 6857999"/>
              <a:gd name="connsiteX5" fmla="*/ 0 w 538324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3244" h="6857999">
                <a:moveTo>
                  <a:pt x="0" y="0"/>
                </a:moveTo>
                <a:lnTo>
                  <a:pt x="2316626" y="0"/>
                </a:lnTo>
                <a:lnTo>
                  <a:pt x="5127002" y="2810376"/>
                </a:lnTo>
                <a:cubicBezTo>
                  <a:pt x="5468658" y="3152032"/>
                  <a:pt x="5468658" y="3705966"/>
                  <a:pt x="5127002" y="4047623"/>
                </a:cubicBezTo>
                <a:lnTo>
                  <a:pt x="2316626" y="6857999"/>
                </a:lnTo>
                <a:lnTo>
                  <a:pt x="0" y="6857999"/>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66873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bout us 2">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A37717E-3D92-4BEA-A63F-0C890BD39FC4}"/>
              </a:ext>
            </a:extLst>
          </p:cNvPr>
          <p:cNvSpPr/>
          <p:nvPr userDrawn="1"/>
        </p:nvSpPr>
        <p:spPr>
          <a:xfrm>
            <a:off x="0" y="0"/>
            <a:ext cx="3619500" cy="6858000"/>
          </a:xfrm>
          <a:custGeom>
            <a:avLst/>
            <a:gdLst>
              <a:gd name="connsiteX0" fmla="*/ 0 w 3619500"/>
              <a:gd name="connsiteY0" fmla="*/ 0 h 6858000"/>
              <a:gd name="connsiteX1" fmla="*/ 370660 w 3619500"/>
              <a:gd name="connsiteY1" fmla="*/ 0 h 6858000"/>
              <a:gd name="connsiteX2" fmla="*/ 3619500 w 3619500"/>
              <a:gd name="connsiteY2" fmla="*/ 6858000 h 6858000"/>
              <a:gd name="connsiteX3" fmla="*/ 0 w 3619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19500" h="6858000">
                <a:moveTo>
                  <a:pt x="0" y="0"/>
                </a:moveTo>
                <a:lnTo>
                  <a:pt x="370660" y="0"/>
                </a:lnTo>
                <a:lnTo>
                  <a:pt x="3619500" y="6858000"/>
                </a:lnTo>
                <a:lnTo>
                  <a:pt x="0" y="6858000"/>
                </a:ln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730A90C2-461E-4313-AD5E-26D4466F3C13}"/>
              </a:ext>
            </a:extLst>
          </p:cNvPr>
          <p:cNvSpPr>
            <a:spLocks noGrp="1"/>
          </p:cNvSpPr>
          <p:nvPr>
            <p:ph type="pic" sz="quarter" idx="10"/>
          </p:nvPr>
        </p:nvSpPr>
        <p:spPr>
          <a:xfrm>
            <a:off x="0" y="0"/>
            <a:ext cx="6096000" cy="6858000"/>
          </a:xfrm>
          <a:custGeom>
            <a:avLst/>
            <a:gdLst>
              <a:gd name="connsiteX0" fmla="*/ 0 w 6096000"/>
              <a:gd name="connsiteY0" fmla="*/ 0 h 6858000"/>
              <a:gd name="connsiteX1" fmla="*/ 2847160 w 6096000"/>
              <a:gd name="connsiteY1" fmla="*/ 0 h 6858000"/>
              <a:gd name="connsiteX2" fmla="*/ 6096000 w 6096000"/>
              <a:gd name="connsiteY2" fmla="*/ 6858000 h 6858000"/>
              <a:gd name="connsiteX3" fmla="*/ 2105840 w 6096000"/>
              <a:gd name="connsiteY3" fmla="*/ 6858000 h 6858000"/>
              <a:gd name="connsiteX4" fmla="*/ 0 w 6096000"/>
              <a:gd name="connsiteY4" fmla="*/ 2412767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8000">
                <a:moveTo>
                  <a:pt x="0" y="0"/>
                </a:moveTo>
                <a:lnTo>
                  <a:pt x="2847160" y="0"/>
                </a:lnTo>
                <a:lnTo>
                  <a:pt x="6096000" y="6858000"/>
                </a:lnTo>
                <a:lnTo>
                  <a:pt x="2105840" y="6858000"/>
                </a:lnTo>
                <a:lnTo>
                  <a:pt x="0" y="2412767"/>
                </a:ln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752457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bout Us 3">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1CD76BC-8376-4D61-A6AC-9B0FBF5B3540}"/>
              </a:ext>
            </a:extLst>
          </p:cNvPr>
          <p:cNvSpPr/>
          <p:nvPr userDrawn="1"/>
        </p:nvSpPr>
        <p:spPr>
          <a:xfrm rot="10800000">
            <a:off x="0" y="0"/>
            <a:ext cx="12192001" cy="6858000"/>
          </a:xfrm>
          <a:custGeom>
            <a:avLst/>
            <a:gdLst>
              <a:gd name="connsiteX0" fmla="*/ 2333173 w 3585029"/>
              <a:gd name="connsiteY0" fmla="*/ 0 h 6858000"/>
              <a:gd name="connsiteX1" fmla="*/ 3585029 w 3585029"/>
              <a:gd name="connsiteY1" fmla="*/ 0 h 6858000"/>
              <a:gd name="connsiteX2" fmla="*/ 1251856 w 3585029"/>
              <a:gd name="connsiteY2" fmla="*/ 6858000 h 6858000"/>
              <a:gd name="connsiteX3" fmla="*/ 0 w 35850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5029" h="6858000">
                <a:moveTo>
                  <a:pt x="2333173" y="0"/>
                </a:moveTo>
                <a:lnTo>
                  <a:pt x="3585029" y="0"/>
                </a:lnTo>
                <a:lnTo>
                  <a:pt x="1251856" y="6858000"/>
                </a:lnTo>
                <a:lnTo>
                  <a:pt x="0" y="6858000"/>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1BF6367-97B1-45C3-8884-018230E36288}"/>
              </a:ext>
            </a:extLst>
          </p:cNvPr>
          <p:cNvSpPr/>
          <p:nvPr userDrawn="1"/>
        </p:nvSpPr>
        <p:spPr>
          <a:xfrm>
            <a:off x="0" y="0"/>
            <a:ext cx="5896634" cy="6857999"/>
          </a:xfrm>
          <a:custGeom>
            <a:avLst/>
            <a:gdLst>
              <a:gd name="connsiteX0" fmla="*/ 0 w 5896634"/>
              <a:gd name="connsiteY0" fmla="*/ 0 h 6857999"/>
              <a:gd name="connsiteX1" fmla="*/ 3531045 w 5896634"/>
              <a:gd name="connsiteY1" fmla="*/ 0 h 6857999"/>
              <a:gd name="connsiteX2" fmla="*/ 5584000 w 5896634"/>
              <a:gd name="connsiteY2" fmla="*/ 2052956 h 6857999"/>
              <a:gd name="connsiteX3" fmla="*/ 5584000 w 5896634"/>
              <a:gd name="connsiteY3" fmla="*/ 3562487 h 6857999"/>
              <a:gd name="connsiteX4" fmla="*/ 2288488 w 5896634"/>
              <a:gd name="connsiteY4" fmla="*/ 6857999 h 6857999"/>
              <a:gd name="connsiteX5" fmla="*/ 0 w 5896634"/>
              <a:gd name="connsiteY5"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6634" h="6857999">
                <a:moveTo>
                  <a:pt x="0" y="0"/>
                </a:moveTo>
                <a:lnTo>
                  <a:pt x="3531045" y="0"/>
                </a:lnTo>
                <a:lnTo>
                  <a:pt x="5584000" y="2052956"/>
                </a:lnTo>
                <a:cubicBezTo>
                  <a:pt x="6000846" y="2469801"/>
                  <a:pt x="6000846" y="3145640"/>
                  <a:pt x="5584000" y="3562487"/>
                </a:cubicBezTo>
                <a:lnTo>
                  <a:pt x="2288488" y="6857999"/>
                </a:lnTo>
                <a:lnTo>
                  <a:pt x="0" y="6857999"/>
                </a:lnTo>
                <a:close/>
              </a:path>
            </a:pathLst>
          </a:custGeom>
          <a:gradFill>
            <a:gsLst>
              <a:gs pos="100000">
                <a:schemeClr val="accent1">
                  <a:lumMod val="20000"/>
                  <a:lumOff val="80000"/>
                </a:schemeClr>
              </a:gs>
              <a:gs pos="0">
                <a:schemeClr val="bg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6806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7940F-3FBC-4377-9DD1-AACF88625D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45861F-D7FB-43E1-A7BF-1A5DF221D2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222290-0C8C-4384-B4A1-B8DB79F46D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5E2BC1A3-50DA-4240-8B04-D75028B8257D}" type="datetimeFigureOut">
              <a:rPr lang="en-US" smtClean="0"/>
              <a:pPr/>
              <a:t>1/30/20</a:t>
            </a:fld>
            <a:endParaRPr lang="en-US"/>
          </a:p>
        </p:txBody>
      </p:sp>
      <p:sp>
        <p:nvSpPr>
          <p:cNvPr id="5" name="Footer Placeholder 4">
            <a:extLst>
              <a:ext uri="{FF2B5EF4-FFF2-40B4-BE49-F238E27FC236}">
                <a16:creationId xmlns:a16="http://schemas.microsoft.com/office/drawing/2014/main" id="{356F059A-6F0D-4DDD-970D-335F8FB9D9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43E8E239-2FDF-473F-91F5-26F06BED5D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BA5ED720-6721-42AF-9CA7-75311A646B99}" type="slidenum">
              <a:rPr lang="en-US" smtClean="0"/>
              <a:pPr/>
              <a:t>‹#›</a:t>
            </a:fld>
            <a:endParaRPr lang="en-US"/>
          </a:p>
        </p:txBody>
      </p:sp>
    </p:spTree>
    <p:extLst>
      <p:ext uri="{BB962C8B-B14F-4D97-AF65-F5344CB8AC3E}">
        <p14:creationId xmlns:p14="http://schemas.microsoft.com/office/powerpoint/2010/main" val="1374795628"/>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55" r:id="rId3"/>
    <p:sldLayoutId id="2147483656" r:id="rId4"/>
    <p:sldLayoutId id="2147483657" r:id="rId5"/>
    <p:sldLayoutId id="2147483658" r:id="rId6"/>
    <p:sldLayoutId id="2147483665" r:id="rId7"/>
    <p:sldLayoutId id="2147483666" r:id="rId8"/>
    <p:sldLayoutId id="2147483667" r:id="rId9"/>
    <p:sldLayoutId id="2147483668" r:id="rId10"/>
    <p:sldLayoutId id="2147483669" r:id="rId11"/>
    <p:sldLayoutId id="2147483676" r:id="rId12"/>
    <p:sldLayoutId id="2147483677" r:id="rId13"/>
    <p:sldLayoutId id="2147483678" r:id="rId14"/>
    <p:sldLayoutId id="2147483679" r:id="rId15"/>
    <p:sldLayoutId id="2147483680" r:id="rId16"/>
    <p:sldLayoutId id="2147483681" r:id="rId17"/>
    <p:sldLayoutId id="2147483670" r:id="rId18"/>
    <p:sldLayoutId id="2147483671" r:id="rId19"/>
    <p:sldLayoutId id="2147483672" r:id="rId20"/>
    <p:sldLayoutId id="2147483673" r:id="rId21"/>
    <p:sldLayoutId id="2147483674" r:id="rId22"/>
    <p:sldLayoutId id="2147483675" r:id="rId23"/>
    <p:sldLayoutId id="2147483685" r:id="rId24"/>
    <p:sldLayoutId id="2147483686" r:id="rId25"/>
    <p:sldLayoutId id="2147483687" r:id="rId26"/>
    <p:sldLayoutId id="2147483688" r:id="rId27"/>
    <p:sldLayoutId id="2147483689" r:id="rId28"/>
    <p:sldLayoutId id="2147483682" r:id="rId29"/>
    <p:sldLayoutId id="2147483683" r:id="rId30"/>
    <p:sldLayoutId id="2147483684" r:id="rId31"/>
    <p:sldLayoutId id="2147483664" r:id="rId32"/>
    <p:sldLayoutId id="2147483659" r:id="rId33"/>
    <p:sldLayoutId id="2147483660" r:id="rId34"/>
    <p:sldLayoutId id="2147483661" r:id="rId35"/>
    <p:sldLayoutId id="2147483662" r:id="rId36"/>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95000">
              <a:srgbClr val="0E36B3"/>
            </a:gs>
            <a:gs pos="0">
              <a:srgbClr val="C93D94"/>
            </a:gs>
          </a:gsLst>
          <a:lin ang="0" scaled="1"/>
          <a:tileRect/>
        </a:gradFill>
        <a:effectLst/>
      </p:bgPr>
    </p:bg>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F1C376B2-955E-4FCF-A359-EDB17F88DB19}"/>
              </a:ext>
            </a:extLst>
          </p:cNvPr>
          <p:cNvSpPr txBox="1"/>
          <p:nvPr/>
        </p:nvSpPr>
        <p:spPr>
          <a:xfrm>
            <a:off x="6295027" y="2558705"/>
            <a:ext cx="5231842" cy="1354217"/>
          </a:xfrm>
          <a:prstGeom prst="rect">
            <a:avLst/>
          </a:prstGeom>
          <a:noFill/>
        </p:spPr>
        <p:txBody>
          <a:bodyPr wrap="square" rtlCol="0">
            <a:spAutoFit/>
          </a:bodyPr>
          <a:lstStyle/>
          <a:p>
            <a:r>
              <a:rPr lang="en-US" sz="8000" b="1">
                <a:solidFill>
                  <a:schemeClr val="bg1"/>
                </a:solidFill>
                <a:latin typeface="Montserrat" panose="00000500000000000000" pitchFamily="2" charset="0"/>
                <a:cs typeface="Poppins" panose="00000500000000000000" pitchFamily="2" charset="0"/>
              </a:rPr>
              <a:t>Digitech</a:t>
            </a:r>
          </a:p>
        </p:txBody>
      </p:sp>
      <p:sp>
        <p:nvSpPr>
          <p:cNvPr id="24" name="Kotak Teks 22">
            <a:extLst>
              <a:ext uri="{FF2B5EF4-FFF2-40B4-BE49-F238E27FC236}">
                <a16:creationId xmlns:a16="http://schemas.microsoft.com/office/drawing/2014/main" id="{0A7CE40A-9D15-B641-8D08-6B900809B322}"/>
              </a:ext>
            </a:extLst>
          </p:cNvPr>
          <p:cNvSpPr txBox="1"/>
          <p:nvPr/>
        </p:nvSpPr>
        <p:spPr>
          <a:xfrm>
            <a:off x="6379921" y="4022297"/>
            <a:ext cx="5013257" cy="292388"/>
          </a:xfrm>
          <a:prstGeom prst="rect">
            <a:avLst/>
          </a:prstGeom>
          <a:noFill/>
        </p:spPr>
        <p:txBody>
          <a:bodyPr wrap="square" rtlCol="0">
            <a:spAutoFit/>
          </a:bodyPr>
          <a:lstStyle/>
          <a:p>
            <a:r>
              <a:rPr lang="en-US" sz="1300">
                <a:solidFill>
                  <a:schemeClr val="bg1">
                    <a:alpha val="95000"/>
                  </a:schemeClr>
                </a:solidFill>
                <a:latin typeface="Poppins" pitchFamily="2" charset="77"/>
                <a:cs typeface="Poppins" pitchFamily="2" charset="77"/>
              </a:rPr>
              <a:t>IT &amp; Technology Company Presentation Template</a:t>
            </a:r>
            <a:endParaRPr lang="en-ID" sz="1300">
              <a:solidFill>
                <a:schemeClr val="bg1">
                  <a:alpha val="95000"/>
                </a:schemeClr>
              </a:solidFill>
              <a:latin typeface="Poppins" pitchFamily="2" charset="77"/>
              <a:cs typeface="Poppins" pitchFamily="2" charset="77"/>
            </a:endParaRPr>
          </a:p>
        </p:txBody>
      </p:sp>
      <p:sp>
        <p:nvSpPr>
          <p:cNvPr id="3" name="Picture Placeholder 2">
            <a:extLst>
              <a:ext uri="{FF2B5EF4-FFF2-40B4-BE49-F238E27FC236}">
                <a16:creationId xmlns:a16="http://schemas.microsoft.com/office/drawing/2014/main" id="{6371E044-0A4B-2B4D-9EF7-05A6356D8413}"/>
              </a:ext>
            </a:extLst>
          </p:cNvPr>
          <p:cNvSpPr>
            <a:spLocks noGrp="1"/>
          </p:cNvSpPr>
          <p:nvPr>
            <p:ph type="pic" sz="quarter" idx="10"/>
          </p:nvPr>
        </p:nvSpPr>
        <p:spPr/>
      </p:sp>
    </p:spTree>
    <p:extLst>
      <p:ext uri="{BB962C8B-B14F-4D97-AF65-F5344CB8AC3E}">
        <p14:creationId xmlns:p14="http://schemas.microsoft.com/office/powerpoint/2010/main" val="1654505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63621B-E38C-0849-971E-ED2161595878}"/>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C63059D1-6054-9542-885F-4C3B8303111D}"/>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C8766896-ECE4-1F49-915F-5A524C6EDC3D}"/>
              </a:ext>
            </a:extLst>
          </p:cNvPr>
          <p:cNvSpPr>
            <a:spLocks noGrp="1"/>
          </p:cNvSpPr>
          <p:nvPr>
            <p:ph type="pic" sz="quarter" idx="12"/>
          </p:nvPr>
        </p:nvSpPr>
        <p:spPr/>
      </p:sp>
      <p:sp>
        <p:nvSpPr>
          <p:cNvPr id="46" name="Kotak Teks 21">
            <a:extLst>
              <a:ext uri="{FF2B5EF4-FFF2-40B4-BE49-F238E27FC236}">
                <a16:creationId xmlns:a16="http://schemas.microsoft.com/office/drawing/2014/main" id="{55011FC2-F0F6-4256-94BB-0BEEFBDCA8BD}"/>
              </a:ext>
            </a:extLst>
          </p:cNvPr>
          <p:cNvSpPr txBox="1"/>
          <p:nvPr/>
        </p:nvSpPr>
        <p:spPr>
          <a:xfrm>
            <a:off x="4597426" y="3240390"/>
            <a:ext cx="1981829" cy="534762"/>
          </a:xfrm>
          <a:prstGeom prst="rect">
            <a:avLst/>
          </a:prstGeom>
          <a:noFill/>
        </p:spPr>
        <p:txBody>
          <a:bodyPr vert="horz" wrap="square" rtlCol="0">
            <a:spAutoFit/>
          </a:bodyPr>
          <a:lstStyle/>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CYBER </a:t>
            </a:r>
          </a:p>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SECURITY</a:t>
            </a:r>
            <a:endParaRPr lang="en-ID" sz="1000" b="1" spc="200" dirty="0">
              <a:solidFill>
                <a:schemeClr val="bg1"/>
              </a:solidFill>
              <a:latin typeface="Poppins SemiBold" pitchFamily="2" charset="77"/>
              <a:ea typeface="Source Sans Pro" panose="020B0503030403020204" pitchFamily="34" charset="0"/>
              <a:cs typeface="Poppins SemiBold" pitchFamily="2" charset="77"/>
            </a:endParaRPr>
          </a:p>
        </p:txBody>
      </p:sp>
      <p:sp>
        <p:nvSpPr>
          <p:cNvPr id="48" name="Kotak Teks 21">
            <a:extLst>
              <a:ext uri="{FF2B5EF4-FFF2-40B4-BE49-F238E27FC236}">
                <a16:creationId xmlns:a16="http://schemas.microsoft.com/office/drawing/2014/main" id="{00DC0FE3-4811-46FF-A383-7A3139CA08C3}"/>
              </a:ext>
            </a:extLst>
          </p:cNvPr>
          <p:cNvSpPr txBox="1"/>
          <p:nvPr/>
        </p:nvSpPr>
        <p:spPr>
          <a:xfrm>
            <a:off x="6835616" y="3240389"/>
            <a:ext cx="2055565" cy="534762"/>
          </a:xfrm>
          <a:prstGeom prst="rect">
            <a:avLst/>
          </a:prstGeom>
          <a:noFill/>
        </p:spPr>
        <p:txBody>
          <a:bodyPr vert="horz" wrap="square" rtlCol="0">
            <a:spAutoFit/>
          </a:bodyPr>
          <a:lstStyle/>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PRODUCT </a:t>
            </a:r>
          </a:p>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DESIGN</a:t>
            </a:r>
            <a:endParaRPr lang="en-ID" sz="1000" b="1" spc="200" dirty="0">
              <a:solidFill>
                <a:schemeClr val="bg1"/>
              </a:solidFill>
              <a:latin typeface="Poppins SemiBold" pitchFamily="2" charset="77"/>
              <a:ea typeface="Source Sans Pro" panose="020B0503030403020204" pitchFamily="34" charset="0"/>
              <a:cs typeface="Poppins SemiBold" pitchFamily="2" charset="77"/>
            </a:endParaRPr>
          </a:p>
        </p:txBody>
      </p:sp>
      <p:sp>
        <p:nvSpPr>
          <p:cNvPr id="51" name="Kotak Teks 21">
            <a:extLst>
              <a:ext uri="{FF2B5EF4-FFF2-40B4-BE49-F238E27FC236}">
                <a16:creationId xmlns:a16="http://schemas.microsoft.com/office/drawing/2014/main" id="{FC831586-3E8C-4CEF-83AD-33BCC1A61F21}"/>
              </a:ext>
            </a:extLst>
          </p:cNvPr>
          <p:cNvSpPr txBox="1"/>
          <p:nvPr/>
        </p:nvSpPr>
        <p:spPr>
          <a:xfrm>
            <a:off x="9125213" y="3240389"/>
            <a:ext cx="2026486" cy="534762"/>
          </a:xfrm>
          <a:prstGeom prst="rect">
            <a:avLst/>
          </a:prstGeom>
          <a:noFill/>
        </p:spPr>
        <p:txBody>
          <a:bodyPr vert="horz" wrap="square" rtlCol="0">
            <a:spAutoFit/>
          </a:bodyPr>
          <a:lstStyle/>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WEBSITE </a:t>
            </a:r>
          </a:p>
          <a:p>
            <a:pPr algn="ctr">
              <a:lnSpc>
                <a:spcPct val="150000"/>
              </a:lnSpc>
            </a:pPr>
            <a:r>
              <a:rPr lang="en-US" sz="1000" b="1" spc="200">
                <a:solidFill>
                  <a:schemeClr val="bg1"/>
                </a:solidFill>
                <a:latin typeface="Poppins SemiBold" pitchFamily="2" charset="77"/>
                <a:ea typeface="Source Sans Pro" panose="020B0503030403020204" pitchFamily="34" charset="0"/>
                <a:cs typeface="Poppins SemiBold" pitchFamily="2" charset="77"/>
              </a:rPr>
              <a:t>DEVELOPMENT</a:t>
            </a:r>
            <a:endParaRPr lang="en-ID" sz="1000" b="1" spc="200" dirty="0">
              <a:solidFill>
                <a:schemeClr val="bg1"/>
              </a:solidFill>
              <a:latin typeface="Poppins SemiBold" pitchFamily="2" charset="77"/>
              <a:ea typeface="Source Sans Pro" panose="020B0503030403020204" pitchFamily="34" charset="0"/>
              <a:cs typeface="Poppins SemiBold" pitchFamily="2" charset="77"/>
            </a:endParaRPr>
          </a:p>
        </p:txBody>
      </p:sp>
      <p:sp>
        <p:nvSpPr>
          <p:cNvPr id="2" name="Kotak Teks 3">
            <a:extLst>
              <a:ext uri="{FF2B5EF4-FFF2-40B4-BE49-F238E27FC236}">
                <a16:creationId xmlns:a16="http://schemas.microsoft.com/office/drawing/2014/main" id="{88478784-7D26-4992-B8EB-157D99536D0F}"/>
              </a:ext>
            </a:extLst>
          </p:cNvPr>
          <p:cNvSpPr txBox="1"/>
          <p:nvPr/>
        </p:nvSpPr>
        <p:spPr>
          <a:xfrm>
            <a:off x="914400" y="1937402"/>
            <a:ext cx="2638880"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Solutions for Business</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43" name="Kotak Teks 3">
            <a:extLst>
              <a:ext uri="{FF2B5EF4-FFF2-40B4-BE49-F238E27FC236}">
                <a16:creationId xmlns:a16="http://schemas.microsoft.com/office/drawing/2014/main" id="{915F8167-3B63-4B1D-A529-3BF0FBE627EE}"/>
              </a:ext>
            </a:extLst>
          </p:cNvPr>
          <p:cNvSpPr txBox="1"/>
          <p:nvPr/>
        </p:nvSpPr>
        <p:spPr>
          <a:xfrm>
            <a:off x="940314" y="4165941"/>
            <a:ext cx="1041554" cy="615553"/>
          </a:xfrm>
          <a:prstGeom prst="rect">
            <a:avLst/>
          </a:prstGeom>
          <a:noFill/>
        </p:spPr>
        <p:txBody>
          <a:bodyPr wrap="square" rtlCol="0">
            <a:spAutoFit/>
          </a:bodyPr>
          <a:lstStyle/>
          <a:p>
            <a:r>
              <a:rPr lang="en-US" sz="3400">
                <a:latin typeface="Poppins Medium" pitchFamily="2" charset="77"/>
                <a:ea typeface="Roboto" panose="02000000000000000000" pitchFamily="2" charset="0"/>
                <a:cs typeface="Poppins Medium" pitchFamily="2" charset="77"/>
              </a:rPr>
              <a:t>85</a:t>
            </a:r>
            <a:r>
              <a:rPr lang="en-US" sz="3400" baseline="30000">
                <a:latin typeface="Poppins Medium" pitchFamily="2" charset="77"/>
                <a:ea typeface="Roboto" panose="02000000000000000000" pitchFamily="2" charset="0"/>
                <a:cs typeface="Poppins Medium" pitchFamily="2" charset="77"/>
              </a:rPr>
              <a:t>%</a:t>
            </a:r>
            <a:endParaRPr lang="en-ID" sz="3400" baseline="30000" dirty="0">
              <a:latin typeface="Poppins Medium" pitchFamily="2" charset="77"/>
              <a:ea typeface="Roboto" panose="02000000000000000000" pitchFamily="2" charset="0"/>
              <a:cs typeface="Poppins Medium" pitchFamily="2" charset="77"/>
            </a:endParaRPr>
          </a:p>
        </p:txBody>
      </p:sp>
      <p:sp>
        <p:nvSpPr>
          <p:cNvPr id="19" name="Kotak Teks 4">
            <a:extLst>
              <a:ext uri="{FF2B5EF4-FFF2-40B4-BE49-F238E27FC236}">
                <a16:creationId xmlns:a16="http://schemas.microsoft.com/office/drawing/2014/main" id="{4E5CA87F-901D-A749-B899-02D9F870158D}"/>
              </a:ext>
            </a:extLst>
          </p:cNvPr>
          <p:cNvSpPr txBox="1"/>
          <p:nvPr/>
        </p:nvSpPr>
        <p:spPr>
          <a:xfrm>
            <a:off x="923925" y="2889878"/>
            <a:ext cx="2963897"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Vestibum lectus mauris ultrices enosa indo in slad curs requeinmsa laor supendissein computer interdum cons citur  prietiumes vulputate sapien nec sgitteasais. </a:t>
            </a:r>
          </a:p>
        </p:txBody>
      </p:sp>
      <p:sp>
        <p:nvSpPr>
          <p:cNvPr id="24" name="Kotak Teks 4">
            <a:extLst>
              <a:ext uri="{FF2B5EF4-FFF2-40B4-BE49-F238E27FC236}">
                <a16:creationId xmlns:a16="http://schemas.microsoft.com/office/drawing/2014/main" id="{D2F70DC8-7337-E141-8742-388B562BE037}"/>
              </a:ext>
            </a:extLst>
          </p:cNvPr>
          <p:cNvSpPr txBox="1"/>
          <p:nvPr/>
        </p:nvSpPr>
        <p:spPr>
          <a:xfrm>
            <a:off x="949839" y="4745640"/>
            <a:ext cx="2937983"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Cloud Migration Clients </a:t>
            </a:r>
          </a:p>
        </p:txBody>
      </p:sp>
    </p:spTree>
    <p:extLst>
      <p:ext uri="{BB962C8B-B14F-4D97-AF65-F5344CB8AC3E}">
        <p14:creationId xmlns:p14="http://schemas.microsoft.com/office/powerpoint/2010/main" val="1171416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80E9197-AB91-CF4C-8B64-57056245DF9F}"/>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AEE006FE-BA2A-5D4D-BA4F-D4C4B522DF0B}"/>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C83D6BDB-0984-BA48-A157-72336A3C6E48}"/>
              </a:ext>
            </a:extLst>
          </p:cNvPr>
          <p:cNvSpPr>
            <a:spLocks noGrp="1"/>
          </p:cNvSpPr>
          <p:nvPr>
            <p:ph type="pic" sz="quarter" idx="13"/>
          </p:nvPr>
        </p:nvSpPr>
        <p:spPr/>
      </p:sp>
      <p:sp>
        <p:nvSpPr>
          <p:cNvPr id="6" name="Kotak Teks 3">
            <a:extLst>
              <a:ext uri="{FF2B5EF4-FFF2-40B4-BE49-F238E27FC236}">
                <a16:creationId xmlns:a16="http://schemas.microsoft.com/office/drawing/2014/main" id="{9871804E-90CF-4EC0-9045-21A75022D4A3}"/>
              </a:ext>
            </a:extLst>
          </p:cNvPr>
          <p:cNvSpPr txBox="1"/>
          <p:nvPr/>
        </p:nvSpPr>
        <p:spPr>
          <a:xfrm>
            <a:off x="3969657" y="1085165"/>
            <a:ext cx="4252686" cy="507831"/>
          </a:xfrm>
          <a:prstGeom prst="rect">
            <a:avLst/>
          </a:prstGeom>
          <a:noFill/>
        </p:spPr>
        <p:txBody>
          <a:bodyPr wrap="square" rtlCol="0">
            <a:spAutoFit/>
          </a:bodyPr>
          <a:lstStyle/>
          <a:p>
            <a:pPr algn="ctr"/>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Solutions for Business</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7" name="Kotak Teks 21">
            <a:extLst>
              <a:ext uri="{FF2B5EF4-FFF2-40B4-BE49-F238E27FC236}">
                <a16:creationId xmlns:a16="http://schemas.microsoft.com/office/drawing/2014/main" id="{16940950-285C-43A7-8334-1417B9EBB3F1}"/>
              </a:ext>
            </a:extLst>
          </p:cNvPr>
          <p:cNvSpPr txBox="1"/>
          <p:nvPr/>
        </p:nvSpPr>
        <p:spPr>
          <a:xfrm>
            <a:off x="4984750" y="762000"/>
            <a:ext cx="2222500" cy="261610"/>
          </a:xfrm>
          <a:prstGeom prst="rect">
            <a:avLst/>
          </a:prstGeom>
          <a:noFill/>
        </p:spPr>
        <p:txBody>
          <a:bodyPr wrap="square" rtlCol="0">
            <a:spAutoFit/>
          </a:bodyPr>
          <a:lstStyle/>
          <a:p>
            <a:pPr algn="ctr"/>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OUR SERVICES</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grpSp>
        <p:nvGrpSpPr>
          <p:cNvPr id="2" name="Group 1">
            <a:extLst>
              <a:ext uri="{FF2B5EF4-FFF2-40B4-BE49-F238E27FC236}">
                <a16:creationId xmlns:a16="http://schemas.microsoft.com/office/drawing/2014/main" id="{8001AD43-46C3-C54A-A120-05F14B278925}"/>
              </a:ext>
            </a:extLst>
          </p:cNvPr>
          <p:cNvGrpSpPr/>
          <p:nvPr/>
        </p:nvGrpSpPr>
        <p:grpSpPr>
          <a:xfrm>
            <a:off x="978441" y="4178444"/>
            <a:ext cx="3136002" cy="1841356"/>
            <a:chOff x="978441" y="4178444"/>
            <a:chExt cx="3136002" cy="1841356"/>
          </a:xfrm>
        </p:grpSpPr>
        <p:sp>
          <p:nvSpPr>
            <p:cNvPr id="23" name="Rectangle: Rounded Corners 22">
              <a:extLst>
                <a:ext uri="{FF2B5EF4-FFF2-40B4-BE49-F238E27FC236}">
                  <a16:creationId xmlns:a16="http://schemas.microsoft.com/office/drawing/2014/main" id="{0CDA5A45-B5EA-446B-A1FB-BCC1DFB6ED7B}"/>
                </a:ext>
              </a:extLst>
            </p:cNvPr>
            <p:cNvSpPr/>
            <p:nvPr/>
          </p:nvSpPr>
          <p:spPr>
            <a:xfrm>
              <a:off x="978441" y="4428373"/>
              <a:ext cx="3136002" cy="1591427"/>
            </a:xfrm>
            <a:prstGeom prst="roundRect">
              <a:avLst>
                <a:gd name="adj" fmla="val 1752"/>
              </a:avLst>
            </a:prstGeom>
            <a:solidFill>
              <a:schemeClr val="bg1"/>
            </a:solidFill>
            <a:ln>
              <a:noFill/>
            </a:ln>
            <a:effectLst>
              <a:outerShdw blurRad="406400" sx="94000" sy="94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00" b="1" spc="10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5" name="Oval 24">
              <a:extLst>
                <a:ext uri="{FF2B5EF4-FFF2-40B4-BE49-F238E27FC236}">
                  <a16:creationId xmlns:a16="http://schemas.microsoft.com/office/drawing/2014/main" id="{6EB0007C-753E-4F98-BF7E-CED3E804DE9D}"/>
                </a:ext>
              </a:extLst>
            </p:cNvPr>
            <p:cNvSpPr/>
            <p:nvPr/>
          </p:nvSpPr>
          <p:spPr>
            <a:xfrm>
              <a:off x="2286575" y="4178444"/>
              <a:ext cx="519734" cy="519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solidFill>
                    <a:schemeClr val="tx1"/>
                  </a:solidFill>
                  <a:latin typeface="Poppins SemiBold" panose="00000700000000000000" pitchFamily="2" charset="0"/>
                  <a:cs typeface="Poppins SemiBold" panose="00000700000000000000" pitchFamily="2" charset="0"/>
                </a:rPr>
                <a:t>01</a:t>
              </a:r>
            </a:p>
          </p:txBody>
        </p:sp>
      </p:grpSp>
      <p:grpSp>
        <p:nvGrpSpPr>
          <p:cNvPr id="3" name="Group 2">
            <a:extLst>
              <a:ext uri="{FF2B5EF4-FFF2-40B4-BE49-F238E27FC236}">
                <a16:creationId xmlns:a16="http://schemas.microsoft.com/office/drawing/2014/main" id="{CED571E2-331E-4B42-BA4E-D4EEB467ED4F}"/>
              </a:ext>
            </a:extLst>
          </p:cNvPr>
          <p:cNvGrpSpPr/>
          <p:nvPr/>
        </p:nvGrpSpPr>
        <p:grpSpPr>
          <a:xfrm>
            <a:off x="4527999" y="4178444"/>
            <a:ext cx="3136002" cy="1841356"/>
            <a:chOff x="4527999" y="4178444"/>
            <a:chExt cx="3136002" cy="1841356"/>
          </a:xfrm>
        </p:grpSpPr>
        <p:sp>
          <p:nvSpPr>
            <p:cNvPr id="37" name="Rectangle: Rounded Corners 36">
              <a:extLst>
                <a:ext uri="{FF2B5EF4-FFF2-40B4-BE49-F238E27FC236}">
                  <a16:creationId xmlns:a16="http://schemas.microsoft.com/office/drawing/2014/main" id="{7E3F7FE4-3E1D-4372-BF8E-FAC8ED78FEAD}"/>
                </a:ext>
              </a:extLst>
            </p:cNvPr>
            <p:cNvSpPr/>
            <p:nvPr/>
          </p:nvSpPr>
          <p:spPr>
            <a:xfrm>
              <a:off x="4527999" y="4428373"/>
              <a:ext cx="3136002" cy="1591427"/>
            </a:xfrm>
            <a:prstGeom prst="roundRect">
              <a:avLst>
                <a:gd name="adj" fmla="val 1752"/>
              </a:avLst>
            </a:prstGeom>
            <a:solidFill>
              <a:schemeClr val="bg1"/>
            </a:solidFill>
            <a:ln>
              <a:noFill/>
            </a:ln>
            <a:effectLst>
              <a:outerShdw blurRad="406400" sx="94000" sy="94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00" b="1" spc="10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40" name="Oval 39">
              <a:extLst>
                <a:ext uri="{FF2B5EF4-FFF2-40B4-BE49-F238E27FC236}">
                  <a16:creationId xmlns:a16="http://schemas.microsoft.com/office/drawing/2014/main" id="{812116E7-9915-4E14-A8A1-7C5DF6031510}"/>
                </a:ext>
              </a:extLst>
            </p:cNvPr>
            <p:cNvSpPr/>
            <p:nvPr/>
          </p:nvSpPr>
          <p:spPr>
            <a:xfrm>
              <a:off x="5836133" y="4178444"/>
              <a:ext cx="519734" cy="519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solidFill>
                    <a:schemeClr val="tx1"/>
                  </a:solidFill>
                  <a:latin typeface="Poppins SemiBold" panose="00000700000000000000" pitchFamily="2" charset="0"/>
                  <a:cs typeface="Poppins SemiBold" panose="00000700000000000000" pitchFamily="2" charset="0"/>
                </a:rPr>
                <a:t>02</a:t>
              </a:r>
            </a:p>
          </p:txBody>
        </p:sp>
      </p:grpSp>
      <p:grpSp>
        <p:nvGrpSpPr>
          <p:cNvPr id="4" name="Group 3">
            <a:extLst>
              <a:ext uri="{FF2B5EF4-FFF2-40B4-BE49-F238E27FC236}">
                <a16:creationId xmlns:a16="http://schemas.microsoft.com/office/drawing/2014/main" id="{D26046E5-37D8-BF40-A9DB-2B7DFEA17C78}"/>
              </a:ext>
            </a:extLst>
          </p:cNvPr>
          <p:cNvGrpSpPr/>
          <p:nvPr/>
        </p:nvGrpSpPr>
        <p:grpSpPr>
          <a:xfrm>
            <a:off x="8077557" y="4178444"/>
            <a:ext cx="3136002" cy="1841356"/>
            <a:chOff x="8077557" y="4178444"/>
            <a:chExt cx="3136002" cy="1841356"/>
          </a:xfrm>
        </p:grpSpPr>
        <p:sp>
          <p:nvSpPr>
            <p:cNvPr id="42" name="Rectangle: Rounded Corners 41">
              <a:extLst>
                <a:ext uri="{FF2B5EF4-FFF2-40B4-BE49-F238E27FC236}">
                  <a16:creationId xmlns:a16="http://schemas.microsoft.com/office/drawing/2014/main" id="{1E450F25-BD51-4D57-AE43-FFB2FBDF60FF}"/>
                </a:ext>
              </a:extLst>
            </p:cNvPr>
            <p:cNvSpPr/>
            <p:nvPr/>
          </p:nvSpPr>
          <p:spPr>
            <a:xfrm>
              <a:off x="8077557" y="4428373"/>
              <a:ext cx="3136002" cy="1591427"/>
            </a:xfrm>
            <a:prstGeom prst="roundRect">
              <a:avLst>
                <a:gd name="adj" fmla="val 1752"/>
              </a:avLst>
            </a:prstGeom>
            <a:solidFill>
              <a:schemeClr val="bg1"/>
            </a:solidFill>
            <a:ln>
              <a:noFill/>
            </a:ln>
            <a:effectLst>
              <a:outerShdw blurRad="406400" sx="94000" sy="94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00" b="1" spc="10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45" name="Oval 44">
              <a:extLst>
                <a:ext uri="{FF2B5EF4-FFF2-40B4-BE49-F238E27FC236}">
                  <a16:creationId xmlns:a16="http://schemas.microsoft.com/office/drawing/2014/main" id="{8BFF8641-B62C-4BD1-98F9-53FA013132F7}"/>
                </a:ext>
              </a:extLst>
            </p:cNvPr>
            <p:cNvSpPr/>
            <p:nvPr/>
          </p:nvSpPr>
          <p:spPr>
            <a:xfrm>
              <a:off x="9385691" y="4178444"/>
              <a:ext cx="519734" cy="5197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solidFill>
                    <a:schemeClr val="tx1"/>
                  </a:solidFill>
                  <a:latin typeface="Poppins SemiBold" panose="00000700000000000000" pitchFamily="2" charset="0"/>
                  <a:cs typeface="Poppins SemiBold" panose="00000700000000000000" pitchFamily="2" charset="0"/>
                </a:rPr>
                <a:t>03</a:t>
              </a:r>
            </a:p>
          </p:txBody>
        </p:sp>
      </p:grpSp>
      <p:sp>
        <p:nvSpPr>
          <p:cNvPr id="69" name="Kotak Teks 4">
            <a:extLst>
              <a:ext uri="{FF2B5EF4-FFF2-40B4-BE49-F238E27FC236}">
                <a16:creationId xmlns:a16="http://schemas.microsoft.com/office/drawing/2014/main" id="{42C6E42F-1897-5C4D-87B8-913F66361654}"/>
              </a:ext>
            </a:extLst>
          </p:cNvPr>
          <p:cNvSpPr txBox="1"/>
          <p:nvPr/>
        </p:nvSpPr>
        <p:spPr>
          <a:xfrm>
            <a:off x="1219727" y="5101840"/>
            <a:ext cx="2653431"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Range full applications to server, storage, and virtual desktops</a:t>
            </a:r>
            <a:endParaRPr lang="en-ID" sz="1100">
              <a:solidFill>
                <a:schemeClr val="tx1">
                  <a:lumMod val="75000"/>
                  <a:lumOff val="25000"/>
                </a:schemeClr>
              </a:solidFill>
              <a:latin typeface="Muli" pitchFamily="2" charset="77"/>
              <a:cs typeface="Poppins" pitchFamily="2" charset="77"/>
            </a:endParaRPr>
          </a:p>
        </p:txBody>
      </p:sp>
      <p:sp>
        <p:nvSpPr>
          <p:cNvPr id="70" name="Kotak Teks 21">
            <a:extLst>
              <a:ext uri="{FF2B5EF4-FFF2-40B4-BE49-F238E27FC236}">
                <a16:creationId xmlns:a16="http://schemas.microsoft.com/office/drawing/2014/main" id="{052A18BE-CC1C-4E40-A91D-8C1AAC3D3CDA}"/>
              </a:ext>
            </a:extLst>
          </p:cNvPr>
          <p:cNvSpPr txBox="1"/>
          <p:nvPr/>
        </p:nvSpPr>
        <p:spPr>
          <a:xfrm>
            <a:off x="1435192" y="4800749"/>
            <a:ext cx="2222500" cy="261610"/>
          </a:xfrm>
          <a:prstGeom prst="rect">
            <a:avLst/>
          </a:prstGeom>
          <a:noFill/>
        </p:spPr>
        <p:txBody>
          <a:bodyPr wrap="square" rtlCol="0">
            <a:spAutoFit/>
          </a:bodyPr>
          <a:lstStyle/>
          <a:p>
            <a:pPr algn="ctr"/>
            <a:r>
              <a:rPr lang="en-US" sz="1100" b="1" spc="2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CLOUD MIGRATION</a:t>
            </a:r>
            <a:endParaRPr lang="en-ID" sz="1100" b="1" spc="2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71" name="Kotak Teks 4">
            <a:extLst>
              <a:ext uri="{FF2B5EF4-FFF2-40B4-BE49-F238E27FC236}">
                <a16:creationId xmlns:a16="http://schemas.microsoft.com/office/drawing/2014/main" id="{B88525A5-86DF-4E45-9D62-A841C3F3A48B}"/>
              </a:ext>
            </a:extLst>
          </p:cNvPr>
          <p:cNvSpPr txBox="1"/>
          <p:nvPr/>
        </p:nvSpPr>
        <p:spPr>
          <a:xfrm>
            <a:off x="4757274" y="5101840"/>
            <a:ext cx="2677452"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Reduce your capital and operating costs, while modernizing your IT</a:t>
            </a:r>
            <a:endParaRPr lang="en-ID" sz="1100">
              <a:solidFill>
                <a:schemeClr val="tx1">
                  <a:lumMod val="75000"/>
                  <a:lumOff val="25000"/>
                </a:schemeClr>
              </a:solidFill>
              <a:latin typeface="Muli" pitchFamily="2" charset="77"/>
              <a:cs typeface="Poppins" pitchFamily="2" charset="77"/>
            </a:endParaRPr>
          </a:p>
        </p:txBody>
      </p:sp>
      <p:sp>
        <p:nvSpPr>
          <p:cNvPr id="72" name="Kotak Teks 21">
            <a:extLst>
              <a:ext uri="{FF2B5EF4-FFF2-40B4-BE49-F238E27FC236}">
                <a16:creationId xmlns:a16="http://schemas.microsoft.com/office/drawing/2014/main" id="{52CE85A5-F9FB-E948-BC9D-B24B863DABCF}"/>
              </a:ext>
            </a:extLst>
          </p:cNvPr>
          <p:cNvSpPr txBox="1"/>
          <p:nvPr/>
        </p:nvSpPr>
        <p:spPr>
          <a:xfrm>
            <a:off x="4984750" y="4800749"/>
            <a:ext cx="2222500" cy="261610"/>
          </a:xfrm>
          <a:prstGeom prst="rect">
            <a:avLst/>
          </a:prstGeom>
          <a:noFill/>
        </p:spPr>
        <p:txBody>
          <a:bodyPr wrap="square" rtlCol="0">
            <a:spAutoFit/>
          </a:bodyPr>
          <a:lstStyle/>
          <a:p>
            <a:pPr algn="ctr"/>
            <a:r>
              <a:rPr lang="en-US" sz="1100" b="1" spc="2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QUALITY ASSURANCE</a:t>
            </a:r>
            <a:endParaRPr lang="en-ID" sz="1100" b="1" spc="2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73" name="Kotak Teks 4">
            <a:extLst>
              <a:ext uri="{FF2B5EF4-FFF2-40B4-BE49-F238E27FC236}">
                <a16:creationId xmlns:a16="http://schemas.microsoft.com/office/drawing/2014/main" id="{5B8EEB5D-11AF-504E-947E-35965EA0039A}"/>
              </a:ext>
            </a:extLst>
          </p:cNvPr>
          <p:cNvSpPr txBox="1"/>
          <p:nvPr/>
        </p:nvSpPr>
        <p:spPr>
          <a:xfrm>
            <a:off x="8332652" y="5103477"/>
            <a:ext cx="2677452"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Process of designing, creating, deploying &amp; maintaining software</a:t>
            </a:r>
            <a:endParaRPr lang="en-ID" sz="1100">
              <a:solidFill>
                <a:schemeClr val="tx1">
                  <a:lumMod val="75000"/>
                  <a:lumOff val="25000"/>
                </a:schemeClr>
              </a:solidFill>
              <a:latin typeface="Muli" pitchFamily="2" charset="77"/>
              <a:cs typeface="Poppins" pitchFamily="2" charset="77"/>
            </a:endParaRPr>
          </a:p>
        </p:txBody>
      </p:sp>
      <p:sp>
        <p:nvSpPr>
          <p:cNvPr id="74" name="Kotak Teks 21">
            <a:extLst>
              <a:ext uri="{FF2B5EF4-FFF2-40B4-BE49-F238E27FC236}">
                <a16:creationId xmlns:a16="http://schemas.microsoft.com/office/drawing/2014/main" id="{64149EA0-E2E4-EF47-A5EF-8FE4FDE670F8}"/>
              </a:ext>
            </a:extLst>
          </p:cNvPr>
          <p:cNvSpPr txBox="1"/>
          <p:nvPr/>
        </p:nvSpPr>
        <p:spPr>
          <a:xfrm>
            <a:off x="8560128" y="4802386"/>
            <a:ext cx="2222500" cy="261610"/>
          </a:xfrm>
          <a:prstGeom prst="rect">
            <a:avLst/>
          </a:prstGeom>
          <a:noFill/>
        </p:spPr>
        <p:txBody>
          <a:bodyPr wrap="square" rtlCol="0">
            <a:spAutoFit/>
          </a:bodyPr>
          <a:lstStyle/>
          <a:p>
            <a:pPr algn="ctr"/>
            <a:r>
              <a:rPr lang="en-US" sz="1100" b="1" spc="2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WEB DEVELOPMENT</a:t>
            </a:r>
            <a:endParaRPr lang="en-ID" sz="1100" b="1" spc="2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Tree>
    <p:extLst>
      <p:ext uri="{BB962C8B-B14F-4D97-AF65-F5344CB8AC3E}">
        <p14:creationId xmlns:p14="http://schemas.microsoft.com/office/powerpoint/2010/main" val="3265585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Kotak Teks 4">
            <a:extLst>
              <a:ext uri="{FF2B5EF4-FFF2-40B4-BE49-F238E27FC236}">
                <a16:creationId xmlns:a16="http://schemas.microsoft.com/office/drawing/2014/main" id="{898BB86D-5509-48D8-AAAC-882CE10F15A1}"/>
              </a:ext>
            </a:extLst>
          </p:cNvPr>
          <p:cNvSpPr txBox="1"/>
          <p:nvPr/>
        </p:nvSpPr>
        <p:spPr>
          <a:xfrm>
            <a:off x="5652800" y="3154167"/>
            <a:ext cx="2502090" cy="824328"/>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Range from full applications to server, storage, and virtual desktops.</a:t>
            </a:r>
            <a:endParaRPr lang="en-ID" sz="1100">
              <a:solidFill>
                <a:schemeClr val="tx1">
                  <a:lumMod val="75000"/>
                  <a:lumOff val="25000"/>
                </a:schemeClr>
              </a:solidFill>
              <a:latin typeface="Muli" pitchFamily="2" charset="77"/>
              <a:cs typeface="Poppins" pitchFamily="2" charset="77"/>
            </a:endParaRPr>
          </a:p>
        </p:txBody>
      </p:sp>
      <p:sp>
        <p:nvSpPr>
          <p:cNvPr id="13" name="Kotak Teks 21">
            <a:extLst>
              <a:ext uri="{FF2B5EF4-FFF2-40B4-BE49-F238E27FC236}">
                <a16:creationId xmlns:a16="http://schemas.microsoft.com/office/drawing/2014/main" id="{81E477F7-5FBD-4AE7-824C-A30C55606DC8}"/>
              </a:ext>
            </a:extLst>
          </p:cNvPr>
          <p:cNvSpPr txBox="1"/>
          <p:nvPr/>
        </p:nvSpPr>
        <p:spPr>
          <a:xfrm>
            <a:off x="5999078" y="2879505"/>
            <a:ext cx="1809535" cy="261610"/>
          </a:xfrm>
          <a:prstGeom prst="rect">
            <a:avLst/>
          </a:prstGeom>
          <a:noFill/>
        </p:spPr>
        <p:txBody>
          <a:bodyPr wrap="square" rtlCol="0">
            <a:spAutoFit/>
          </a:bodyPr>
          <a:lstStyle/>
          <a:p>
            <a:pPr algn="ctr"/>
            <a:r>
              <a:rPr lang="en-US" sz="1100"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CLOUD MIGRATION</a:t>
            </a:r>
            <a:endParaRPr lang="en-ID" sz="1100"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6" name="Kotak Teks 4">
            <a:extLst>
              <a:ext uri="{FF2B5EF4-FFF2-40B4-BE49-F238E27FC236}">
                <a16:creationId xmlns:a16="http://schemas.microsoft.com/office/drawing/2014/main" id="{1D14BE7F-96AA-4FBA-BF0B-2B8BABFEC9A9}"/>
              </a:ext>
            </a:extLst>
          </p:cNvPr>
          <p:cNvSpPr txBox="1"/>
          <p:nvPr/>
        </p:nvSpPr>
        <p:spPr>
          <a:xfrm>
            <a:off x="8483796" y="1311579"/>
            <a:ext cx="2463047" cy="824328"/>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Process of designing, creating, deploying and maintaining software.</a:t>
            </a:r>
            <a:endParaRPr lang="en-ID" sz="1100">
              <a:solidFill>
                <a:schemeClr val="tx1">
                  <a:lumMod val="75000"/>
                  <a:lumOff val="25000"/>
                </a:schemeClr>
              </a:solidFill>
              <a:latin typeface="Muli" pitchFamily="2" charset="77"/>
              <a:cs typeface="Poppins" pitchFamily="2" charset="77"/>
            </a:endParaRPr>
          </a:p>
        </p:txBody>
      </p:sp>
      <p:sp>
        <p:nvSpPr>
          <p:cNvPr id="17" name="Kotak Teks 21">
            <a:extLst>
              <a:ext uri="{FF2B5EF4-FFF2-40B4-BE49-F238E27FC236}">
                <a16:creationId xmlns:a16="http://schemas.microsoft.com/office/drawing/2014/main" id="{C9CE875A-C11B-4CB3-9EC3-078892174159}"/>
              </a:ext>
            </a:extLst>
          </p:cNvPr>
          <p:cNvSpPr txBox="1"/>
          <p:nvPr/>
        </p:nvSpPr>
        <p:spPr>
          <a:xfrm>
            <a:off x="8785671" y="1045803"/>
            <a:ext cx="1859296" cy="261610"/>
          </a:xfrm>
          <a:prstGeom prst="rect">
            <a:avLst/>
          </a:prstGeom>
          <a:noFill/>
        </p:spPr>
        <p:txBody>
          <a:bodyPr wrap="square" rtlCol="0">
            <a:spAutoFit/>
          </a:bodyPr>
          <a:lstStyle/>
          <a:p>
            <a:pPr algn="ctr"/>
            <a:r>
              <a:rPr lang="en-US" sz="1100"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APP DEVELOPMENT</a:t>
            </a:r>
            <a:endParaRPr lang="en-ID" sz="1100"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9" name="Kotak Teks 21">
            <a:extLst>
              <a:ext uri="{FF2B5EF4-FFF2-40B4-BE49-F238E27FC236}">
                <a16:creationId xmlns:a16="http://schemas.microsoft.com/office/drawing/2014/main" id="{7F24668C-8366-41BB-BCB8-6FE42B6EDEA2}"/>
              </a:ext>
            </a:extLst>
          </p:cNvPr>
          <p:cNvSpPr txBox="1"/>
          <p:nvPr/>
        </p:nvSpPr>
        <p:spPr>
          <a:xfrm>
            <a:off x="1245157" y="1955861"/>
            <a:ext cx="2342518"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OUR SERVICES</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88" name="Kotak Teks 4">
            <a:extLst>
              <a:ext uri="{FF2B5EF4-FFF2-40B4-BE49-F238E27FC236}">
                <a16:creationId xmlns:a16="http://schemas.microsoft.com/office/drawing/2014/main" id="{2BF7AA19-D203-4668-A7F4-66CBE010280D}"/>
              </a:ext>
            </a:extLst>
          </p:cNvPr>
          <p:cNvSpPr txBox="1"/>
          <p:nvPr/>
        </p:nvSpPr>
        <p:spPr>
          <a:xfrm>
            <a:off x="1245155" y="3316065"/>
            <a:ext cx="3479245" cy="1586075"/>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Vestibulum lectus mauris ultrices enosa irase curs citetur libero prietiumes ulpuate sapien nec sgittis aliquam purus enimi sitameti in eneis lectus sitas geranium lectus mauris ultrices enosa intsaerase curs requeinmsa labreet amet. basa odio tempor orchid dpibus lectus international services.</a:t>
            </a:r>
          </a:p>
        </p:txBody>
      </p:sp>
      <p:sp>
        <p:nvSpPr>
          <p:cNvPr id="15" name="Kotak Teks 3">
            <a:extLst>
              <a:ext uri="{FF2B5EF4-FFF2-40B4-BE49-F238E27FC236}">
                <a16:creationId xmlns:a16="http://schemas.microsoft.com/office/drawing/2014/main" id="{C74771E7-ECA5-ED45-9482-E33C4DBEBB4C}"/>
              </a:ext>
            </a:extLst>
          </p:cNvPr>
          <p:cNvSpPr txBox="1"/>
          <p:nvPr/>
        </p:nvSpPr>
        <p:spPr>
          <a:xfrm>
            <a:off x="1210432" y="2291355"/>
            <a:ext cx="3042001"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Design for the  Digital Age</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8" name="Kotak Teks 4">
            <a:extLst>
              <a:ext uri="{FF2B5EF4-FFF2-40B4-BE49-F238E27FC236}">
                <a16:creationId xmlns:a16="http://schemas.microsoft.com/office/drawing/2014/main" id="{1A66B57F-E70A-F843-87D5-0EA8BACE160B}"/>
              </a:ext>
            </a:extLst>
          </p:cNvPr>
          <p:cNvSpPr txBox="1"/>
          <p:nvPr/>
        </p:nvSpPr>
        <p:spPr>
          <a:xfrm>
            <a:off x="8478973" y="5043072"/>
            <a:ext cx="2463047" cy="824328"/>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Help to implement the winning advanced IT and marketing solutions.</a:t>
            </a:r>
            <a:endParaRPr lang="en-ID" sz="1100">
              <a:solidFill>
                <a:schemeClr val="tx1">
                  <a:lumMod val="75000"/>
                  <a:lumOff val="25000"/>
                </a:schemeClr>
              </a:solidFill>
              <a:latin typeface="Muli" pitchFamily="2" charset="77"/>
              <a:cs typeface="Poppins" pitchFamily="2" charset="77"/>
            </a:endParaRPr>
          </a:p>
        </p:txBody>
      </p:sp>
      <p:sp>
        <p:nvSpPr>
          <p:cNvPr id="20" name="Kotak Teks 21">
            <a:extLst>
              <a:ext uri="{FF2B5EF4-FFF2-40B4-BE49-F238E27FC236}">
                <a16:creationId xmlns:a16="http://schemas.microsoft.com/office/drawing/2014/main" id="{EAAD472A-60DA-C64D-83F5-A630C44C391C}"/>
              </a:ext>
            </a:extLst>
          </p:cNvPr>
          <p:cNvSpPr txBox="1"/>
          <p:nvPr/>
        </p:nvSpPr>
        <p:spPr>
          <a:xfrm>
            <a:off x="8780848" y="4777296"/>
            <a:ext cx="1859296" cy="261610"/>
          </a:xfrm>
          <a:prstGeom prst="rect">
            <a:avLst/>
          </a:prstGeom>
          <a:noFill/>
        </p:spPr>
        <p:txBody>
          <a:bodyPr wrap="square" rtlCol="0">
            <a:spAutoFit/>
          </a:bodyPr>
          <a:lstStyle/>
          <a:p>
            <a:pPr algn="ctr"/>
            <a:r>
              <a:rPr lang="en-US" sz="1100"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POC DEVELOPMENT</a:t>
            </a:r>
            <a:endParaRPr lang="en-ID" sz="1100"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3" name="Picture Placeholder 2">
            <a:extLst>
              <a:ext uri="{FF2B5EF4-FFF2-40B4-BE49-F238E27FC236}">
                <a16:creationId xmlns:a16="http://schemas.microsoft.com/office/drawing/2014/main" id="{7EF347AC-C475-AB44-B357-12E26CD37A0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C68D59F-0E5E-9A46-8A33-E251502A40AE}"/>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01F12BAF-41AA-A64F-922F-5D2E2D930731}"/>
              </a:ext>
            </a:extLst>
          </p:cNvPr>
          <p:cNvSpPr>
            <a:spLocks noGrp="1"/>
          </p:cNvSpPr>
          <p:nvPr>
            <p:ph type="pic" sz="quarter" idx="11"/>
          </p:nvPr>
        </p:nvSpPr>
        <p:spPr/>
      </p:sp>
    </p:spTree>
    <p:extLst>
      <p:ext uri="{BB962C8B-B14F-4D97-AF65-F5344CB8AC3E}">
        <p14:creationId xmlns:p14="http://schemas.microsoft.com/office/powerpoint/2010/main" val="3543332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Kotak Teks 21">
            <a:extLst>
              <a:ext uri="{FF2B5EF4-FFF2-40B4-BE49-F238E27FC236}">
                <a16:creationId xmlns:a16="http://schemas.microsoft.com/office/drawing/2014/main" id="{D1E104CE-8F62-428C-B61B-DEF6C9868056}"/>
              </a:ext>
            </a:extLst>
          </p:cNvPr>
          <p:cNvSpPr txBox="1"/>
          <p:nvPr/>
        </p:nvSpPr>
        <p:spPr>
          <a:xfrm>
            <a:off x="4095643" y="1846867"/>
            <a:ext cx="2598278" cy="261610"/>
          </a:xfrm>
          <a:prstGeom prst="rect">
            <a:avLst/>
          </a:prstGeom>
          <a:noFill/>
        </p:spPr>
        <p:txBody>
          <a:bodyPr wrap="square" rtlCol="0">
            <a:spAutoFit/>
          </a:bodyPr>
          <a:lstStyle/>
          <a:p>
            <a:r>
              <a:rPr lang="en-US" sz="1100" b="1" spc="100">
                <a:solidFill>
                  <a:schemeClr val="tx1">
                    <a:lumMod val="85000"/>
                    <a:lumOff val="15000"/>
                  </a:schemeClr>
                </a:solidFill>
                <a:latin typeface="Poppins SemiBold" panose="00000700000000000000" pitchFamily="2" charset="0"/>
                <a:ea typeface="Source Sans Pro" panose="020B0503030403020204" pitchFamily="34" charset="0"/>
                <a:cs typeface="Poppins SemiBold" panose="00000700000000000000" pitchFamily="2" charset="0"/>
              </a:rPr>
              <a:t>REVENUE IN THE LAST 3 YEARS</a:t>
            </a:r>
            <a:endParaRPr lang="en-ID" sz="1100" b="1" spc="100" dirty="0">
              <a:solidFill>
                <a:schemeClr val="tx1">
                  <a:lumMod val="85000"/>
                  <a:lumOff val="15000"/>
                </a:schemeClr>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31" name="Kotak Teks 3">
            <a:extLst>
              <a:ext uri="{FF2B5EF4-FFF2-40B4-BE49-F238E27FC236}">
                <a16:creationId xmlns:a16="http://schemas.microsoft.com/office/drawing/2014/main" id="{08C6332B-96C3-4B8C-9B62-2D7B52188525}"/>
              </a:ext>
            </a:extLst>
          </p:cNvPr>
          <p:cNvSpPr txBox="1"/>
          <p:nvPr/>
        </p:nvSpPr>
        <p:spPr>
          <a:xfrm>
            <a:off x="4095643" y="1227695"/>
            <a:ext cx="1447862" cy="492443"/>
          </a:xfrm>
          <a:prstGeom prst="rect">
            <a:avLst/>
          </a:prstGeom>
          <a:noFill/>
        </p:spPr>
        <p:txBody>
          <a:bodyPr wrap="square" rtlCol="0">
            <a:spAutoFit/>
          </a:bodyPr>
          <a:lstStyle/>
          <a:p>
            <a:r>
              <a:rPr lang="en-US" sz="2600" baseline="300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a:t>
            </a:r>
            <a:r>
              <a:rPr lang="en-US" sz="26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20M</a:t>
            </a:r>
            <a:endParaRPr lang="en-ID" sz="26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32" name="Kotak Teks 7">
            <a:extLst>
              <a:ext uri="{FF2B5EF4-FFF2-40B4-BE49-F238E27FC236}">
                <a16:creationId xmlns:a16="http://schemas.microsoft.com/office/drawing/2014/main" id="{535724EB-A51E-40F2-A1D7-CB031EEE5C09}"/>
              </a:ext>
            </a:extLst>
          </p:cNvPr>
          <p:cNvSpPr txBox="1"/>
          <p:nvPr/>
        </p:nvSpPr>
        <p:spPr>
          <a:xfrm>
            <a:off x="4095642" y="2102876"/>
            <a:ext cx="2412103" cy="824328"/>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Suspe nasdise inrdum consectetur adipiscing elit ut aliquam purus enim sit amet veenatis urna</a:t>
            </a:r>
          </a:p>
        </p:txBody>
      </p:sp>
      <p:sp>
        <p:nvSpPr>
          <p:cNvPr id="49" name="Rectangle 48">
            <a:extLst>
              <a:ext uri="{FF2B5EF4-FFF2-40B4-BE49-F238E27FC236}">
                <a16:creationId xmlns:a16="http://schemas.microsoft.com/office/drawing/2014/main" id="{B29D01F9-483F-4F30-B21F-D5F097465229}"/>
              </a:ext>
            </a:extLst>
          </p:cNvPr>
          <p:cNvSpPr/>
          <p:nvPr/>
        </p:nvSpPr>
        <p:spPr>
          <a:xfrm>
            <a:off x="3627170" y="644067"/>
            <a:ext cx="74989" cy="5590516"/>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Kotak Teks 21">
            <a:extLst>
              <a:ext uri="{FF2B5EF4-FFF2-40B4-BE49-F238E27FC236}">
                <a16:creationId xmlns:a16="http://schemas.microsoft.com/office/drawing/2014/main" id="{3DC54CED-C516-4F89-BD03-37CB8D1477D4}"/>
              </a:ext>
            </a:extLst>
          </p:cNvPr>
          <p:cNvSpPr txBox="1"/>
          <p:nvPr/>
        </p:nvSpPr>
        <p:spPr>
          <a:xfrm>
            <a:off x="896573" y="4648200"/>
            <a:ext cx="2204794" cy="261610"/>
          </a:xfrm>
          <a:prstGeom prst="rect">
            <a:avLst/>
          </a:prstGeom>
          <a:noFill/>
        </p:spPr>
        <p:txBody>
          <a:bodyPr wrap="square" rtlCol="0">
            <a:spAutoFit/>
          </a:bodyPr>
          <a:lstStyle/>
          <a:p>
            <a:pPr algn="r"/>
            <a:r>
              <a:rPr lang="en-US" sz="1100" b="1" spc="100">
                <a:solidFill>
                  <a:schemeClr val="tx1">
                    <a:lumMod val="85000"/>
                    <a:lumOff val="15000"/>
                  </a:schemeClr>
                </a:solidFill>
                <a:latin typeface="Poppins SemiBold" panose="00000700000000000000" pitchFamily="2" charset="0"/>
                <a:ea typeface="Source Sans Pro" panose="020B0503030403020204" pitchFamily="34" charset="0"/>
                <a:cs typeface="Poppins SemiBold" panose="00000700000000000000" pitchFamily="2" charset="0"/>
              </a:rPr>
              <a:t>VALUED CLIENT</a:t>
            </a:r>
            <a:endParaRPr lang="en-ID" sz="1100" b="1" spc="100" dirty="0">
              <a:solidFill>
                <a:schemeClr val="tx1">
                  <a:lumMod val="85000"/>
                  <a:lumOff val="15000"/>
                </a:schemeClr>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8" name="Kotak Teks 3">
            <a:extLst>
              <a:ext uri="{FF2B5EF4-FFF2-40B4-BE49-F238E27FC236}">
                <a16:creationId xmlns:a16="http://schemas.microsoft.com/office/drawing/2014/main" id="{0CE50897-7661-4747-B06D-ABD2FEF6A77F}"/>
              </a:ext>
            </a:extLst>
          </p:cNvPr>
          <p:cNvSpPr txBox="1"/>
          <p:nvPr/>
        </p:nvSpPr>
        <p:spPr>
          <a:xfrm>
            <a:off x="1891813" y="4036344"/>
            <a:ext cx="1209554" cy="492443"/>
          </a:xfrm>
          <a:prstGeom prst="rect">
            <a:avLst/>
          </a:prstGeom>
          <a:noFill/>
        </p:spPr>
        <p:txBody>
          <a:bodyPr wrap="square" rtlCol="0">
            <a:spAutoFit/>
          </a:bodyPr>
          <a:lstStyle/>
          <a:p>
            <a:pPr algn="r"/>
            <a:r>
              <a:rPr lang="en-US" sz="26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2315</a:t>
            </a:r>
            <a:endParaRPr lang="en-ID" sz="26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9" name="Kotak Teks 7">
            <a:extLst>
              <a:ext uri="{FF2B5EF4-FFF2-40B4-BE49-F238E27FC236}">
                <a16:creationId xmlns:a16="http://schemas.microsoft.com/office/drawing/2014/main" id="{86EEFA03-70F0-4E35-8F3D-EBEF74E80678}"/>
              </a:ext>
            </a:extLst>
          </p:cNvPr>
          <p:cNvSpPr txBox="1"/>
          <p:nvPr/>
        </p:nvSpPr>
        <p:spPr>
          <a:xfrm>
            <a:off x="896573" y="4914087"/>
            <a:ext cx="2204794" cy="824328"/>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rPr>
              <a:t>Consecteur personal computer tempor orci dapibus ultrices Vestibulum lectus</a:t>
            </a:r>
          </a:p>
        </p:txBody>
      </p:sp>
      <p:sp>
        <p:nvSpPr>
          <p:cNvPr id="3" name="Kotak Teks 3">
            <a:extLst>
              <a:ext uri="{FF2B5EF4-FFF2-40B4-BE49-F238E27FC236}">
                <a16:creationId xmlns:a16="http://schemas.microsoft.com/office/drawing/2014/main" id="{7C6C807E-6775-4A38-A5A8-F3C6059771F9}"/>
              </a:ext>
            </a:extLst>
          </p:cNvPr>
          <p:cNvSpPr txBox="1"/>
          <p:nvPr/>
        </p:nvSpPr>
        <p:spPr>
          <a:xfrm>
            <a:off x="7315200" y="1805693"/>
            <a:ext cx="3553927"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Scale up your Business solutions</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5" name="Kotak Teks 21">
            <a:extLst>
              <a:ext uri="{FF2B5EF4-FFF2-40B4-BE49-F238E27FC236}">
                <a16:creationId xmlns:a16="http://schemas.microsoft.com/office/drawing/2014/main" id="{F2B6EE5E-C4C4-42D6-A259-129DCA94600F}"/>
              </a:ext>
            </a:extLst>
          </p:cNvPr>
          <p:cNvSpPr txBox="1"/>
          <p:nvPr/>
        </p:nvSpPr>
        <p:spPr>
          <a:xfrm>
            <a:off x="7315200" y="1447927"/>
            <a:ext cx="2795814"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MOBILE APP DESIGN</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17" name="Kotak Teks 7">
            <a:extLst>
              <a:ext uri="{FF2B5EF4-FFF2-40B4-BE49-F238E27FC236}">
                <a16:creationId xmlns:a16="http://schemas.microsoft.com/office/drawing/2014/main" id="{D0D2E90D-9DC8-5E41-A575-33303D0B936E}"/>
              </a:ext>
            </a:extLst>
          </p:cNvPr>
          <p:cNvSpPr txBox="1"/>
          <p:nvPr/>
        </p:nvSpPr>
        <p:spPr>
          <a:xfrm>
            <a:off x="7338349" y="2808335"/>
            <a:ext cx="3553927" cy="2601738"/>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rPr>
              <a:t>Consecteur personal inta computer odio tempor orci dapibus ultrices. Vestibulum lectus mauris ultrices eros in cursus Neque laoreet suspendisse interdum consectetur libero consectetur adipiscing elit utaasd aliquam purus enim sit amet venenatis urna cursus. Lorem ipsum dolor sit amet. </a:t>
            </a:r>
          </a:p>
          <a:p>
            <a:pPr algn="just">
              <a:lnSpc>
                <a:spcPct val="150000"/>
              </a:lnSpc>
            </a:pPr>
            <a:endParaRPr lang="en-ID" sz="1100">
              <a:solidFill>
                <a:schemeClr val="tx1">
                  <a:lumMod val="75000"/>
                  <a:lumOff val="25000"/>
                </a:schemeClr>
              </a:solidFill>
              <a:latin typeface="Muli" pitchFamily="2" charset="77"/>
            </a:endParaRPr>
          </a:p>
          <a:p>
            <a:pPr algn="just">
              <a:lnSpc>
                <a:spcPct val="150000"/>
              </a:lnSpc>
            </a:pPr>
            <a:r>
              <a:rPr lang="en-ID" sz="1100">
                <a:solidFill>
                  <a:schemeClr val="tx1">
                    <a:lumMod val="75000"/>
                    <a:lumOff val="25000"/>
                  </a:schemeClr>
                </a:solidFill>
                <a:latin typeface="Muli" pitchFamily="2" charset="77"/>
              </a:rPr>
              <a:t>Suspe nasdise interdum consectetur dolor sit amet libero conse ctetur adipiscing elit utaasd aliquam purus enim sit amet venenatis urna cursus. </a:t>
            </a:r>
          </a:p>
        </p:txBody>
      </p:sp>
      <p:sp>
        <p:nvSpPr>
          <p:cNvPr id="4" name="Picture Placeholder 3">
            <a:extLst>
              <a:ext uri="{FF2B5EF4-FFF2-40B4-BE49-F238E27FC236}">
                <a16:creationId xmlns:a16="http://schemas.microsoft.com/office/drawing/2014/main" id="{7F74598A-D307-2D4B-8DCC-B0E97B6F942B}"/>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66BB8600-3085-6A44-99F6-0A2403149348}"/>
              </a:ext>
            </a:extLst>
          </p:cNvPr>
          <p:cNvSpPr>
            <a:spLocks noGrp="1"/>
          </p:cNvSpPr>
          <p:nvPr>
            <p:ph type="pic" sz="quarter" idx="13"/>
          </p:nvPr>
        </p:nvSpPr>
        <p:spPr/>
      </p:sp>
    </p:spTree>
    <p:extLst>
      <p:ext uri="{BB962C8B-B14F-4D97-AF65-F5344CB8AC3E}">
        <p14:creationId xmlns:p14="http://schemas.microsoft.com/office/powerpoint/2010/main" val="1507578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Rounded Corners 61">
            <a:extLst>
              <a:ext uri="{FF2B5EF4-FFF2-40B4-BE49-F238E27FC236}">
                <a16:creationId xmlns:a16="http://schemas.microsoft.com/office/drawing/2014/main" id="{4F373779-6F6D-4ED1-B8C3-B0EFA58E396C}"/>
              </a:ext>
            </a:extLst>
          </p:cNvPr>
          <p:cNvSpPr/>
          <p:nvPr/>
        </p:nvSpPr>
        <p:spPr>
          <a:xfrm rot="5400000">
            <a:off x="8218147" y="3162441"/>
            <a:ext cx="1346649" cy="4212723"/>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7" name="Rectangle: Rounded Corners 49">
            <a:extLst>
              <a:ext uri="{FF2B5EF4-FFF2-40B4-BE49-F238E27FC236}">
                <a16:creationId xmlns:a16="http://schemas.microsoft.com/office/drawing/2014/main" id="{FA09C00A-4926-6949-8582-E9BDA891ECF6}"/>
              </a:ext>
            </a:extLst>
          </p:cNvPr>
          <p:cNvSpPr/>
          <p:nvPr/>
        </p:nvSpPr>
        <p:spPr>
          <a:xfrm>
            <a:off x="6785110" y="4595478"/>
            <a:ext cx="1346648" cy="1346648"/>
          </a:xfrm>
          <a:prstGeom prst="roundRect">
            <a:avLst>
              <a:gd name="adj" fmla="val 6022"/>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id="{D762A3CD-BAC9-4647-AA18-AD0EBD93E24F}"/>
              </a:ext>
            </a:extLst>
          </p:cNvPr>
          <p:cNvSpPr/>
          <p:nvPr/>
        </p:nvSpPr>
        <p:spPr>
          <a:xfrm rot="5400000">
            <a:off x="8218148" y="1191904"/>
            <a:ext cx="1346649" cy="4212723"/>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2" name="Rectangle: Rounded Corners 49">
            <a:extLst>
              <a:ext uri="{FF2B5EF4-FFF2-40B4-BE49-F238E27FC236}">
                <a16:creationId xmlns:a16="http://schemas.microsoft.com/office/drawing/2014/main" id="{AACBE922-E881-5042-8DCB-63B68A2EEDAF}"/>
              </a:ext>
            </a:extLst>
          </p:cNvPr>
          <p:cNvSpPr/>
          <p:nvPr/>
        </p:nvSpPr>
        <p:spPr>
          <a:xfrm>
            <a:off x="6785110" y="2624942"/>
            <a:ext cx="1346648" cy="1346648"/>
          </a:xfrm>
          <a:prstGeom prst="roundRect">
            <a:avLst>
              <a:gd name="adj" fmla="val 6022"/>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Rounded Corners 59">
            <a:extLst>
              <a:ext uri="{FF2B5EF4-FFF2-40B4-BE49-F238E27FC236}">
                <a16:creationId xmlns:a16="http://schemas.microsoft.com/office/drawing/2014/main" id="{9BC91EB3-AD50-4082-8CB4-B2064ADEEBDA}"/>
              </a:ext>
            </a:extLst>
          </p:cNvPr>
          <p:cNvSpPr/>
          <p:nvPr/>
        </p:nvSpPr>
        <p:spPr>
          <a:xfrm rot="5400000">
            <a:off x="8218148" y="-781242"/>
            <a:ext cx="1346649" cy="4212723"/>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50" name="Rectangle: Rounded Corners 49">
            <a:extLst>
              <a:ext uri="{FF2B5EF4-FFF2-40B4-BE49-F238E27FC236}">
                <a16:creationId xmlns:a16="http://schemas.microsoft.com/office/drawing/2014/main" id="{66228373-93B7-428A-AEAE-B12E3A067D8C}"/>
              </a:ext>
            </a:extLst>
          </p:cNvPr>
          <p:cNvSpPr/>
          <p:nvPr/>
        </p:nvSpPr>
        <p:spPr>
          <a:xfrm>
            <a:off x="6785114" y="651795"/>
            <a:ext cx="1346648" cy="1346648"/>
          </a:xfrm>
          <a:prstGeom prst="roundRect">
            <a:avLst>
              <a:gd name="adj" fmla="val 6022"/>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Kotak Teks 3">
            <a:extLst>
              <a:ext uri="{FF2B5EF4-FFF2-40B4-BE49-F238E27FC236}">
                <a16:creationId xmlns:a16="http://schemas.microsoft.com/office/drawing/2014/main" id="{240EEE9D-7F2C-408C-BD81-F6919D34F122}"/>
              </a:ext>
            </a:extLst>
          </p:cNvPr>
          <p:cNvSpPr txBox="1"/>
          <p:nvPr/>
        </p:nvSpPr>
        <p:spPr>
          <a:xfrm>
            <a:off x="1067542" y="1890463"/>
            <a:ext cx="3702015"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IT and Supply Chain Integration</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9" name="Kotak Teks 7">
            <a:extLst>
              <a:ext uri="{FF2B5EF4-FFF2-40B4-BE49-F238E27FC236}">
                <a16:creationId xmlns:a16="http://schemas.microsoft.com/office/drawing/2014/main" id="{1EBCB4C4-CA25-4879-841E-AE8797241785}"/>
              </a:ext>
            </a:extLst>
          </p:cNvPr>
          <p:cNvSpPr txBox="1"/>
          <p:nvPr/>
        </p:nvSpPr>
        <p:spPr>
          <a:xfrm>
            <a:off x="1067543" y="2929906"/>
            <a:ext cx="4053010" cy="2347822"/>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rPr>
              <a:t>Consecteur personal intansa computer odio tempor orci dapibus ultrices. Vestibulum lectus mauris ultrices eros in cursus Neque laoreet suspendisse interdum consectetur libero consectetur adipiscing elit utaasd aliquam purus enim sit amet venenatis urna cursus orem ipsum dolor sit amet. </a:t>
            </a:r>
          </a:p>
          <a:p>
            <a:pPr algn="just">
              <a:lnSpc>
                <a:spcPct val="150000"/>
              </a:lnSpc>
            </a:pPr>
            <a:endParaRPr lang="en-ID" sz="1100">
              <a:solidFill>
                <a:schemeClr val="tx1">
                  <a:lumMod val="75000"/>
                  <a:lumOff val="25000"/>
                </a:schemeClr>
              </a:solidFill>
              <a:latin typeface="Muli" pitchFamily="2" charset="77"/>
            </a:endParaRPr>
          </a:p>
          <a:p>
            <a:pPr algn="just">
              <a:lnSpc>
                <a:spcPct val="150000"/>
              </a:lnSpc>
            </a:pPr>
            <a:r>
              <a:rPr lang="en-ID" sz="1100">
                <a:solidFill>
                  <a:schemeClr val="tx1">
                    <a:lumMod val="75000"/>
                    <a:lumOff val="25000"/>
                  </a:schemeClr>
                </a:solidFill>
                <a:latin typeface="Muli" pitchFamily="2" charset="77"/>
              </a:rPr>
              <a:t>Suspe nasdise interdum consectetur dolor sit amet libero conse ctetur adipiscing elit utaasd aliquam purus enim sit amet venenatis urna cursus international services. </a:t>
            </a:r>
          </a:p>
        </p:txBody>
      </p:sp>
      <p:sp>
        <p:nvSpPr>
          <p:cNvPr id="21" name="Kotak Teks 3">
            <a:extLst>
              <a:ext uri="{FF2B5EF4-FFF2-40B4-BE49-F238E27FC236}">
                <a16:creationId xmlns:a16="http://schemas.microsoft.com/office/drawing/2014/main" id="{42972CED-6E0F-4387-A930-02DDB62B7CBC}"/>
              </a:ext>
            </a:extLst>
          </p:cNvPr>
          <p:cNvSpPr txBox="1"/>
          <p:nvPr/>
        </p:nvSpPr>
        <p:spPr>
          <a:xfrm>
            <a:off x="9557340" y="2880536"/>
            <a:ext cx="1083603" cy="600164"/>
          </a:xfrm>
          <a:prstGeom prst="rect">
            <a:avLst/>
          </a:prstGeom>
          <a:noFill/>
        </p:spPr>
        <p:txBody>
          <a:bodyPr wrap="square" rtlCol="0">
            <a:spAutoFit/>
          </a:bodyPr>
          <a:lstStyle/>
          <a:p>
            <a:pPr algn="ctr"/>
            <a:r>
              <a:rPr lang="en-US" sz="33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127.</a:t>
            </a:r>
            <a:endParaRPr lang="en-ID" sz="33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24" name="Kotak Teks 3">
            <a:extLst>
              <a:ext uri="{FF2B5EF4-FFF2-40B4-BE49-F238E27FC236}">
                <a16:creationId xmlns:a16="http://schemas.microsoft.com/office/drawing/2014/main" id="{6EEC2B5B-8E2F-432E-8BCC-93EE816692A8}"/>
              </a:ext>
            </a:extLst>
          </p:cNvPr>
          <p:cNvSpPr txBox="1"/>
          <p:nvPr/>
        </p:nvSpPr>
        <p:spPr>
          <a:xfrm>
            <a:off x="9557340" y="4832088"/>
            <a:ext cx="1083603" cy="600164"/>
          </a:xfrm>
          <a:prstGeom prst="rect">
            <a:avLst/>
          </a:prstGeom>
          <a:noFill/>
        </p:spPr>
        <p:txBody>
          <a:bodyPr wrap="square" rtlCol="0">
            <a:spAutoFit/>
          </a:bodyPr>
          <a:lstStyle/>
          <a:p>
            <a:pPr algn="ctr"/>
            <a:r>
              <a:rPr lang="en-US" sz="33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474.</a:t>
            </a:r>
            <a:endParaRPr lang="en-ID" sz="33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5" name="Kotak Teks 3">
            <a:extLst>
              <a:ext uri="{FF2B5EF4-FFF2-40B4-BE49-F238E27FC236}">
                <a16:creationId xmlns:a16="http://schemas.microsoft.com/office/drawing/2014/main" id="{54DAD0E8-4CAE-476A-9A69-E0F1E3BD6094}"/>
              </a:ext>
            </a:extLst>
          </p:cNvPr>
          <p:cNvSpPr txBox="1"/>
          <p:nvPr/>
        </p:nvSpPr>
        <p:spPr>
          <a:xfrm>
            <a:off x="9557340" y="920105"/>
            <a:ext cx="1083603" cy="600164"/>
          </a:xfrm>
          <a:prstGeom prst="rect">
            <a:avLst/>
          </a:prstGeom>
          <a:noFill/>
        </p:spPr>
        <p:txBody>
          <a:bodyPr wrap="square" rtlCol="0">
            <a:spAutoFit/>
          </a:bodyPr>
          <a:lstStyle/>
          <a:p>
            <a:pPr algn="ctr"/>
            <a:r>
              <a:rPr lang="en-US" sz="33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384.</a:t>
            </a:r>
            <a:endParaRPr lang="en-ID" sz="33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64" name="Freeform: Shape 63">
            <a:extLst>
              <a:ext uri="{FF2B5EF4-FFF2-40B4-BE49-F238E27FC236}">
                <a16:creationId xmlns:a16="http://schemas.microsoft.com/office/drawing/2014/main" id="{EBAA5034-7690-4047-9C1C-DA5540899F8E}"/>
              </a:ext>
            </a:extLst>
          </p:cNvPr>
          <p:cNvSpPr/>
          <p:nvPr/>
        </p:nvSpPr>
        <p:spPr>
          <a:xfrm rot="10800000">
            <a:off x="10476136" y="2692109"/>
            <a:ext cx="459428" cy="461116"/>
          </a:xfrm>
          <a:custGeom>
            <a:avLst/>
            <a:gdLst>
              <a:gd name="connsiteX0" fmla="*/ 15067 w 1298349"/>
              <a:gd name="connsiteY0" fmla="*/ 0 h 1303119"/>
              <a:gd name="connsiteX1" fmla="*/ 1298349 w 1298349"/>
              <a:gd name="connsiteY1" fmla="*/ 1303119 h 1303119"/>
              <a:gd name="connsiteX2" fmla="*/ 63464 w 1298349"/>
              <a:gd name="connsiteY2" fmla="*/ 1303119 h 1303119"/>
              <a:gd name="connsiteX3" fmla="*/ 0 w 1298349"/>
              <a:gd name="connsiteY3" fmla="*/ 1239655 h 1303119"/>
              <a:gd name="connsiteX4" fmla="*/ 0 w 1298349"/>
              <a:gd name="connsiteY4" fmla="*/ 36373 h 1303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349" h="1303119">
                <a:moveTo>
                  <a:pt x="15067" y="0"/>
                </a:moveTo>
                <a:lnTo>
                  <a:pt x="1298349" y="1303119"/>
                </a:lnTo>
                <a:lnTo>
                  <a:pt x="63464" y="1303119"/>
                </a:lnTo>
                <a:cubicBezTo>
                  <a:pt x="28414" y="1303119"/>
                  <a:pt x="0" y="1274705"/>
                  <a:pt x="0" y="1239655"/>
                </a:cubicBezTo>
                <a:lnTo>
                  <a:pt x="0" y="36373"/>
                </a:lnTo>
                <a:close/>
              </a:path>
            </a:pathLst>
          </a:custGeom>
          <a:gradFill>
            <a:gsLst>
              <a:gs pos="84000">
                <a:srgbClr val="0E36B3">
                  <a:alpha val="19000"/>
                </a:srgbClr>
              </a:gs>
              <a:gs pos="0">
                <a:srgbClr val="C93D94">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53E6EBE5-E986-4F3D-BD74-03C8797A312B}"/>
              </a:ext>
            </a:extLst>
          </p:cNvPr>
          <p:cNvSpPr/>
          <p:nvPr/>
        </p:nvSpPr>
        <p:spPr>
          <a:xfrm rot="10800000">
            <a:off x="10476136" y="716902"/>
            <a:ext cx="459428" cy="461116"/>
          </a:xfrm>
          <a:custGeom>
            <a:avLst/>
            <a:gdLst>
              <a:gd name="connsiteX0" fmla="*/ 15067 w 1298349"/>
              <a:gd name="connsiteY0" fmla="*/ 0 h 1303119"/>
              <a:gd name="connsiteX1" fmla="*/ 1298349 w 1298349"/>
              <a:gd name="connsiteY1" fmla="*/ 1303119 h 1303119"/>
              <a:gd name="connsiteX2" fmla="*/ 63464 w 1298349"/>
              <a:gd name="connsiteY2" fmla="*/ 1303119 h 1303119"/>
              <a:gd name="connsiteX3" fmla="*/ 0 w 1298349"/>
              <a:gd name="connsiteY3" fmla="*/ 1239655 h 1303119"/>
              <a:gd name="connsiteX4" fmla="*/ 0 w 1298349"/>
              <a:gd name="connsiteY4" fmla="*/ 36373 h 1303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349" h="1303119">
                <a:moveTo>
                  <a:pt x="15067" y="0"/>
                </a:moveTo>
                <a:lnTo>
                  <a:pt x="1298349" y="1303119"/>
                </a:lnTo>
                <a:lnTo>
                  <a:pt x="63464" y="1303119"/>
                </a:lnTo>
                <a:cubicBezTo>
                  <a:pt x="28414" y="1303119"/>
                  <a:pt x="0" y="1274705"/>
                  <a:pt x="0" y="1239655"/>
                </a:cubicBezTo>
                <a:lnTo>
                  <a:pt x="0" y="36373"/>
                </a:lnTo>
                <a:close/>
              </a:path>
            </a:pathLst>
          </a:custGeom>
          <a:gradFill>
            <a:gsLst>
              <a:gs pos="84000">
                <a:srgbClr val="0E36B3">
                  <a:alpha val="19000"/>
                </a:srgbClr>
              </a:gs>
              <a:gs pos="0">
                <a:srgbClr val="C93D94">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D48A0A75-8107-428C-B2E8-D225C25B1209}"/>
              </a:ext>
            </a:extLst>
          </p:cNvPr>
          <p:cNvSpPr/>
          <p:nvPr/>
        </p:nvSpPr>
        <p:spPr>
          <a:xfrm rot="10800000">
            <a:off x="10476136" y="4671054"/>
            <a:ext cx="459428" cy="461116"/>
          </a:xfrm>
          <a:custGeom>
            <a:avLst/>
            <a:gdLst>
              <a:gd name="connsiteX0" fmla="*/ 15067 w 1298349"/>
              <a:gd name="connsiteY0" fmla="*/ 0 h 1303119"/>
              <a:gd name="connsiteX1" fmla="*/ 1298349 w 1298349"/>
              <a:gd name="connsiteY1" fmla="*/ 1303119 h 1303119"/>
              <a:gd name="connsiteX2" fmla="*/ 63464 w 1298349"/>
              <a:gd name="connsiteY2" fmla="*/ 1303119 h 1303119"/>
              <a:gd name="connsiteX3" fmla="*/ 0 w 1298349"/>
              <a:gd name="connsiteY3" fmla="*/ 1239655 h 1303119"/>
              <a:gd name="connsiteX4" fmla="*/ 0 w 1298349"/>
              <a:gd name="connsiteY4" fmla="*/ 36373 h 1303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8349" h="1303119">
                <a:moveTo>
                  <a:pt x="15067" y="0"/>
                </a:moveTo>
                <a:lnTo>
                  <a:pt x="1298349" y="1303119"/>
                </a:lnTo>
                <a:lnTo>
                  <a:pt x="63464" y="1303119"/>
                </a:lnTo>
                <a:cubicBezTo>
                  <a:pt x="28414" y="1303119"/>
                  <a:pt x="0" y="1274705"/>
                  <a:pt x="0" y="1239655"/>
                </a:cubicBezTo>
                <a:lnTo>
                  <a:pt x="0" y="36373"/>
                </a:lnTo>
                <a:close/>
              </a:path>
            </a:pathLst>
          </a:custGeom>
          <a:gradFill>
            <a:gsLst>
              <a:gs pos="84000">
                <a:srgbClr val="0E36B3">
                  <a:alpha val="19000"/>
                </a:srgbClr>
              </a:gs>
              <a:gs pos="0">
                <a:srgbClr val="C93D94">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B66B558-E40E-BF46-8039-3EFF6C0007B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734C7C13-8E47-DC49-8E50-C8FE49DFE355}"/>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AB288735-B0CE-F044-88D9-0CC57443A989}"/>
              </a:ext>
            </a:extLst>
          </p:cNvPr>
          <p:cNvSpPr>
            <a:spLocks noGrp="1"/>
          </p:cNvSpPr>
          <p:nvPr>
            <p:ph type="pic" sz="quarter" idx="14"/>
          </p:nvPr>
        </p:nvSpPr>
        <p:spPr/>
      </p:sp>
      <p:sp>
        <p:nvSpPr>
          <p:cNvPr id="19" name="Rectangle: Rounded Corners 18">
            <a:extLst>
              <a:ext uri="{FF2B5EF4-FFF2-40B4-BE49-F238E27FC236}">
                <a16:creationId xmlns:a16="http://schemas.microsoft.com/office/drawing/2014/main" id="{EE9BAD96-5B3C-4305-99E2-8B60FB294394}"/>
              </a:ext>
            </a:extLst>
          </p:cNvPr>
          <p:cNvSpPr/>
          <p:nvPr/>
        </p:nvSpPr>
        <p:spPr>
          <a:xfrm>
            <a:off x="8499962" y="1660755"/>
            <a:ext cx="2324100" cy="482366"/>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50" b="1"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IN-HOUSE ENGINEERS</a:t>
            </a:r>
            <a:endParaRPr lang="en-ID" sz="950" b="1"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3" name="Rectangle: Rounded Corners 22">
            <a:extLst>
              <a:ext uri="{FF2B5EF4-FFF2-40B4-BE49-F238E27FC236}">
                <a16:creationId xmlns:a16="http://schemas.microsoft.com/office/drawing/2014/main" id="{C4EBDDDA-CE48-47A5-92D1-8A2E36169CB1}"/>
              </a:ext>
            </a:extLst>
          </p:cNvPr>
          <p:cNvSpPr/>
          <p:nvPr/>
        </p:nvSpPr>
        <p:spPr>
          <a:xfrm>
            <a:off x="8499962" y="3633534"/>
            <a:ext cx="2324100" cy="482366"/>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50" b="1"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ACTIVE CLIENTS</a:t>
            </a:r>
            <a:endParaRPr lang="en-ID" sz="950" b="1"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6" name="Rectangle: Rounded Corners 25">
            <a:extLst>
              <a:ext uri="{FF2B5EF4-FFF2-40B4-BE49-F238E27FC236}">
                <a16:creationId xmlns:a16="http://schemas.microsoft.com/office/drawing/2014/main" id="{CB046171-D58B-4495-9163-DD9948178C19}"/>
              </a:ext>
            </a:extLst>
          </p:cNvPr>
          <p:cNvSpPr/>
          <p:nvPr/>
        </p:nvSpPr>
        <p:spPr>
          <a:xfrm>
            <a:off x="8499962" y="5554930"/>
            <a:ext cx="2324100" cy="482366"/>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50" b="1" spc="10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rPr>
              <a:t>SUCCESFUL PROJECTS</a:t>
            </a:r>
            <a:endParaRPr lang="en-ID" sz="950" b="1" spc="100" dirty="0">
              <a:solidFill>
                <a:srgbClr val="0E36B3"/>
              </a:solidFill>
              <a:latin typeface="Poppins SemiBold" panose="00000700000000000000" pitchFamily="2" charset="0"/>
              <a:ea typeface="Source Sans Pro" panose="020B0503030403020204" pitchFamily="34" charset="0"/>
              <a:cs typeface="Poppins SemiBold" panose="00000700000000000000" pitchFamily="2" charset="0"/>
            </a:endParaRPr>
          </a:p>
        </p:txBody>
      </p:sp>
    </p:spTree>
    <p:extLst>
      <p:ext uri="{BB962C8B-B14F-4D97-AF65-F5344CB8AC3E}">
        <p14:creationId xmlns:p14="http://schemas.microsoft.com/office/powerpoint/2010/main" val="4155218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Kotak Teks 21">
            <a:extLst>
              <a:ext uri="{FF2B5EF4-FFF2-40B4-BE49-F238E27FC236}">
                <a16:creationId xmlns:a16="http://schemas.microsoft.com/office/drawing/2014/main" id="{BB2B828B-0643-41FE-912A-1C603E255AFB}"/>
              </a:ext>
            </a:extLst>
          </p:cNvPr>
          <p:cNvSpPr txBox="1"/>
          <p:nvPr/>
        </p:nvSpPr>
        <p:spPr>
          <a:xfrm>
            <a:off x="3913058" y="4495800"/>
            <a:ext cx="2204794" cy="276999"/>
          </a:xfrm>
          <a:prstGeom prst="rect">
            <a:avLst/>
          </a:prstGeom>
          <a:noFill/>
        </p:spPr>
        <p:txBody>
          <a:bodyPr wrap="square" rtlCol="0">
            <a:spAutoFit/>
          </a:bodyPr>
          <a:lstStyle/>
          <a:p>
            <a:r>
              <a:rPr lang="en-US" sz="1200">
                <a:latin typeface="Poppins Medium" panose="00000600000000000000" pitchFamily="2" charset="0"/>
                <a:ea typeface="Source Sans Pro" panose="020B0503030403020204" pitchFamily="34" charset="0"/>
                <a:cs typeface="Poppins Medium" panose="00000600000000000000" pitchFamily="2" charset="0"/>
              </a:rPr>
              <a:t>Healthcare Plans</a:t>
            </a:r>
            <a:endParaRPr lang="en-ID" sz="1200" dirty="0">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17" name="Kotak Teks 21">
            <a:extLst>
              <a:ext uri="{FF2B5EF4-FFF2-40B4-BE49-F238E27FC236}">
                <a16:creationId xmlns:a16="http://schemas.microsoft.com/office/drawing/2014/main" id="{98915639-AB2E-476D-84A1-8DAA1A3D9A12}"/>
              </a:ext>
            </a:extLst>
          </p:cNvPr>
          <p:cNvSpPr txBox="1"/>
          <p:nvPr/>
        </p:nvSpPr>
        <p:spPr>
          <a:xfrm>
            <a:off x="1140106" y="4495800"/>
            <a:ext cx="2204794" cy="276999"/>
          </a:xfrm>
          <a:prstGeom prst="rect">
            <a:avLst/>
          </a:prstGeom>
          <a:noFill/>
        </p:spPr>
        <p:txBody>
          <a:bodyPr wrap="square" rtlCol="0">
            <a:spAutoFit/>
          </a:bodyPr>
          <a:lstStyle/>
          <a:p>
            <a:r>
              <a:rPr lang="en-US" sz="1200">
                <a:latin typeface="Poppins Medium" panose="00000600000000000000" pitchFamily="2" charset="0"/>
                <a:ea typeface="Source Sans Pro" panose="020B0503030403020204" pitchFamily="34" charset="0"/>
                <a:cs typeface="Poppins Medium" panose="00000600000000000000" pitchFamily="2" charset="0"/>
              </a:rPr>
              <a:t>Medical Technology</a:t>
            </a:r>
            <a:endParaRPr lang="en-ID" sz="1200" dirty="0">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73" name="Kotak Teks 7">
            <a:extLst>
              <a:ext uri="{FF2B5EF4-FFF2-40B4-BE49-F238E27FC236}">
                <a16:creationId xmlns:a16="http://schemas.microsoft.com/office/drawing/2014/main" id="{6918CE2F-B920-4295-80F9-F7F98F479D18}"/>
              </a:ext>
            </a:extLst>
          </p:cNvPr>
          <p:cNvSpPr txBox="1"/>
          <p:nvPr/>
        </p:nvSpPr>
        <p:spPr>
          <a:xfrm>
            <a:off x="1140106" y="2186709"/>
            <a:ext cx="4953000" cy="107824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pitchFamily="2" charset="77"/>
              </a:rPr>
              <a:t>Value and integrity to your retail construction or remodel project. You can rest assured that your dedicated on-site team will finish your project time and on budget. Some of our retail construction and remodel includes full-service new store build-outs and store-within-a-store projects.</a:t>
            </a:r>
            <a:endParaRPr lang="en-ID" sz="1100">
              <a:solidFill>
                <a:schemeClr val="tx1">
                  <a:lumMod val="75000"/>
                  <a:lumOff val="25000"/>
                </a:schemeClr>
              </a:solidFill>
              <a:latin typeface="Muli" pitchFamily="2" charset="77"/>
            </a:endParaRPr>
          </a:p>
        </p:txBody>
      </p:sp>
      <p:sp>
        <p:nvSpPr>
          <p:cNvPr id="76" name="Kotak Teks 3">
            <a:extLst>
              <a:ext uri="{FF2B5EF4-FFF2-40B4-BE49-F238E27FC236}">
                <a16:creationId xmlns:a16="http://schemas.microsoft.com/office/drawing/2014/main" id="{D0BA083C-CBCC-4609-9739-76CBED992669}"/>
              </a:ext>
            </a:extLst>
          </p:cNvPr>
          <p:cNvSpPr txBox="1"/>
          <p:nvPr/>
        </p:nvSpPr>
        <p:spPr>
          <a:xfrm>
            <a:off x="1140107" y="1555924"/>
            <a:ext cx="4449352" cy="507831"/>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IT Growth in Healthcare</a:t>
            </a:r>
          </a:p>
        </p:txBody>
      </p:sp>
      <p:sp>
        <p:nvSpPr>
          <p:cNvPr id="13" name="Kotak Teks 7">
            <a:extLst>
              <a:ext uri="{FF2B5EF4-FFF2-40B4-BE49-F238E27FC236}">
                <a16:creationId xmlns:a16="http://schemas.microsoft.com/office/drawing/2014/main" id="{3014E615-87F4-0A42-996E-5F636EB01C10}"/>
              </a:ext>
            </a:extLst>
          </p:cNvPr>
          <p:cNvSpPr txBox="1"/>
          <p:nvPr/>
        </p:nvSpPr>
        <p:spPr>
          <a:xfrm>
            <a:off x="3913058" y="4807523"/>
            <a:ext cx="2204794" cy="570413"/>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pitchFamily="2" charset="77"/>
              </a:rPr>
              <a:t>Enable healthcare technology companies to innovate</a:t>
            </a:r>
            <a:endParaRPr lang="en-ID" sz="1100">
              <a:solidFill>
                <a:schemeClr val="tx1">
                  <a:lumMod val="75000"/>
                  <a:lumOff val="25000"/>
                </a:schemeClr>
              </a:solidFill>
              <a:latin typeface="Muli" pitchFamily="2" charset="77"/>
            </a:endParaRPr>
          </a:p>
        </p:txBody>
      </p:sp>
      <p:sp>
        <p:nvSpPr>
          <p:cNvPr id="14" name="Kotak Teks 7">
            <a:extLst>
              <a:ext uri="{FF2B5EF4-FFF2-40B4-BE49-F238E27FC236}">
                <a16:creationId xmlns:a16="http://schemas.microsoft.com/office/drawing/2014/main" id="{25F30C59-14EF-7B48-8F8D-8F3573584DDA}"/>
              </a:ext>
            </a:extLst>
          </p:cNvPr>
          <p:cNvSpPr txBox="1"/>
          <p:nvPr/>
        </p:nvSpPr>
        <p:spPr>
          <a:xfrm>
            <a:off x="1140106" y="4807523"/>
            <a:ext cx="2204794" cy="570413"/>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pitchFamily="2" charset="77"/>
              </a:rPr>
              <a:t>Enable healthcare technology companies to innovate</a:t>
            </a:r>
            <a:endParaRPr lang="en-ID" sz="1100">
              <a:solidFill>
                <a:schemeClr val="tx1">
                  <a:lumMod val="75000"/>
                  <a:lumOff val="25000"/>
                </a:schemeClr>
              </a:solidFill>
              <a:latin typeface="Muli" pitchFamily="2" charset="77"/>
            </a:endParaRPr>
          </a:p>
        </p:txBody>
      </p:sp>
      <p:sp>
        <p:nvSpPr>
          <p:cNvPr id="15" name="Rectangle: Diagonal Corners Rounded 44">
            <a:extLst>
              <a:ext uri="{FF2B5EF4-FFF2-40B4-BE49-F238E27FC236}">
                <a16:creationId xmlns:a16="http://schemas.microsoft.com/office/drawing/2014/main" id="{A85AEED6-B951-3646-B54E-173488EC0659}"/>
              </a:ext>
            </a:extLst>
          </p:cNvPr>
          <p:cNvSpPr/>
          <p:nvPr/>
        </p:nvSpPr>
        <p:spPr>
          <a:xfrm>
            <a:off x="1226468" y="3720491"/>
            <a:ext cx="546709" cy="546709"/>
          </a:xfrm>
          <a:prstGeom prst="round2Diag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Poppins Medium" pitchFamily="2" charset="77"/>
                <a:cs typeface="Poppins Medium" pitchFamily="2" charset="77"/>
              </a:rPr>
              <a:t>01</a:t>
            </a:r>
          </a:p>
        </p:txBody>
      </p:sp>
      <p:sp>
        <p:nvSpPr>
          <p:cNvPr id="20" name="Rectangle: Diagonal Corners Rounded 44">
            <a:extLst>
              <a:ext uri="{FF2B5EF4-FFF2-40B4-BE49-F238E27FC236}">
                <a16:creationId xmlns:a16="http://schemas.microsoft.com/office/drawing/2014/main" id="{950EE55B-3124-7147-B636-54E5CD04FBDD}"/>
              </a:ext>
            </a:extLst>
          </p:cNvPr>
          <p:cNvSpPr/>
          <p:nvPr/>
        </p:nvSpPr>
        <p:spPr>
          <a:xfrm>
            <a:off x="4003876" y="3720491"/>
            <a:ext cx="546709" cy="546709"/>
          </a:xfrm>
          <a:prstGeom prst="round2Diag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Poppins Medium" pitchFamily="2" charset="77"/>
                <a:cs typeface="Poppins Medium" pitchFamily="2" charset="77"/>
              </a:rPr>
              <a:t>02</a:t>
            </a:r>
          </a:p>
        </p:txBody>
      </p:sp>
      <p:sp>
        <p:nvSpPr>
          <p:cNvPr id="3" name="Picture Placeholder 2">
            <a:extLst>
              <a:ext uri="{FF2B5EF4-FFF2-40B4-BE49-F238E27FC236}">
                <a16:creationId xmlns:a16="http://schemas.microsoft.com/office/drawing/2014/main" id="{603B1385-1A08-1E49-A272-DB675F16E12B}"/>
              </a:ext>
            </a:extLst>
          </p:cNvPr>
          <p:cNvSpPr>
            <a:spLocks noGrp="1"/>
          </p:cNvSpPr>
          <p:nvPr>
            <p:ph type="pic" sz="quarter" idx="12"/>
          </p:nvPr>
        </p:nvSpPr>
        <p:spPr/>
      </p:sp>
    </p:spTree>
    <p:extLst>
      <p:ext uri="{BB962C8B-B14F-4D97-AF65-F5344CB8AC3E}">
        <p14:creationId xmlns:p14="http://schemas.microsoft.com/office/powerpoint/2010/main" val="2238555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ACE458F-A645-944A-84D1-3B25FA98479B}"/>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4E854A88-25C6-A14D-8254-AC490C01A453}"/>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6F9834F5-8159-C74C-BC64-C3826D43ADBA}"/>
              </a:ext>
            </a:extLst>
          </p:cNvPr>
          <p:cNvSpPr>
            <a:spLocks noGrp="1"/>
          </p:cNvSpPr>
          <p:nvPr>
            <p:ph type="pic" sz="quarter" idx="12"/>
          </p:nvPr>
        </p:nvSpPr>
        <p:spPr/>
      </p:sp>
      <p:sp>
        <p:nvSpPr>
          <p:cNvPr id="2" name="Kotak Teks 3">
            <a:extLst>
              <a:ext uri="{FF2B5EF4-FFF2-40B4-BE49-F238E27FC236}">
                <a16:creationId xmlns:a16="http://schemas.microsoft.com/office/drawing/2014/main" id="{A302541B-73CA-43AF-BA58-6197AA78F78A}"/>
              </a:ext>
            </a:extLst>
          </p:cNvPr>
          <p:cNvSpPr txBox="1"/>
          <p:nvPr/>
        </p:nvSpPr>
        <p:spPr>
          <a:xfrm>
            <a:off x="3848100" y="1059748"/>
            <a:ext cx="4495800" cy="923330"/>
          </a:xfrm>
          <a:prstGeom prst="rect">
            <a:avLst/>
          </a:prstGeom>
          <a:noFill/>
        </p:spPr>
        <p:txBody>
          <a:bodyPr wrap="square" rtlCol="0">
            <a:spAutoFit/>
          </a:bodyPr>
          <a:lstStyle/>
          <a:p>
            <a:pPr algn="ctr"/>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We are not just a Team</a:t>
            </a:r>
          </a:p>
          <a:p>
            <a:pPr algn="ctr"/>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We are a Family</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3" name="Kotak Teks 21">
            <a:extLst>
              <a:ext uri="{FF2B5EF4-FFF2-40B4-BE49-F238E27FC236}">
                <a16:creationId xmlns:a16="http://schemas.microsoft.com/office/drawing/2014/main" id="{05C772DE-820E-4C89-9AF0-AB1B3321EEDA}"/>
              </a:ext>
            </a:extLst>
          </p:cNvPr>
          <p:cNvSpPr txBox="1"/>
          <p:nvPr/>
        </p:nvSpPr>
        <p:spPr>
          <a:xfrm>
            <a:off x="4984750" y="746357"/>
            <a:ext cx="2222500" cy="261610"/>
          </a:xfrm>
          <a:prstGeom prst="rect">
            <a:avLst/>
          </a:prstGeom>
          <a:noFill/>
        </p:spPr>
        <p:txBody>
          <a:bodyPr wrap="square" rtlCol="0">
            <a:spAutoFit/>
          </a:bodyPr>
          <a:lstStyle/>
          <a:p>
            <a:pPr algn="ctr"/>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DIGITECH MEMBERS</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4" name="Kotak Teks 4">
            <a:extLst>
              <a:ext uri="{FF2B5EF4-FFF2-40B4-BE49-F238E27FC236}">
                <a16:creationId xmlns:a16="http://schemas.microsoft.com/office/drawing/2014/main" id="{861B68E4-3D4E-4143-982C-067916FFFDB2}"/>
              </a:ext>
            </a:extLst>
          </p:cNvPr>
          <p:cNvSpPr txBox="1"/>
          <p:nvPr/>
        </p:nvSpPr>
        <p:spPr>
          <a:xfrm>
            <a:off x="2604839" y="5629867"/>
            <a:ext cx="6747081" cy="570413"/>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Vestibulum lectus mauris ultrices enosa in curs requeinmsa laoreet suspendisse interdum cons citetur libero prietiumes vulputate sapien nec sgittis. Dolor sit amet consem centani adipiscing.</a:t>
            </a:r>
          </a:p>
        </p:txBody>
      </p:sp>
      <p:sp>
        <p:nvSpPr>
          <p:cNvPr id="8" name="Kotak Teks 21">
            <a:extLst>
              <a:ext uri="{FF2B5EF4-FFF2-40B4-BE49-F238E27FC236}">
                <a16:creationId xmlns:a16="http://schemas.microsoft.com/office/drawing/2014/main" id="{8862AACF-FAF0-4FE3-8002-A023D8AD0221}"/>
              </a:ext>
            </a:extLst>
          </p:cNvPr>
          <p:cNvSpPr txBox="1"/>
          <p:nvPr/>
        </p:nvSpPr>
        <p:spPr>
          <a:xfrm>
            <a:off x="2069164" y="4673809"/>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THOMAS CRAWFORD</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9" name="Kotak Teks 4">
            <a:extLst>
              <a:ext uri="{FF2B5EF4-FFF2-40B4-BE49-F238E27FC236}">
                <a16:creationId xmlns:a16="http://schemas.microsoft.com/office/drawing/2014/main" id="{425A1747-C3C5-4D6B-8285-5DFBE81EDDD4}"/>
              </a:ext>
            </a:extLst>
          </p:cNvPr>
          <p:cNvSpPr txBox="1"/>
          <p:nvPr/>
        </p:nvSpPr>
        <p:spPr>
          <a:xfrm>
            <a:off x="2143777" y="4941303"/>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Graphic Designer</a:t>
            </a:r>
          </a:p>
        </p:txBody>
      </p:sp>
      <p:sp>
        <p:nvSpPr>
          <p:cNvPr id="11" name="Kotak Teks 21">
            <a:extLst>
              <a:ext uri="{FF2B5EF4-FFF2-40B4-BE49-F238E27FC236}">
                <a16:creationId xmlns:a16="http://schemas.microsoft.com/office/drawing/2014/main" id="{89DD0E29-60F3-49AB-BFBA-34FE09476640}"/>
              </a:ext>
            </a:extLst>
          </p:cNvPr>
          <p:cNvSpPr txBox="1"/>
          <p:nvPr/>
        </p:nvSpPr>
        <p:spPr>
          <a:xfrm>
            <a:off x="5246870" y="4673809"/>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EDWARD JACKSON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2" name="Kotak Teks 4">
            <a:extLst>
              <a:ext uri="{FF2B5EF4-FFF2-40B4-BE49-F238E27FC236}">
                <a16:creationId xmlns:a16="http://schemas.microsoft.com/office/drawing/2014/main" id="{F80F1477-0A40-4E9E-94C0-D9E6172B7322}"/>
              </a:ext>
            </a:extLst>
          </p:cNvPr>
          <p:cNvSpPr txBox="1"/>
          <p:nvPr/>
        </p:nvSpPr>
        <p:spPr>
          <a:xfrm>
            <a:off x="5321483" y="4941303"/>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Web Designer</a:t>
            </a:r>
          </a:p>
        </p:txBody>
      </p:sp>
      <p:sp>
        <p:nvSpPr>
          <p:cNvPr id="13" name="Kotak Teks 21">
            <a:extLst>
              <a:ext uri="{FF2B5EF4-FFF2-40B4-BE49-F238E27FC236}">
                <a16:creationId xmlns:a16="http://schemas.microsoft.com/office/drawing/2014/main" id="{B2FE93BF-2D42-4276-BAD3-5A3EBD9D475E}"/>
              </a:ext>
            </a:extLst>
          </p:cNvPr>
          <p:cNvSpPr txBox="1"/>
          <p:nvPr/>
        </p:nvSpPr>
        <p:spPr>
          <a:xfrm>
            <a:off x="8389034" y="4673809"/>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ALEXANDER WAGNER</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4" name="Kotak Teks 4">
            <a:extLst>
              <a:ext uri="{FF2B5EF4-FFF2-40B4-BE49-F238E27FC236}">
                <a16:creationId xmlns:a16="http://schemas.microsoft.com/office/drawing/2014/main" id="{5B44AEE1-C93F-4732-8B27-4CCA9F3CEA4C}"/>
              </a:ext>
            </a:extLst>
          </p:cNvPr>
          <p:cNvSpPr txBox="1"/>
          <p:nvPr/>
        </p:nvSpPr>
        <p:spPr>
          <a:xfrm>
            <a:off x="8463647" y="4941303"/>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Motion Designer</a:t>
            </a:r>
          </a:p>
        </p:txBody>
      </p:sp>
      <p:sp>
        <p:nvSpPr>
          <p:cNvPr id="42" name="Oval 41">
            <a:extLst>
              <a:ext uri="{FF2B5EF4-FFF2-40B4-BE49-F238E27FC236}">
                <a16:creationId xmlns:a16="http://schemas.microsoft.com/office/drawing/2014/main" id="{C4B6A834-2F9B-43F0-9DE7-00CB22CCB201}"/>
              </a:ext>
            </a:extLst>
          </p:cNvPr>
          <p:cNvSpPr/>
          <p:nvPr/>
        </p:nvSpPr>
        <p:spPr>
          <a:xfrm>
            <a:off x="1980264" y="2698163"/>
            <a:ext cx="519734" cy="519734"/>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latin typeface="Poppins SemiBold" panose="00000700000000000000" pitchFamily="2" charset="0"/>
                <a:cs typeface="Poppins SemiBold" panose="00000700000000000000" pitchFamily="2" charset="0"/>
              </a:rPr>
              <a:t>01</a:t>
            </a:r>
          </a:p>
        </p:txBody>
      </p:sp>
      <p:sp>
        <p:nvSpPr>
          <p:cNvPr id="43" name="Oval 42">
            <a:extLst>
              <a:ext uri="{FF2B5EF4-FFF2-40B4-BE49-F238E27FC236}">
                <a16:creationId xmlns:a16="http://schemas.microsoft.com/office/drawing/2014/main" id="{F8000A73-65C3-496F-95DD-832AEE70568E}"/>
              </a:ext>
            </a:extLst>
          </p:cNvPr>
          <p:cNvSpPr/>
          <p:nvPr/>
        </p:nvSpPr>
        <p:spPr>
          <a:xfrm>
            <a:off x="5154373" y="2698163"/>
            <a:ext cx="519734" cy="519734"/>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latin typeface="Poppins SemiBold" panose="00000700000000000000" pitchFamily="2" charset="0"/>
                <a:cs typeface="Poppins SemiBold" panose="00000700000000000000" pitchFamily="2" charset="0"/>
              </a:rPr>
              <a:t>02</a:t>
            </a:r>
          </a:p>
        </p:txBody>
      </p:sp>
      <p:sp>
        <p:nvSpPr>
          <p:cNvPr id="44" name="Oval 43">
            <a:extLst>
              <a:ext uri="{FF2B5EF4-FFF2-40B4-BE49-F238E27FC236}">
                <a16:creationId xmlns:a16="http://schemas.microsoft.com/office/drawing/2014/main" id="{527F810B-C742-437C-BB20-A551502A5CF8}"/>
              </a:ext>
            </a:extLst>
          </p:cNvPr>
          <p:cNvSpPr/>
          <p:nvPr/>
        </p:nvSpPr>
        <p:spPr>
          <a:xfrm>
            <a:off x="8302386" y="2698163"/>
            <a:ext cx="519734" cy="519734"/>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spc="100">
                <a:latin typeface="Poppins SemiBold" panose="00000700000000000000" pitchFamily="2" charset="0"/>
                <a:cs typeface="Poppins SemiBold" panose="00000700000000000000" pitchFamily="2" charset="0"/>
              </a:rPr>
              <a:t>03</a:t>
            </a:r>
          </a:p>
        </p:txBody>
      </p:sp>
    </p:spTree>
    <p:extLst>
      <p:ext uri="{BB962C8B-B14F-4D97-AF65-F5344CB8AC3E}">
        <p14:creationId xmlns:p14="http://schemas.microsoft.com/office/powerpoint/2010/main" val="4184076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Rounded Corners 83">
            <a:extLst>
              <a:ext uri="{FF2B5EF4-FFF2-40B4-BE49-F238E27FC236}">
                <a16:creationId xmlns:a16="http://schemas.microsoft.com/office/drawing/2014/main" id="{0D437368-2DE7-4BDA-8A06-4C15462A8727}"/>
              </a:ext>
            </a:extLst>
          </p:cNvPr>
          <p:cNvSpPr/>
          <p:nvPr/>
        </p:nvSpPr>
        <p:spPr>
          <a:xfrm>
            <a:off x="3893719" y="805122"/>
            <a:ext cx="2231309" cy="2454302"/>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221897B-2012-4C52-BDE7-4C83E9595CF5}"/>
              </a:ext>
            </a:extLst>
          </p:cNvPr>
          <p:cNvSpPr/>
          <p:nvPr/>
        </p:nvSpPr>
        <p:spPr>
          <a:xfrm>
            <a:off x="1368105" y="3597396"/>
            <a:ext cx="2231309" cy="2454302"/>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Kotak Teks 3">
            <a:extLst>
              <a:ext uri="{FF2B5EF4-FFF2-40B4-BE49-F238E27FC236}">
                <a16:creationId xmlns:a16="http://schemas.microsoft.com/office/drawing/2014/main" id="{BA656554-81AA-47CA-97AA-4A99AC3DA5E9}"/>
              </a:ext>
            </a:extLst>
          </p:cNvPr>
          <p:cNvSpPr txBox="1"/>
          <p:nvPr/>
        </p:nvSpPr>
        <p:spPr>
          <a:xfrm>
            <a:off x="7330766" y="2172621"/>
            <a:ext cx="3469415" cy="1338828"/>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We are not just a Team, we are a Family</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3" name="Kotak Teks 21">
            <a:extLst>
              <a:ext uri="{FF2B5EF4-FFF2-40B4-BE49-F238E27FC236}">
                <a16:creationId xmlns:a16="http://schemas.microsoft.com/office/drawing/2014/main" id="{91C8CC24-FEC1-4923-A369-E3CC1D414D3D}"/>
              </a:ext>
            </a:extLst>
          </p:cNvPr>
          <p:cNvSpPr txBox="1"/>
          <p:nvPr/>
        </p:nvSpPr>
        <p:spPr>
          <a:xfrm>
            <a:off x="7330766" y="1802029"/>
            <a:ext cx="2222500"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DIGITECH TEAM</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5" name="Kotak Teks 21">
            <a:extLst>
              <a:ext uri="{FF2B5EF4-FFF2-40B4-BE49-F238E27FC236}">
                <a16:creationId xmlns:a16="http://schemas.microsoft.com/office/drawing/2014/main" id="{B661763A-7BCD-4F99-BD2F-CE736A19487F}"/>
              </a:ext>
            </a:extLst>
          </p:cNvPr>
          <p:cNvSpPr txBox="1"/>
          <p:nvPr/>
        </p:nvSpPr>
        <p:spPr>
          <a:xfrm>
            <a:off x="7368866" y="3729414"/>
            <a:ext cx="2495548" cy="292388"/>
          </a:xfrm>
          <a:prstGeom prst="rect">
            <a:avLst/>
          </a:prstGeom>
          <a:noFill/>
        </p:spPr>
        <p:txBody>
          <a:bodyPr wrap="square" rtlCol="0">
            <a:spAutoFit/>
          </a:bodyPr>
          <a:lstStyle/>
          <a:p>
            <a:r>
              <a:rPr lang="en-US" sz="1300" b="1">
                <a:latin typeface="Muli" pitchFamily="2" charset="77"/>
                <a:ea typeface="Source Sans Pro" panose="020B0503030403020204" pitchFamily="34" charset="0"/>
                <a:cs typeface="Poppins SemiBold" panose="00000700000000000000" pitchFamily="2" charset="0"/>
              </a:rPr>
              <a:t>Team of Expert Developers</a:t>
            </a:r>
            <a:endParaRPr lang="en-ID" sz="1300" b="1" dirty="0">
              <a:latin typeface="Muli" pitchFamily="2" charset="77"/>
              <a:ea typeface="Source Sans Pro" panose="020B0503030403020204" pitchFamily="34" charset="0"/>
              <a:cs typeface="Poppins SemiBold" panose="00000700000000000000" pitchFamily="2" charset="0"/>
            </a:endParaRPr>
          </a:p>
        </p:txBody>
      </p:sp>
      <p:sp>
        <p:nvSpPr>
          <p:cNvPr id="65" name="Rectangle: Rounded Corners 64">
            <a:extLst>
              <a:ext uri="{FF2B5EF4-FFF2-40B4-BE49-F238E27FC236}">
                <a16:creationId xmlns:a16="http://schemas.microsoft.com/office/drawing/2014/main" id="{9F61FE4D-A7CE-445E-B177-610548BC7638}"/>
              </a:ext>
            </a:extLst>
          </p:cNvPr>
          <p:cNvSpPr/>
          <p:nvPr/>
        </p:nvSpPr>
        <p:spPr>
          <a:xfrm>
            <a:off x="1353719" y="805122"/>
            <a:ext cx="2231309" cy="2454302"/>
          </a:xfrm>
          <a:prstGeom prst="roundRect">
            <a:avLst>
              <a:gd name="adj" fmla="val 6911"/>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Rounded Corners 67">
            <a:extLst>
              <a:ext uri="{FF2B5EF4-FFF2-40B4-BE49-F238E27FC236}">
                <a16:creationId xmlns:a16="http://schemas.microsoft.com/office/drawing/2014/main" id="{5632A85C-BB90-455A-AA3A-213A275540A4}"/>
              </a:ext>
            </a:extLst>
          </p:cNvPr>
          <p:cNvSpPr/>
          <p:nvPr/>
        </p:nvSpPr>
        <p:spPr>
          <a:xfrm>
            <a:off x="3893719" y="3597396"/>
            <a:ext cx="2231309" cy="2454302"/>
          </a:xfrm>
          <a:prstGeom prst="roundRect">
            <a:avLst>
              <a:gd name="adj" fmla="val 6911"/>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Kotak Teks 21">
            <a:extLst>
              <a:ext uri="{FF2B5EF4-FFF2-40B4-BE49-F238E27FC236}">
                <a16:creationId xmlns:a16="http://schemas.microsoft.com/office/drawing/2014/main" id="{FA84D2F7-F9B4-4C43-9467-514C205A6797}"/>
              </a:ext>
            </a:extLst>
          </p:cNvPr>
          <p:cNvSpPr txBox="1"/>
          <p:nvPr/>
        </p:nvSpPr>
        <p:spPr>
          <a:xfrm>
            <a:off x="4072172" y="523939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KENNETH OLSON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71" name="Kotak Teks 4">
            <a:extLst>
              <a:ext uri="{FF2B5EF4-FFF2-40B4-BE49-F238E27FC236}">
                <a16:creationId xmlns:a16="http://schemas.microsoft.com/office/drawing/2014/main" id="{63E5FF62-93C1-410A-BF47-DD9150CAA809}"/>
              </a:ext>
            </a:extLst>
          </p:cNvPr>
          <p:cNvSpPr txBox="1"/>
          <p:nvPr/>
        </p:nvSpPr>
        <p:spPr>
          <a:xfrm>
            <a:off x="4146785" y="5451999"/>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Web Designer</a:t>
            </a:r>
          </a:p>
        </p:txBody>
      </p:sp>
      <p:sp>
        <p:nvSpPr>
          <p:cNvPr id="73" name="Kotak Teks 21">
            <a:extLst>
              <a:ext uri="{FF2B5EF4-FFF2-40B4-BE49-F238E27FC236}">
                <a16:creationId xmlns:a16="http://schemas.microsoft.com/office/drawing/2014/main" id="{BE359E3D-8254-45F2-9BDC-713876AB2EF9}"/>
              </a:ext>
            </a:extLst>
          </p:cNvPr>
          <p:cNvSpPr txBox="1"/>
          <p:nvPr/>
        </p:nvSpPr>
        <p:spPr>
          <a:xfrm>
            <a:off x="1526548" y="523939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THOMAS FORD</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74" name="Kotak Teks 4">
            <a:extLst>
              <a:ext uri="{FF2B5EF4-FFF2-40B4-BE49-F238E27FC236}">
                <a16:creationId xmlns:a16="http://schemas.microsoft.com/office/drawing/2014/main" id="{23AA2A90-5F6F-4A4B-9EB2-C62FF8BB3AE8}"/>
              </a:ext>
            </a:extLst>
          </p:cNvPr>
          <p:cNvSpPr txBox="1"/>
          <p:nvPr/>
        </p:nvSpPr>
        <p:spPr>
          <a:xfrm>
            <a:off x="1601161" y="5451999"/>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UX Designer</a:t>
            </a:r>
          </a:p>
        </p:txBody>
      </p:sp>
      <p:sp>
        <p:nvSpPr>
          <p:cNvPr id="76" name="Kotak Teks 21">
            <a:extLst>
              <a:ext uri="{FF2B5EF4-FFF2-40B4-BE49-F238E27FC236}">
                <a16:creationId xmlns:a16="http://schemas.microsoft.com/office/drawing/2014/main" id="{571EB14B-2FB9-4AFE-8113-24971F61F830}"/>
              </a:ext>
            </a:extLst>
          </p:cNvPr>
          <p:cNvSpPr txBox="1"/>
          <p:nvPr/>
        </p:nvSpPr>
        <p:spPr>
          <a:xfrm>
            <a:off x="4072172" y="2482644"/>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EDWARD JACKSON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77" name="Kotak Teks 4">
            <a:extLst>
              <a:ext uri="{FF2B5EF4-FFF2-40B4-BE49-F238E27FC236}">
                <a16:creationId xmlns:a16="http://schemas.microsoft.com/office/drawing/2014/main" id="{12EA41CF-B5AB-40F5-AE0D-9783ACE2D440}"/>
              </a:ext>
            </a:extLst>
          </p:cNvPr>
          <p:cNvSpPr txBox="1"/>
          <p:nvPr/>
        </p:nvSpPr>
        <p:spPr>
          <a:xfrm>
            <a:off x="4146785" y="2695245"/>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Web Designer</a:t>
            </a:r>
          </a:p>
        </p:txBody>
      </p:sp>
      <p:sp>
        <p:nvSpPr>
          <p:cNvPr id="79" name="Kotak Teks 21">
            <a:extLst>
              <a:ext uri="{FF2B5EF4-FFF2-40B4-BE49-F238E27FC236}">
                <a16:creationId xmlns:a16="http://schemas.microsoft.com/office/drawing/2014/main" id="{1BCFC246-F8D7-4DAD-929D-8F8CAA4B4A5D}"/>
              </a:ext>
            </a:extLst>
          </p:cNvPr>
          <p:cNvSpPr txBox="1"/>
          <p:nvPr/>
        </p:nvSpPr>
        <p:spPr>
          <a:xfrm>
            <a:off x="1526548" y="2482644"/>
            <a:ext cx="1901826" cy="261610"/>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ANDREW MORGAN</a:t>
            </a:r>
            <a:endParaRPr lang="en-ID" sz="1100" spc="1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80" name="Kotak Teks 4">
            <a:extLst>
              <a:ext uri="{FF2B5EF4-FFF2-40B4-BE49-F238E27FC236}">
                <a16:creationId xmlns:a16="http://schemas.microsoft.com/office/drawing/2014/main" id="{C09CE627-9785-42A1-8FFE-CB6DB805E02C}"/>
              </a:ext>
            </a:extLst>
          </p:cNvPr>
          <p:cNvSpPr txBox="1"/>
          <p:nvPr/>
        </p:nvSpPr>
        <p:spPr>
          <a:xfrm>
            <a:off x="1601161" y="2695245"/>
            <a:ext cx="1752601" cy="316497"/>
          </a:xfrm>
          <a:prstGeom prst="rect">
            <a:avLst/>
          </a:prstGeom>
          <a:noFill/>
        </p:spPr>
        <p:txBody>
          <a:bodyPr wrap="square" rtlCol="0">
            <a:spAutoFit/>
          </a:bodyPr>
          <a:lstStyle/>
          <a:p>
            <a:pPr algn="ctr">
              <a:lnSpc>
                <a:spcPct val="150000"/>
              </a:lnSpc>
            </a:pPr>
            <a:r>
              <a:rPr lang="en-ID" sz="1100">
                <a:solidFill>
                  <a:schemeClr val="bg1"/>
                </a:solidFill>
                <a:latin typeface="Muli" pitchFamily="2" charset="77"/>
                <a:cs typeface="Poppins" pitchFamily="2" charset="77"/>
              </a:rPr>
              <a:t>CEO Founder</a:t>
            </a:r>
          </a:p>
        </p:txBody>
      </p:sp>
      <p:sp>
        <p:nvSpPr>
          <p:cNvPr id="24" name="Kotak Teks 4">
            <a:extLst>
              <a:ext uri="{FF2B5EF4-FFF2-40B4-BE49-F238E27FC236}">
                <a16:creationId xmlns:a16="http://schemas.microsoft.com/office/drawing/2014/main" id="{7C7B7CDC-532D-D243-9F1B-C12D7873F7AF}"/>
              </a:ext>
            </a:extLst>
          </p:cNvPr>
          <p:cNvSpPr txBox="1"/>
          <p:nvPr/>
        </p:nvSpPr>
        <p:spPr>
          <a:xfrm>
            <a:off x="7368866" y="4076700"/>
            <a:ext cx="3469415"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Suspendisse interdum cons citetur libero vulputate sapien nec sgittis. Dolor sit amet consem centani adipiscing elit ut aliquam purus enimi sitameti in venenatis lectus sit amet.</a:t>
            </a:r>
          </a:p>
        </p:txBody>
      </p:sp>
      <p:sp>
        <p:nvSpPr>
          <p:cNvPr id="6" name="Picture Placeholder 5">
            <a:extLst>
              <a:ext uri="{FF2B5EF4-FFF2-40B4-BE49-F238E27FC236}">
                <a16:creationId xmlns:a16="http://schemas.microsoft.com/office/drawing/2014/main" id="{68ACC6E9-7098-FD42-A021-36D33131FAD9}"/>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919B7A3B-2574-AA4B-A5C2-308C540ED99B}"/>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527FE3F2-E5ED-9A45-B072-BE75DE29EFE8}"/>
              </a:ext>
            </a:extLst>
          </p:cNvPr>
          <p:cNvSpPr>
            <a:spLocks noGrp="1"/>
          </p:cNvSpPr>
          <p:nvPr>
            <p:ph type="pic" sz="quarter" idx="15"/>
          </p:nvPr>
        </p:nvSpPr>
        <p:spPr/>
      </p:sp>
      <p:sp>
        <p:nvSpPr>
          <p:cNvPr id="14" name="Picture Placeholder 13">
            <a:extLst>
              <a:ext uri="{FF2B5EF4-FFF2-40B4-BE49-F238E27FC236}">
                <a16:creationId xmlns:a16="http://schemas.microsoft.com/office/drawing/2014/main" id="{1432C487-F501-9B4A-B800-9699CBA09FA1}"/>
              </a:ext>
            </a:extLst>
          </p:cNvPr>
          <p:cNvSpPr>
            <a:spLocks noGrp="1"/>
          </p:cNvSpPr>
          <p:nvPr>
            <p:ph type="pic" sz="quarter" idx="14"/>
          </p:nvPr>
        </p:nvSpPr>
        <p:spPr/>
      </p:sp>
    </p:spTree>
    <p:extLst>
      <p:ext uri="{BB962C8B-B14F-4D97-AF65-F5344CB8AC3E}">
        <p14:creationId xmlns:p14="http://schemas.microsoft.com/office/powerpoint/2010/main" val="401797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F2CE9393-9878-4661-9528-42094EA81AD7}"/>
              </a:ext>
            </a:extLst>
          </p:cNvPr>
          <p:cNvSpPr/>
          <p:nvPr/>
        </p:nvSpPr>
        <p:spPr>
          <a:xfrm>
            <a:off x="1062938" y="2534285"/>
            <a:ext cx="2256754" cy="2256754"/>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B1B151B-55FB-49CB-8B92-3D578085DFF4}"/>
              </a:ext>
            </a:extLst>
          </p:cNvPr>
          <p:cNvSpPr/>
          <p:nvPr/>
        </p:nvSpPr>
        <p:spPr>
          <a:xfrm>
            <a:off x="1317376" y="2339163"/>
            <a:ext cx="522415" cy="522415"/>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spc="100">
                <a:latin typeface="Poppins Medium" pitchFamily="2" charset="77"/>
                <a:cs typeface="Poppins Medium" pitchFamily="2" charset="77"/>
              </a:rPr>
              <a:t>01</a:t>
            </a:r>
          </a:p>
        </p:txBody>
      </p:sp>
      <p:sp>
        <p:nvSpPr>
          <p:cNvPr id="29" name="Oval 28">
            <a:extLst>
              <a:ext uri="{FF2B5EF4-FFF2-40B4-BE49-F238E27FC236}">
                <a16:creationId xmlns:a16="http://schemas.microsoft.com/office/drawing/2014/main" id="{78B0986A-B4BF-496A-8345-3EB625816BC4}"/>
              </a:ext>
            </a:extLst>
          </p:cNvPr>
          <p:cNvSpPr/>
          <p:nvPr/>
        </p:nvSpPr>
        <p:spPr>
          <a:xfrm>
            <a:off x="3717939" y="2534285"/>
            <a:ext cx="2256754" cy="2256754"/>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F5163A91-AFCE-4466-A1F7-2D6BE648C71C}"/>
              </a:ext>
            </a:extLst>
          </p:cNvPr>
          <p:cNvSpPr/>
          <p:nvPr/>
        </p:nvSpPr>
        <p:spPr>
          <a:xfrm>
            <a:off x="3940922" y="2339163"/>
            <a:ext cx="522415" cy="522415"/>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spc="100">
                <a:latin typeface="Poppins Medium" pitchFamily="2" charset="77"/>
                <a:cs typeface="Poppins Medium" pitchFamily="2" charset="77"/>
              </a:rPr>
              <a:t>02</a:t>
            </a:r>
          </a:p>
        </p:txBody>
      </p:sp>
      <p:sp>
        <p:nvSpPr>
          <p:cNvPr id="37" name="Oval 36">
            <a:extLst>
              <a:ext uri="{FF2B5EF4-FFF2-40B4-BE49-F238E27FC236}">
                <a16:creationId xmlns:a16="http://schemas.microsoft.com/office/drawing/2014/main" id="{33F7E435-B941-435A-8DE8-EA25CD775A91}"/>
              </a:ext>
            </a:extLst>
          </p:cNvPr>
          <p:cNvSpPr/>
          <p:nvPr/>
        </p:nvSpPr>
        <p:spPr>
          <a:xfrm>
            <a:off x="8938233" y="2534285"/>
            <a:ext cx="2256754" cy="2256754"/>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0F0740C8-F180-4046-8DC4-A0D2627566E3}"/>
              </a:ext>
            </a:extLst>
          </p:cNvPr>
          <p:cNvSpPr/>
          <p:nvPr/>
        </p:nvSpPr>
        <p:spPr>
          <a:xfrm>
            <a:off x="9189430" y="2342741"/>
            <a:ext cx="487964" cy="487964"/>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spc="100">
                <a:latin typeface="Poppins Medium" pitchFamily="2" charset="77"/>
                <a:cs typeface="Poppins Medium" pitchFamily="2" charset="77"/>
              </a:rPr>
              <a:t>04</a:t>
            </a:r>
          </a:p>
        </p:txBody>
      </p:sp>
      <p:sp>
        <p:nvSpPr>
          <p:cNvPr id="45" name="Oval 44">
            <a:extLst>
              <a:ext uri="{FF2B5EF4-FFF2-40B4-BE49-F238E27FC236}">
                <a16:creationId xmlns:a16="http://schemas.microsoft.com/office/drawing/2014/main" id="{ED11829D-C802-42D1-BC60-7F292824DD67}"/>
              </a:ext>
            </a:extLst>
          </p:cNvPr>
          <p:cNvSpPr/>
          <p:nvPr/>
        </p:nvSpPr>
        <p:spPr>
          <a:xfrm>
            <a:off x="6316559" y="2534285"/>
            <a:ext cx="2256754" cy="2256754"/>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A0676495-5ACB-4A28-AFE4-EB11145D4046}"/>
              </a:ext>
            </a:extLst>
          </p:cNvPr>
          <p:cNvSpPr/>
          <p:nvPr/>
        </p:nvSpPr>
        <p:spPr>
          <a:xfrm>
            <a:off x="6565884" y="2342741"/>
            <a:ext cx="487964" cy="487964"/>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spc="100">
                <a:latin typeface="Poppins Medium" pitchFamily="2" charset="77"/>
                <a:cs typeface="Poppins Medium" pitchFamily="2" charset="77"/>
              </a:rPr>
              <a:t>03</a:t>
            </a:r>
          </a:p>
        </p:txBody>
      </p:sp>
      <p:sp>
        <p:nvSpPr>
          <p:cNvPr id="49" name="Kotak Teks 21">
            <a:extLst>
              <a:ext uri="{FF2B5EF4-FFF2-40B4-BE49-F238E27FC236}">
                <a16:creationId xmlns:a16="http://schemas.microsoft.com/office/drawing/2014/main" id="{5DE39ED2-EAAC-4696-85AD-C529D1BD6EC8}"/>
              </a:ext>
            </a:extLst>
          </p:cNvPr>
          <p:cNvSpPr txBox="1"/>
          <p:nvPr/>
        </p:nvSpPr>
        <p:spPr>
          <a:xfrm>
            <a:off x="1240402" y="504902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ALEXANDRA SMITH</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50" name="Kotak Teks 4">
            <a:extLst>
              <a:ext uri="{FF2B5EF4-FFF2-40B4-BE49-F238E27FC236}">
                <a16:creationId xmlns:a16="http://schemas.microsoft.com/office/drawing/2014/main" id="{224604D6-4220-4736-88DB-2B1CFD955F65}"/>
              </a:ext>
            </a:extLst>
          </p:cNvPr>
          <p:cNvSpPr txBox="1"/>
          <p:nvPr/>
        </p:nvSpPr>
        <p:spPr>
          <a:xfrm>
            <a:off x="1315015" y="5309335"/>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Project Manager</a:t>
            </a:r>
          </a:p>
        </p:txBody>
      </p:sp>
      <p:sp>
        <p:nvSpPr>
          <p:cNvPr id="51" name="Kotak Teks 21">
            <a:extLst>
              <a:ext uri="{FF2B5EF4-FFF2-40B4-BE49-F238E27FC236}">
                <a16:creationId xmlns:a16="http://schemas.microsoft.com/office/drawing/2014/main" id="{E25A0DD2-A070-4467-8FF3-DF6ACAD0BE49}"/>
              </a:ext>
            </a:extLst>
          </p:cNvPr>
          <p:cNvSpPr txBox="1"/>
          <p:nvPr/>
        </p:nvSpPr>
        <p:spPr>
          <a:xfrm>
            <a:off x="6494023" y="504902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BRYAN RICHARDSON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52" name="Kotak Teks 4">
            <a:extLst>
              <a:ext uri="{FF2B5EF4-FFF2-40B4-BE49-F238E27FC236}">
                <a16:creationId xmlns:a16="http://schemas.microsoft.com/office/drawing/2014/main" id="{1B7D5C66-BA6B-41C7-9D2F-F77C05158C9D}"/>
              </a:ext>
            </a:extLst>
          </p:cNvPr>
          <p:cNvSpPr txBox="1"/>
          <p:nvPr/>
        </p:nvSpPr>
        <p:spPr>
          <a:xfrm>
            <a:off x="6568636" y="5309335"/>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Graphic Designers</a:t>
            </a:r>
          </a:p>
        </p:txBody>
      </p:sp>
      <p:sp>
        <p:nvSpPr>
          <p:cNvPr id="53" name="Kotak Teks 21">
            <a:extLst>
              <a:ext uri="{FF2B5EF4-FFF2-40B4-BE49-F238E27FC236}">
                <a16:creationId xmlns:a16="http://schemas.microsoft.com/office/drawing/2014/main" id="{84C054C6-117F-4D23-83DC-866207B364BD}"/>
              </a:ext>
            </a:extLst>
          </p:cNvPr>
          <p:cNvSpPr txBox="1"/>
          <p:nvPr/>
        </p:nvSpPr>
        <p:spPr>
          <a:xfrm>
            <a:off x="3895403" y="504902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CAROLYN JOHNSON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54" name="Kotak Teks 4">
            <a:extLst>
              <a:ext uri="{FF2B5EF4-FFF2-40B4-BE49-F238E27FC236}">
                <a16:creationId xmlns:a16="http://schemas.microsoft.com/office/drawing/2014/main" id="{435621B9-6413-48E4-871A-ACE31EEBC078}"/>
              </a:ext>
            </a:extLst>
          </p:cNvPr>
          <p:cNvSpPr txBox="1"/>
          <p:nvPr/>
        </p:nvSpPr>
        <p:spPr>
          <a:xfrm>
            <a:off x="3970016" y="5309335"/>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Graphic Designer</a:t>
            </a:r>
          </a:p>
        </p:txBody>
      </p:sp>
      <p:sp>
        <p:nvSpPr>
          <p:cNvPr id="55" name="Kotak Teks 21">
            <a:extLst>
              <a:ext uri="{FF2B5EF4-FFF2-40B4-BE49-F238E27FC236}">
                <a16:creationId xmlns:a16="http://schemas.microsoft.com/office/drawing/2014/main" id="{CE72E63D-4484-49E9-BFCB-93F936E2974D}"/>
              </a:ext>
            </a:extLst>
          </p:cNvPr>
          <p:cNvSpPr txBox="1"/>
          <p:nvPr/>
        </p:nvSpPr>
        <p:spPr>
          <a:xfrm>
            <a:off x="9115697" y="5049028"/>
            <a:ext cx="1901826" cy="261610"/>
          </a:xfrm>
          <a:prstGeom prst="rect">
            <a:avLst/>
          </a:prstGeom>
          <a:noFill/>
        </p:spPr>
        <p:txBody>
          <a:bodyPr wrap="square" rtlCol="0">
            <a:spAutoFit/>
          </a:bodyPr>
          <a:lstStyle/>
          <a:p>
            <a:pPr algn="ctr"/>
            <a:r>
              <a:rPr lang="en-US" sz="1100" spc="100">
                <a:latin typeface="Poppins SemiBold" panose="00000700000000000000" pitchFamily="2" charset="0"/>
                <a:ea typeface="Source Sans Pro" panose="020B0503030403020204" pitchFamily="34" charset="0"/>
                <a:cs typeface="Poppins SemiBold" panose="00000700000000000000" pitchFamily="2" charset="0"/>
              </a:rPr>
              <a:t>EDWARD JACKSON</a:t>
            </a:r>
            <a:endParaRPr lang="en-ID" sz="1100"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56" name="Kotak Teks 4">
            <a:extLst>
              <a:ext uri="{FF2B5EF4-FFF2-40B4-BE49-F238E27FC236}">
                <a16:creationId xmlns:a16="http://schemas.microsoft.com/office/drawing/2014/main" id="{6B699ABF-DB4E-4435-8256-13E68F9BA07E}"/>
              </a:ext>
            </a:extLst>
          </p:cNvPr>
          <p:cNvSpPr txBox="1"/>
          <p:nvPr/>
        </p:nvSpPr>
        <p:spPr>
          <a:xfrm>
            <a:off x="9190310" y="5309335"/>
            <a:ext cx="1752601" cy="316497"/>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cs typeface="Poppins" pitchFamily="2" charset="77"/>
              </a:rPr>
              <a:t>Illustration Designer</a:t>
            </a:r>
          </a:p>
        </p:txBody>
      </p:sp>
      <p:sp>
        <p:nvSpPr>
          <p:cNvPr id="22" name="Kotak Teks 3">
            <a:extLst>
              <a:ext uri="{FF2B5EF4-FFF2-40B4-BE49-F238E27FC236}">
                <a16:creationId xmlns:a16="http://schemas.microsoft.com/office/drawing/2014/main" id="{50A220E0-51A0-4239-9249-391F77D7F06D}"/>
              </a:ext>
            </a:extLst>
          </p:cNvPr>
          <p:cNvSpPr txBox="1"/>
          <p:nvPr/>
        </p:nvSpPr>
        <p:spPr>
          <a:xfrm>
            <a:off x="3434061" y="1219976"/>
            <a:ext cx="5323877" cy="507831"/>
          </a:xfrm>
          <a:prstGeom prst="rect">
            <a:avLst/>
          </a:prstGeom>
          <a:noFill/>
        </p:spPr>
        <p:txBody>
          <a:bodyPr wrap="square" rtlCol="0">
            <a:spAutoFit/>
          </a:bodyPr>
          <a:lstStyle/>
          <a:p>
            <a:pPr algn="ctr"/>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Digitech Team of Specialist</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01" name="Kotak Teks 21">
            <a:extLst>
              <a:ext uri="{FF2B5EF4-FFF2-40B4-BE49-F238E27FC236}">
                <a16:creationId xmlns:a16="http://schemas.microsoft.com/office/drawing/2014/main" id="{480EA76A-902F-4602-8296-0E179E2A7787}"/>
              </a:ext>
            </a:extLst>
          </p:cNvPr>
          <p:cNvSpPr txBox="1"/>
          <p:nvPr/>
        </p:nvSpPr>
        <p:spPr>
          <a:xfrm>
            <a:off x="4984750" y="860805"/>
            <a:ext cx="2222500" cy="261610"/>
          </a:xfrm>
          <a:prstGeom prst="rect">
            <a:avLst/>
          </a:prstGeom>
          <a:noFill/>
        </p:spPr>
        <p:txBody>
          <a:bodyPr wrap="square" rtlCol="0">
            <a:spAutoFit/>
          </a:bodyPr>
          <a:lstStyle/>
          <a:p>
            <a:pPr algn="ctr"/>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DIGITECH LEADERS</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3" name="Picture Placeholder 2">
            <a:extLst>
              <a:ext uri="{FF2B5EF4-FFF2-40B4-BE49-F238E27FC236}">
                <a16:creationId xmlns:a16="http://schemas.microsoft.com/office/drawing/2014/main" id="{15818F52-AEB0-7D44-82B9-D0887301BB52}"/>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54CD081B-BB05-494C-808D-CB7460D1AAEA}"/>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DA2CF6B7-5C1A-F341-8634-03AFF10C08AE}"/>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CD091D0B-207F-5749-A6B0-99BBFB213A9E}"/>
              </a:ext>
            </a:extLst>
          </p:cNvPr>
          <p:cNvSpPr>
            <a:spLocks noGrp="1"/>
          </p:cNvSpPr>
          <p:nvPr>
            <p:ph type="pic" sz="quarter" idx="15"/>
          </p:nvPr>
        </p:nvSpPr>
        <p:spPr/>
      </p:sp>
    </p:spTree>
    <p:extLst>
      <p:ext uri="{BB962C8B-B14F-4D97-AF65-F5344CB8AC3E}">
        <p14:creationId xmlns:p14="http://schemas.microsoft.com/office/powerpoint/2010/main" val="2823564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01B47E5-6133-E146-951E-FDFE6C57B47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6553050F-BA40-EC4A-BC05-AAD92993C224}"/>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3680F20E-329F-024E-BB23-EDE9EB90DBF7}"/>
              </a:ext>
            </a:extLst>
          </p:cNvPr>
          <p:cNvSpPr>
            <a:spLocks noGrp="1"/>
          </p:cNvSpPr>
          <p:nvPr>
            <p:ph type="pic" sz="quarter" idx="12"/>
          </p:nvPr>
        </p:nvSpPr>
        <p:spPr/>
      </p:sp>
      <p:sp>
        <p:nvSpPr>
          <p:cNvPr id="2" name="Kotak Teks 3">
            <a:extLst>
              <a:ext uri="{FF2B5EF4-FFF2-40B4-BE49-F238E27FC236}">
                <a16:creationId xmlns:a16="http://schemas.microsoft.com/office/drawing/2014/main" id="{6CA3E739-53C2-4A9C-9B1A-FCCD9E2D9555}"/>
              </a:ext>
            </a:extLst>
          </p:cNvPr>
          <p:cNvSpPr txBox="1"/>
          <p:nvPr/>
        </p:nvSpPr>
        <p:spPr>
          <a:xfrm>
            <a:off x="1064209" y="625666"/>
            <a:ext cx="4716117" cy="507831"/>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Our Team of Experts</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3" name="Rectangle: Rounded Corners 12">
            <a:extLst>
              <a:ext uri="{FF2B5EF4-FFF2-40B4-BE49-F238E27FC236}">
                <a16:creationId xmlns:a16="http://schemas.microsoft.com/office/drawing/2014/main" id="{94005526-4D9C-44B7-9328-6B250F3D7DAF}"/>
              </a:ext>
            </a:extLst>
          </p:cNvPr>
          <p:cNvSpPr/>
          <p:nvPr/>
        </p:nvSpPr>
        <p:spPr>
          <a:xfrm>
            <a:off x="1543991" y="3549850"/>
            <a:ext cx="2218800" cy="1002104"/>
          </a:xfrm>
          <a:prstGeom prst="roundRect">
            <a:avLst>
              <a:gd name="adj" fmla="val 0"/>
            </a:avLst>
          </a:prstGeom>
          <a:gradFill>
            <a:gsLst>
              <a:gs pos="84000">
                <a:srgbClr val="0E36B3"/>
              </a:gs>
              <a:gs pos="0">
                <a:srgbClr val="C93D94">
                  <a:alpha val="9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Kotak Teks 21">
            <a:extLst>
              <a:ext uri="{FF2B5EF4-FFF2-40B4-BE49-F238E27FC236}">
                <a16:creationId xmlns:a16="http://schemas.microsoft.com/office/drawing/2014/main" id="{1DFE20F4-D790-4768-97D4-016EA2A5F5D3}"/>
              </a:ext>
            </a:extLst>
          </p:cNvPr>
          <p:cNvSpPr txBox="1"/>
          <p:nvPr/>
        </p:nvSpPr>
        <p:spPr>
          <a:xfrm>
            <a:off x="1778780" y="3784265"/>
            <a:ext cx="1752601" cy="261610"/>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STEVEN WATSON</a:t>
            </a:r>
            <a:endParaRPr lang="en-ID" sz="1100" spc="1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7" name="Kotak Teks 4">
            <a:extLst>
              <a:ext uri="{FF2B5EF4-FFF2-40B4-BE49-F238E27FC236}">
                <a16:creationId xmlns:a16="http://schemas.microsoft.com/office/drawing/2014/main" id="{4C8417E1-BE23-45DC-BAFA-654AEB736FFE}"/>
              </a:ext>
            </a:extLst>
          </p:cNvPr>
          <p:cNvSpPr txBox="1"/>
          <p:nvPr/>
        </p:nvSpPr>
        <p:spPr>
          <a:xfrm>
            <a:off x="1775402" y="4055929"/>
            <a:ext cx="1752601" cy="261610"/>
          </a:xfrm>
          <a:prstGeom prst="rect">
            <a:avLst/>
          </a:prstGeom>
          <a:noFill/>
        </p:spPr>
        <p:txBody>
          <a:bodyPr wrap="square" rtlCol="0">
            <a:spAutoFit/>
          </a:bodyPr>
          <a:lstStyle/>
          <a:p>
            <a:pPr algn="ctr"/>
            <a:r>
              <a:rPr lang="en-ID" sz="1100">
                <a:solidFill>
                  <a:schemeClr val="bg1"/>
                </a:solidFill>
                <a:latin typeface="Muli" pitchFamily="2" charset="77"/>
                <a:cs typeface="Poppins" pitchFamily="2" charset="77"/>
              </a:rPr>
              <a:t>Graphic Designer</a:t>
            </a:r>
          </a:p>
        </p:txBody>
      </p:sp>
      <p:sp>
        <p:nvSpPr>
          <p:cNvPr id="96" name="Rectangle: Rounded Corners 95">
            <a:extLst>
              <a:ext uri="{FF2B5EF4-FFF2-40B4-BE49-F238E27FC236}">
                <a16:creationId xmlns:a16="http://schemas.microsoft.com/office/drawing/2014/main" id="{2DB2FC9A-95BB-4E6A-BDD9-573DB1F09E8F}"/>
              </a:ext>
            </a:extLst>
          </p:cNvPr>
          <p:cNvSpPr/>
          <p:nvPr/>
        </p:nvSpPr>
        <p:spPr>
          <a:xfrm>
            <a:off x="4986600" y="3549850"/>
            <a:ext cx="2218800" cy="1002104"/>
          </a:xfrm>
          <a:prstGeom prst="roundRect">
            <a:avLst>
              <a:gd name="adj" fmla="val 0"/>
            </a:avLst>
          </a:prstGeom>
          <a:gradFill>
            <a:gsLst>
              <a:gs pos="84000">
                <a:srgbClr val="0E36B3"/>
              </a:gs>
              <a:gs pos="0">
                <a:srgbClr val="C93D94">
                  <a:alpha val="9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Kotak Teks 4">
            <a:extLst>
              <a:ext uri="{FF2B5EF4-FFF2-40B4-BE49-F238E27FC236}">
                <a16:creationId xmlns:a16="http://schemas.microsoft.com/office/drawing/2014/main" id="{41042303-609E-4367-B237-9A38A0A8AF93}"/>
              </a:ext>
            </a:extLst>
          </p:cNvPr>
          <p:cNvSpPr txBox="1"/>
          <p:nvPr/>
        </p:nvSpPr>
        <p:spPr>
          <a:xfrm>
            <a:off x="5376220" y="4055929"/>
            <a:ext cx="1439561" cy="261610"/>
          </a:xfrm>
          <a:prstGeom prst="rect">
            <a:avLst/>
          </a:prstGeom>
          <a:noFill/>
        </p:spPr>
        <p:txBody>
          <a:bodyPr wrap="square" rtlCol="0">
            <a:spAutoFit/>
          </a:bodyPr>
          <a:lstStyle/>
          <a:p>
            <a:pPr algn="ctr"/>
            <a:r>
              <a:rPr lang="en-ID" sz="1100">
                <a:solidFill>
                  <a:schemeClr val="bg1"/>
                </a:solidFill>
                <a:latin typeface="Muli" pitchFamily="2" charset="77"/>
                <a:cs typeface="Poppins" pitchFamily="2" charset="77"/>
              </a:rPr>
              <a:t>UX Designer</a:t>
            </a:r>
          </a:p>
        </p:txBody>
      </p:sp>
      <p:sp>
        <p:nvSpPr>
          <p:cNvPr id="61" name="Kotak Teks 21">
            <a:extLst>
              <a:ext uri="{FF2B5EF4-FFF2-40B4-BE49-F238E27FC236}">
                <a16:creationId xmlns:a16="http://schemas.microsoft.com/office/drawing/2014/main" id="{67790B0A-7453-4C05-AAA9-D5365EDDA6A9}"/>
              </a:ext>
            </a:extLst>
          </p:cNvPr>
          <p:cNvSpPr txBox="1"/>
          <p:nvPr/>
        </p:nvSpPr>
        <p:spPr>
          <a:xfrm>
            <a:off x="5256925" y="3784265"/>
            <a:ext cx="1678150" cy="261610"/>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HOWARD OWENS</a:t>
            </a:r>
            <a:endParaRPr lang="en-ID" sz="1100" spc="1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98" name="Rectangle: Rounded Corners 97">
            <a:extLst>
              <a:ext uri="{FF2B5EF4-FFF2-40B4-BE49-F238E27FC236}">
                <a16:creationId xmlns:a16="http://schemas.microsoft.com/office/drawing/2014/main" id="{3C3690A1-0782-4D87-9650-8F7C3714BFDD}"/>
              </a:ext>
            </a:extLst>
          </p:cNvPr>
          <p:cNvSpPr/>
          <p:nvPr/>
        </p:nvSpPr>
        <p:spPr>
          <a:xfrm>
            <a:off x="8409984" y="3549850"/>
            <a:ext cx="2218800" cy="1002104"/>
          </a:xfrm>
          <a:prstGeom prst="roundRect">
            <a:avLst>
              <a:gd name="adj" fmla="val 0"/>
            </a:avLst>
          </a:prstGeom>
          <a:gradFill>
            <a:gsLst>
              <a:gs pos="84000">
                <a:srgbClr val="0E36B3"/>
              </a:gs>
              <a:gs pos="0">
                <a:srgbClr val="C93D94">
                  <a:alpha val="9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Kotak Teks 4">
            <a:extLst>
              <a:ext uri="{FF2B5EF4-FFF2-40B4-BE49-F238E27FC236}">
                <a16:creationId xmlns:a16="http://schemas.microsoft.com/office/drawing/2014/main" id="{69448D9C-C94A-4769-814A-96FD0DADF736}"/>
              </a:ext>
            </a:extLst>
          </p:cNvPr>
          <p:cNvSpPr txBox="1"/>
          <p:nvPr/>
        </p:nvSpPr>
        <p:spPr>
          <a:xfrm>
            <a:off x="8686799" y="4058807"/>
            <a:ext cx="1752601" cy="261610"/>
          </a:xfrm>
          <a:prstGeom prst="rect">
            <a:avLst/>
          </a:prstGeom>
          <a:noFill/>
        </p:spPr>
        <p:txBody>
          <a:bodyPr wrap="square" rtlCol="0">
            <a:spAutoFit/>
          </a:bodyPr>
          <a:lstStyle/>
          <a:p>
            <a:pPr algn="ctr"/>
            <a:r>
              <a:rPr lang="en-ID" sz="1100">
                <a:solidFill>
                  <a:schemeClr val="bg1"/>
                </a:solidFill>
                <a:latin typeface="Muli" pitchFamily="2" charset="77"/>
                <a:cs typeface="Poppins" pitchFamily="2" charset="77"/>
              </a:rPr>
              <a:t>UI Designer</a:t>
            </a:r>
          </a:p>
        </p:txBody>
      </p:sp>
      <p:sp>
        <p:nvSpPr>
          <p:cNvPr id="63" name="Kotak Teks 21">
            <a:extLst>
              <a:ext uri="{FF2B5EF4-FFF2-40B4-BE49-F238E27FC236}">
                <a16:creationId xmlns:a16="http://schemas.microsoft.com/office/drawing/2014/main" id="{53F6AB2E-A52B-4A04-9F81-5268A1A58744}"/>
              </a:ext>
            </a:extLst>
          </p:cNvPr>
          <p:cNvSpPr txBox="1"/>
          <p:nvPr/>
        </p:nvSpPr>
        <p:spPr>
          <a:xfrm>
            <a:off x="8568471" y="3781387"/>
            <a:ext cx="1901826" cy="261610"/>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SARAH HAWKINS</a:t>
            </a:r>
            <a:endParaRPr lang="en-ID" sz="1100" spc="1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01" name="Kotak Teks 22">
            <a:extLst>
              <a:ext uri="{FF2B5EF4-FFF2-40B4-BE49-F238E27FC236}">
                <a16:creationId xmlns:a16="http://schemas.microsoft.com/office/drawing/2014/main" id="{ADD28274-8FB7-4D68-8640-8BF106B0DFC8}"/>
              </a:ext>
            </a:extLst>
          </p:cNvPr>
          <p:cNvSpPr txBox="1"/>
          <p:nvPr/>
        </p:nvSpPr>
        <p:spPr>
          <a:xfrm>
            <a:off x="6267071" y="741081"/>
            <a:ext cx="4839455" cy="292388"/>
          </a:xfrm>
          <a:prstGeom prst="rect">
            <a:avLst/>
          </a:prstGeom>
          <a:noFill/>
        </p:spPr>
        <p:txBody>
          <a:bodyPr wrap="square" rtlCol="0">
            <a:spAutoFit/>
          </a:bodyPr>
          <a:lstStyle/>
          <a:p>
            <a:pPr algn="r"/>
            <a:r>
              <a:rPr lang="en-US" sz="1300" b="1">
                <a:solidFill>
                  <a:schemeClr val="tx1">
                    <a:lumMod val="75000"/>
                    <a:lumOff val="25000"/>
                  </a:schemeClr>
                </a:solidFill>
                <a:latin typeface="Muli SemiBold" pitchFamily="2" charset="77"/>
                <a:cs typeface="Poppins" pitchFamily="2" charset="77"/>
              </a:rPr>
              <a:t>IT &amp; Tech Company Presentation Template</a:t>
            </a:r>
            <a:endParaRPr lang="en-ID" sz="1300" b="1">
              <a:solidFill>
                <a:schemeClr val="tx1">
                  <a:lumMod val="75000"/>
                  <a:lumOff val="25000"/>
                </a:schemeClr>
              </a:solidFill>
              <a:latin typeface="Muli SemiBold" pitchFamily="2" charset="77"/>
              <a:cs typeface="Poppins" pitchFamily="2" charset="77"/>
            </a:endParaRPr>
          </a:p>
        </p:txBody>
      </p:sp>
      <p:grpSp>
        <p:nvGrpSpPr>
          <p:cNvPr id="3" name="Group 2">
            <a:extLst>
              <a:ext uri="{FF2B5EF4-FFF2-40B4-BE49-F238E27FC236}">
                <a16:creationId xmlns:a16="http://schemas.microsoft.com/office/drawing/2014/main" id="{DAFB08AC-0027-C84C-8C9D-B196E1B30DE9}"/>
              </a:ext>
            </a:extLst>
          </p:cNvPr>
          <p:cNvGrpSpPr/>
          <p:nvPr/>
        </p:nvGrpSpPr>
        <p:grpSpPr>
          <a:xfrm>
            <a:off x="1150316" y="4888520"/>
            <a:ext cx="3006151" cy="1167972"/>
            <a:chOff x="1233715" y="4912658"/>
            <a:chExt cx="3006151" cy="1167972"/>
          </a:xfrm>
        </p:grpSpPr>
        <p:sp>
          <p:nvSpPr>
            <p:cNvPr id="24" name="Kotak Teks 4">
              <a:extLst>
                <a:ext uri="{FF2B5EF4-FFF2-40B4-BE49-F238E27FC236}">
                  <a16:creationId xmlns:a16="http://schemas.microsoft.com/office/drawing/2014/main" id="{9D245608-484D-4C6F-947E-15D35DCCF032}"/>
                </a:ext>
              </a:extLst>
            </p:cNvPr>
            <p:cNvSpPr txBox="1"/>
            <p:nvPr/>
          </p:nvSpPr>
          <p:spPr>
            <a:xfrm>
              <a:off x="1233715" y="4912658"/>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UI/UX Design</a:t>
              </a:r>
            </a:p>
          </p:txBody>
        </p:sp>
        <p:sp>
          <p:nvSpPr>
            <p:cNvPr id="25" name="Kotak Teks 4">
              <a:extLst>
                <a:ext uri="{FF2B5EF4-FFF2-40B4-BE49-F238E27FC236}">
                  <a16:creationId xmlns:a16="http://schemas.microsoft.com/office/drawing/2014/main" id="{19BDAD9D-E3ED-407C-A074-C2820C1DAF47}"/>
                </a:ext>
              </a:extLst>
            </p:cNvPr>
            <p:cNvSpPr txBox="1"/>
            <p:nvPr/>
          </p:nvSpPr>
          <p:spPr>
            <a:xfrm>
              <a:off x="3695159" y="4912658"/>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90%</a:t>
              </a:r>
            </a:p>
          </p:txBody>
        </p:sp>
        <p:sp>
          <p:nvSpPr>
            <p:cNvPr id="29" name="Kotak Teks 4">
              <a:extLst>
                <a:ext uri="{FF2B5EF4-FFF2-40B4-BE49-F238E27FC236}">
                  <a16:creationId xmlns:a16="http://schemas.microsoft.com/office/drawing/2014/main" id="{20614D48-99DF-403D-918E-5930D5C4E3AC}"/>
                </a:ext>
              </a:extLst>
            </p:cNvPr>
            <p:cNvSpPr txBox="1"/>
            <p:nvPr/>
          </p:nvSpPr>
          <p:spPr>
            <a:xfrm>
              <a:off x="1233715" y="5565721"/>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Web Development</a:t>
              </a:r>
            </a:p>
          </p:txBody>
        </p:sp>
        <p:sp>
          <p:nvSpPr>
            <p:cNvPr id="30" name="Kotak Teks 4">
              <a:extLst>
                <a:ext uri="{FF2B5EF4-FFF2-40B4-BE49-F238E27FC236}">
                  <a16:creationId xmlns:a16="http://schemas.microsoft.com/office/drawing/2014/main" id="{6F50C56C-4FFB-445F-A51C-ADBF7F4C074F}"/>
                </a:ext>
              </a:extLst>
            </p:cNvPr>
            <p:cNvSpPr txBox="1"/>
            <p:nvPr/>
          </p:nvSpPr>
          <p:spPr>
            <a:xfrm>
              <a:off x="3695159" y="5565721"/>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70%</a:t>
              </a:r>
            </a:p>
          </p:txBody>
        </p:sp>
        <p:grpSp>
          <p:nvGrpSpPr>
            <p:cNvPr id="107" name="Group 106">
              <a:extLst>
                <a:ext uri="{FF2B5EF4-FFF2-40B4-BE49-F238E27FC236}">
                  <a16:creationId xmlns:a16="http://schemas.microsoft.com/office/drawing/2014/main" id="{8938C44D-7149-9647-806A-A18935C2091B}"/>
                </a:ext>
              </a:extLst>
            </p:cNvPr>
            <p:cNvGrpSpPr/>
            <p:nvPr/>
          </p:nvGrpSpPr>
          <p:grpSpPr>
            <a:xfrm>
              <a:off x="1307513" y="5363044"/>
              <a:ext cx="2873465" cy="68788"/>
              <a:chOff x="1233715" y="5393636"/>
              <a:chExt cx="2873465" cy="102290"/>
            </a:xfrm>
          </p:grpSpPr>
          <p:sp>
            <p:nvSpPr>
              <p:cNvPr id="108" name="Rectangle: Diagonal Corners Rounded 20">
                <a:extLst>
                  <a:ext uri="{FF2B5EF4-FFF2-40B4-BE49-F238E27FC236}">
                    <a16:creationId xmlns:a16="http://schemas.microsoft.com/office/drawing/2014/main" id="{FE511446-CBE4-8B44-ACA9-40610A0278C3}"/>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Diagonal Corners Rounded 18">
                <a:extLst>
                  <a:ext uri="{FF2B5EF4-FFF2-40B4-BE49-F238E27FC236}">
                    <a16:creationId xmlns:a16="http://schemas.microsoft.com/office/drawing/2014/main" id="{690B205B-8922-EA48-AD67-0BC26DC8937A}"/>
                  </a:ext>
                </a:extLst>
              </p:cNvPr>
              <p:cNvSpPr/>
              <p:nvPr/>
            </p:nvSpPr>
            <p:spPr>
              <a:xfrm>
                <a:off x="1233715" y="5393636"/>
                <a:ext cx="2563447"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0" name="Group 109">
              <a:extLst>
                <a:ext uri="{FF2B5EF4-FFF2-40B4-BE49-F238E27FC236}">
                  <a16:creationId xmlns:a16="http://schemas.microsoft.com/office/drawing/2014/main" id="{12FE1F31-4E56-A645-BD08-A54DA9BBB6FD}"/>
                </a:ext>
              </a:extLst>
            </p:cNvPr>
            <p:cNvGrpSpPr/>
            <p:nvPr/>
          </p:nvGrpSpPr>
          <p:grpSpPr>
            <a:xfrm>
              <a:off x="1307513" y="6011842"/>
              <a:ext cx="2873465" cy="68788"/>
              <a:chOff x="1233715" y="5393636"/>
              <a:chExt cx="2873465" cy="102290"/>
            </a:xfrm>
          </p:grpSpPr>
          <p:sp>
            <p:nvSpPr>
              <p:cNvPr id="111" name="Rectangle: Diagonal Corners Rounded 26">
                <a:extLst>
                  <a:ext uri="{FF2B5EF4-FFF2-40B4-BE49-F238E27FC236}">
                    <a16:creationId xmlns:a16="http://schemas.microsoft.com/office/drawing/2014/main" id="{6A5E8C65-7D79-5D46-BA49-6AA40A31F61A}"/>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Diagonal Corners Rounded 27">
                <a:extLst>
                  <a:ext uri="{FF2B5EF4-FFF2-40B4-BE49-F238E27FC236}">
                    <a16:creationId xmlns:a16="http://schemas.microsoft.com/office/drawing/2014/main" id="{834E41E6-F108-D346-B837-D36CA5C9082D}"/>
                  </a:ext>
                </a:extLst>
              </p:cNvPr>
              <p:cNvSpPr/>
              <p:nvPr/>
            </p:nvSpPr>
            <p:spPr>
              <a:xfrm>
                <a:off x="1233715" y="5393636"/>
                <a:ext cx="2128686"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 name="Group 3">
            <a:extLst>
              <a:ext uri="{FF2B5EF4-FFF2-40B4-BE49-F238E27FC236}">
                <a16:creationId xmlns:a16="http://schemas.microsoft.com/office/drawing/2014/main" id="{C62FAB5C-B649-8B4D-8E2B-82D6C3733147}"/>
              </a:ext>
            </a:extLst>
          </p:cNvPr>
          <p:cNvGrpSpPr/>
          <p:nvPr/>
        </p:nvGrpSpPr>
        <p:grpSpPr>
          <a:xfrm>
            <a:off x="4592925" y="4888520"/>
            <a:ext cx="3006151" cy="1167972"/>
            <a:chOff x="4585469" y="4912658"/>
            <a:chExt cx="3006151" cy="1167972"/>
          </a:xfrm>
        </p:grpSpPr>
        <p:sp>
          <p:nvSpPr>
            <p:cNvPr id="44" name="Kotak Teks 4">
              <a:extLst>
                <a:ext uri="{FF2B5EF4-FFF2-40B4-BE49-F238E27FC236}">
                  <a16:creationId xmlns:a16="http://schemas.microsoft.com/office/drawing/2014/main" id="{7B5BA431-CB08-4384-B003-01808F0DC0AA}"/>
                </a:ext>
              </a:extLst>
            </p:cNvPr>
            <p:cNvSpPr txBox="1"/>
            <p:nvPr/>
          </p:nvSpPr>
          <p:spPr>
            <a:xfrm>
              <a:off x="4585469" y="4912658"/>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Graphic Design</a:t>
              </a:r>
            </a:p>
          </p:txBody>
        </p:sp>
        <p:sp>
          <p:nvSpPr>
            <p:cNvPr id="45" name="Kotak Teks 4">
              <a:extLst>
                <a:ext uri="{FF2B5EF4-FFF2-40B4-BE49-F238E27FC236}">
                  <a16:creationId xmlns:a16="http://schemas.microsoft.com/office/drawing/2014/main" id="{3A9CFF13-9A19-4EDD-AD10-87A071B39729}"/>
                </a:ext>
              </a:extLst>
            </p:cNvPr>
            <p:cNvSpPr txBox="1"/>
            <p:nvPr/>
          </p:nvSpPr>
          <p:spPr>
            <a:xfrm>
              <a:off x="7046913" y="4912658"/>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90%</a:t>
              </a:r>
            </a:p>
          </p:txBody>
        </p:sp>
        <p:sp>
          <p:nvSpPr>
            <p:cNvPr id="49" name="Kotak Teks 4">
              <a:extLst>
                <a:ext uri="{FF2B5EF4-FFF2-40B4-BE49-F238E27FC236}">
                  <a16:creationId xmlns:a16="http://schemas.microsoft.com/office/drawing/2014/main" id="{B24E1A63-C205-43E7-801D-18904F68AD2F}"/>
                </a:ext>
              </a:extLst>
            </p:cNvPr>
            <p:cNvSpPr txBox="1"/>
            <p:nvPr/>
          </p:nvSpPr>
          <p:spPr>
            <a:xfrm>
              <a:off x="4585469" y="5565721"/>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Illustration Design</a:t>
              </a:r>
            </a:p>
          </p:txBody>
        </p:sp>
        <p:sp>
          <p:nvSpPr>
            <p:cNvPr id="50" name="Kotak Teks 4">
              <a:extLst>
                <a:ext uri="{FF2B5EF4-FFF2-40B4-BE49-F238E27FC236}">
                  <a16:creationId xmlns:a16="http://schemas.microsoft.com/office/drawing/2014/main" id="{220E23F1-8508-4E4D-A49A-F4D8335F5DF5}"/>
                </a:ext>
              </a:extLst>
            </p:cNvPr>
            <p:cNvSpPr txBox="1"/>
            <p:nvPr/>
          </p:nvSpPr>
          <p:spPr>
            <a:xfrm>
              <a:off x="7046913" y="5565721"/>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80%</a:t>
              </a:r>
            </a:p>
          </p:txBody>
        </p:sp>
        <p:grpSp>
          <p:nvGrpSpPr>
            <p:cNvPr id="113" name="Group 112">
              <a:extLst>
                <a:ext uri="{FF2B5EF4-FFF2-40B4-BE49-F238E27FC236}">
                  <a16:creationId xmlns:a16="http://schemas.microsoft.com/office/drawing/2014/main" id="{9579E07A-3355-E240-9097-F432EFCED977}"/>
                </a:ext>
              </a:extLst>
            </p:cNvPr>
            <p:cNvGrpSpPr/>
            <p:nvPr/>
          </p:nvGrpSpPr>
          <p:grpSpPr>
            <a:xfrm>
              <a:off x="4659267" y="5363044"/>
              <a:ext cx="2873465" cy="68788"/>
              <a:chOff x="1233715" y="5393636"/>
              <a:chExt cx="2873465" cy="102290"/>
            </a:xfrm>
          </p:grpSpPr>
          <p:sp>
            <p:nvSpPr>
              <p:cNvPr id="114" name="Rectangle: Diagonal Corners Rounded 41">
                <a:extLst>
                  <a:ext uri="{FF2B5EF4-FFF2-40B4-BE49-F238E27FC236}">
                    <a16:creationId xmlns:a16="http://schemas.microsoft.com/office/drawing/2014/main" id="{483ADD2F-4BA7-184B-A9F0-103A5F2D55C5}"/>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Diagonal Corners Rounded 42">
                <a:extLst>
                  <a:ext uri="{FF2B5EF4-FFF2-40B4-BE49-F238E27FC236}">
                    <a16:creationId xmlns:a16="http://schemas.microsoft.com/office/drawing/2014/main" id="{0FAE6CE5-6F02-3145-93F1-FDDF963F822B}"/>
                  </a:ext>
                </a:extLst>
              </p:cNvPr>
              <p:cNvSpPr/>
              <p:nvPr/>
            </p:nvSpPr>
            <p:spPr>
              <a:xfrm>
                <a:off x="1233715" y="5393636"/>
                <a:ext cx="2563447"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6" name="Group 115">
              <a:extLst>
                <a:ext uri="{FF2B5EF4-FFF2-40B4-BE49-F238E27FC236}">
                  <a16:creationId xmlns:a16="http://schemas.microsoft.com/office/drawing/2014/main" id="{A3F00609-5CF2-E74F-8CB6-FE2FDA7D99B0}"/>
                </a:ext>
              </a:extLst>
            </p:cNvPr>
            <p:cNvGrpSpPr/>
            <p:nvPr/>
          </p:nvGrpSpPr>
          <p:grpSpPr>
            <a:xfrm>
              <a:off x="4659267" y="6011842"/>
              <a:ext cx="2873465" cy="68788"/>
              <a:chOff x="1233715" y="5393636"/>
              <a:chExt cx="2873465" cy="102290"/>
            </a:xfrm>
          </p:grpSpPr>
          <p:sp>
            <p:nvSpPr>
              <p:cNvPr id="117" name="Rectangle: Diagonal Corners Rounded 46">
                <a:extLst>
                  <a:ext uri="{FF2B5EF4-FFF2-40B4-BE49-F238E27FC236}">
                    <a16:creationId xmlns:a16="http://schemas.microsoft.com/office/drawing/2014/main" id="{4AE4E01A-E213-FD4C-BF44-5B89AE7C0674}"/>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Diagonal Corners Rounded 47">
                <a:extLst>
                  <a:ext uri="{FF2B5EF4-FFF2-40B4-BE49-F238E27FC236}">
                    <a16:creationId xmlns:a16="http://schemas.microsoft.com/office/drawing/2014/main" id="{5BF8522F-BBA7-7045-B52C-0A3A75139C06}"/>
                  </a:ext>
                </a:extLst>
              </p:cNvPr>
              <p:cNvSpPr/>
              <p:nvPr/>
            </p:nvSpPr>
            <p:spPr>
              <a:xfrm>
                <a:off x="1233715" y="5393636"/>
                <a:ext cx="2387646"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 name="Group 4">
            <a:extLst>
              <a:ext uri="{FF2B5EF4-FFF2-40B4-BE49-F238E27FC236}">
                <a16:creationId xmlns:a16="http://schemas.microsoft.com/office/drawing/2014/main" id="{29A406D0-E6B4-B344-B7A8-B15278773B44}"/>
              </a:ext>
            </a:extLst>
          </p:cNvPr>
          <p:cNvGrpSpPr/>
          <p:nvPr/>
        </p:nvGrpSpPr>
        <p:grpSpPr>
          <a:xfrm>
            <a:off x="8031818" y="4888520"/>
            <a:ext cx="3006151" cy="1167972"/>
            <a:chOff x="7897589" y="4912658"/>
            <a:chExt cx="3006151" cy="1167972"/>
          </a:xfrm>
        </p:grpSpPr>
        <p:sp>
          <p:nvSpPr>
            <p:cNvPr id="54" name="Kotak Teks 4">
              <a:extLst>
                <a:ext uri="{FF2B5EF4-FFF2-40B4-BE49-F238E27FC236}">
                  <a16:creationId xmlns:a16="http://schemas.microsoft.com/office/drawing/2014/main" id="{93267098-274A-48BF-963A-D16CDA928FA3}"/>
                </a:ext>
              </a:extLst>
            </p:cNvPr>
            <p:cNvSpPr txBox="1"/>
            <p:nvPr/>
          </p:nvSpPr>
          <p:spPr>
            <a:xfrm>
              <a:off x="7897589" y="4912658"/>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Mobile App Design</a:t>
              </a:r>
            </a:p>
          </p:txBody>
        </p:sp>
        <p:sp>
          <p:nvSpPr>
            <p:cNvPr id="55" name="Kotak Teks 4">
              <a:extLst>
                <a:ext uri="{FF2B5EF4-FFF2-40B4-BE49-F238E27FC236}">
                  <a16:creationId xmlns:a16="http://schemas.microsoft.com/office/drawing/2014/main" id="{578C8455-A152-46C1-BE5F-DBB75EFFD47B}"/>
                </a:ext>
              </a:extLst>
            </p:cNvPr>
            <p:cNvSpPr txBox="1"/>
            <p:nvPr/>
          </p:nvSpPr>
          <p:spPr>
            <a:xfrm>
              <a:off x="10359033" y="4912658"/>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90%</a:t>
              </a:r>
            </a:p>
          </p:txBody>
        </p:sp>
        <p:sp>
          <p:nvSpPr>
            <p:cNvPr id="59" name="Kotak Teks 4">
              <a:extLst>
                <a:ext uri="{FF2B5EF4-FFF2-40B4-BE49-F238E27FC236}">
                  <a16:creationId xmlns:a16="http://schemas.microsoft.com/office/drawing/2014/main" id="{CF96CFDF-366A-4FC3-80D1-4FC3F91C5571}"/>
                </a:ext>
              </a:extLst>
            </p:cNvPr>
            <p:cNvSpPr txBox="1"/>
            <p:nvPr/>
          </p:nvSpPr>
          <p:spPr>
            <a:xfrm>
              <a:off x="7897589" y="5565721"/>
              <a:ext cx="1740487" cy="316497"/>
            </a:xfrm>
            <a:prstGeom prst="rect">
              <a:avLst/>
            </a:prstGeom>
            <a:noFill/>
          </p:spPr>
          <p:txBody>
            <a:bodyPr wrap="square" rtlCol="0">
              <a:spAutoFit/>
            </a:bodyPr>
            <a:lstStyle/>
            <a:p>
              <a:pPr>
                <a:lnSpc>
                  <a:spcPct val="150000"/>
                </a:lnSpc>
              </a:pPr>
              <a:r>
                <a:rPr lang="en-ID" sz="1100" b="1">
                  <a:solidFill>
                    <a:schemeClr val="tx1">
                      <a:lumMod val="75000"/>
                      <a:lumOff val="25000"/>
                    </a:schemeClr>
                  </a:solidFill>
                  <a:latin typeface="Muli SemiBold" pitchFamily="2" charset="77"/>
                  <a:cs typeface="Poppins" pitchFamily="2" charset="77"/>
                </a:rPr>
                <a:t>Wen Development</a:t>
              </a:r>
            </a:p>
          </p:txBody>
        </p:sp>
        <p:sp>
          <p:nvSpPr>
            <p:cNvPr id="60" name="Kotak Teks 4">
              <a:extLst>
                <a:ext uri="{FF2B5EF4-FFF2-40B4-BE49-F238E27FC236}">
                  <a16:creationId xmlns:a16="http://schemas.microsoft.com/office/drawing/2014/main" id="{BAB68A31-FBAE-4D1D-9DCB-E1B111ACA193}"/>
                </a:ext>
              </a:extLst>
            </p:cNvPr>
            <p:cNvSpPr txBox="1"/>
            <p:nvPr/>
          </p:nvSpPr>
          <p:spPr>
            <a:xfrm>
              <a:off x="10359033" y="5565721"/>
              <a:ext cx="544707" cy="316497"/>
            </a:xfrm>
            <a:prstGeom prst="rect">
              <a:avLst/>
            </a:prstGeom>
            <a:noFill/>
          </p:spPr>
          <p:txBody>
            <a:bodyPr wrap="square" rtlCol="0">
              <a:spAutoFit/>
            </a:bodyPr>
            <a:lstStyle/>
            <a:p>
              <a:pPr algn="r">
                <a:lnSpc>
                  <a:spcPct val="150000"/>
                </a:lnSpc>
              </a:pPr>
              <a:r>
                <a:rPr lang="en-ID" sz="1100">
                  <a:solidFill>
                    <a:schemeClr val="tx1">
                      <a:lumMod val="75000"/>
                      <a:lumOff val="25000"/>
                    </a:schemeClr>
                  </a:solidFill>
                  <a:latin typeface="Muli" pitchFamily="2" charset="77"/>
                  <a:cs typeface="Poppins" pitchFamily="2" charset="77"/>
                </a:rPr>
                <a:t>67%</a:t>
              </a:r>
            </a:p>
          </p:txBody>
        </p:sp>
        <p:grpSp>
          <p:nvGrpSpPr>
            <p:cNvPr id="119" name="Group 118">
              <a:extLst>
                <a:ext uri="{FF2B5EF4-FFF2-40B4-BE49-F238E27FC236}">
                  <a16:creationId xmlns:a16="http://schemas.microsoft.com/office/drawing/2014/main" id="{22BEF0A4-A999-B240-A5AD-D9979F40BC33}"/>
                </a:ext>
              </a:extLst>
            </p:cNvPr>
            <p:cNvGrpSpPr/>
            <p:nvPr/>
          </p:nvGrpSpPr>
          <p:grpSpPr>
            <a:xfrm>
              <a:off x="7971387" y="5363044"/>
              <a:ext cx="2873465" cy="68788"/>
              <a:chOff x="1233715" y="5393636"/>
              <a:chExt cx="2873465" cy="102290"/>
            </a:xfrm>
          </p:grpSpPr>
          <p:sp>
            <p:nvSpPr>
              <p:cNvPr id="120" name="Rectangle: Diagonal Corners Rounded 51">
                <a:extLst>
                  <a:ext uri="{FF2B5EF4-FFF2-40B4-BE49-F238E27FC236}">
                    <a16:creationId xmlns:a16="http://schemas.microsoft.com/office/drawing/2014/main" id="{CED118D4-705C-5F4D-8EF9-E400C094C033}"/>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Diagonal Corners Rounded 52">
                <a:extLst>
                  <a:ext uri="{FF2B5EF4-FFF2-40B4-BE49-F238E27FC236}">
                    <a16:creationId xmlns:a16="http://schemas.microsoft.com/office/drawing/2014/main" id="{FC138D54-C0B6-6741-BFDB-4E1E7FBB971C}"/>
                  </a:ext>
                </a:extLst>
              </p:cNvPr>
              <p:cNvSpPr/>
              <p:nvPr/>
            </p:nvSpPr>
            <p:spPr>
              <a:xfrm>
                <a:off x="1233715" y="5393636"/>
                <a:ext cx="2563447"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2" name="Group 121">
              <a:extLst>
                <a:ext uri="{FF2B5EF4-FFF2-40B4-BE49-F238E27FC236}">
                  <a16:creationId xmlns:a16="http://schemas.microsoft.com/office/drawing/2014/main" id="{B73AD111-1DBD-C14C-BB44-851C905641A8}"/>
                </a:ext>
              </a:extLst>
            </p:cNvPr>
            <p:cNvGrpSpPr/>
            <p:nvPr/>
          </p:nvGrpSpPr>
          <p:grpSpPr>
            <a:xfrm>
              <a:off x="7971387" y="6011842"/>
              <a:ext cx="2873465" cy="68788"/>
              <a:chOff x="1233715" y="5393636"/>
              <a:chExt cx="2873465" cy="102290"/>
            </a:xfrm>
          </p:grpSpPr>
          <p:sp>
            <p:nvSpPr>
              <p:cNvPr id="123" name="Rectangle: Diagonal Corners Rounded 56">
                <a:extLst>
                  <a:ext uri="{FF2B5EF4-FFF2-40B4-BE49-F238E27FC236}">
                    <a16:creationId xmlns:a16="http://schemas.microsoft.com/office/drawing/2014/main" id="{B88603A9-D28A-CF43-951C-5DFE4AD27D3A}"/>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Diagonal Corners Rounded 57">
                <a:extLst>
                  <a:ext uri="{FF2B5EF4-FFF2-40B4-BE49-F238E27FC236}">
                    <a16:creationId xmlns:a16="http://schemas.microsoft.com/office/drawing/2014/main" id="{6AC0DB00-029D-BD48-90E5-071A8E89BB77}"/>
                  </a:ext>
                </a:extLst>
              </p:cNvPr>
              <p:cNvSpPr/>
              <p:nvPr/>
            </p:nvSpPr>
            <p:spPr>
              <a:xfrm>
                <a:off x="1233715" y="5393636"/>
                <a:ext cx="2105184"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45025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E36B3"/>
            </a:gs>
            <a:gs pos="100000">
              <a:srgbClr val="C93D94"/>
            </a:gs>
          </a:gsLst>
          <a:lin ang="0" scaled="1"/>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E6AB3E-7F21-4502-8842-39E70EDC6FE3}"/>
              </a:ext>
            </a:extLst>
          </p:cNvPr>
          <p:cNvSpPr txBox="1"/>
          <p:nvPr/>
        </p:nvSpPr>
        <p:spPr>
          <a:xfrm>
            <a:off x="1066800" y="2563373"/>
            <a:ext cx="5013257" cy="1338828"/>
          </a:xfrm>
          <a:prstGeom prst="rect">
            <a:avLst/>
          </a:prstGeom>
          <a:noFill/>
        </p:spPr>
        <p:txBody>
          <a:bodyPr wrap="square" rtlCol="0">
            <a:spAutoFit/>
          </a:bodyPr>
          <a:lstStyle/>
          <a:p>
            <a:r>
              <a:rPr lang="en-US" sz="8100" b="1">
                <a:solidFill>
                  <a:schemeClr val="bg1"/>
                </a:solidFill>
                <a:latin typeface="Poppins" panose="00000500000000000000" pitchFamily="2" charset="0"/>
                <a:cs typeface="Poppins" panose="00000500000000000000" pitchFamily="2" charset="0"/>
              </a:rPr>
              <a:t>Digitech</a:t>
            </a:r>
          </a:p>
        </p:txBody>
      </p:sp>
      <p:sp>
        <p:nvSpPr>
          <p:cNvPr id="7" name="Graphic 5">
            <a:extLst>
              <a:ext uri="{FF2B5EF4-FFF2-40B4-BE49-F238E27FC236}">
                <a16:creationId xmlns:a16="http://schemas.microsoft.com/office/drawing/2014/main" id="{818B92DB-DB4D-45D8-B359-7B58D5C8203B}"/>
              </a:ext>
            </a:extLst>
          </p:cNvPr>
          <p:cNvSpPr/>
          <p:nvPr/>
        </p:nvSpPr>
        <p:spPr>
          <a:xfrm>
            <a:off x="6519316" y="0"/>
            <a:ext cx="5672684" cy="6691086"/>
          </a:xfrm>
          <a:custGeom>
            <a:avLst/>
            <a:gdLst>
              <a:gd name="connsiteX0" fmla="*/ 956447 w 5666902"/>
              <a:gd name="connsiteY0" fmla="*/ 0 h 6577422"/>
              <a:gd name="connsiteX1" fmla="*/ 55549 w 5666902"/>
              <a:gd name="connsiteY1" fmla="*/ 2467238 h 6577422"/>
              <a:gd name="connsiteX2" fmla="*/ 1531653 w 5666902"/>
              <a:gd name="connsiteY2" fmla="*/ 3681797 h 6577422"/>
              <a:gd name="connsiteX3" fmla="*/ 2503087 w 5666902"/>
              <a:gd name="connsiteY3" fmla="*/ 4213144 h 6577422"/>
              <a:gd name="connsiteX4" fmla="*/ 3832599 w 5666902"/>
              <a:gd name="connsiteY4" fmla="*/ 4825878 h 6577422"/>
              <a:gd name="connsiteX5" fmla="*/ 4809431 w 5666902"/>
              <a:gd name="connsiteY5" fmla="*/ 6257511 h 6577422"/>
              <a:gd name="connsiteX6" fmla="*/ 5666903 w 5666902"/>
              <a:gd name="connsiteY6" fmla="*/ 6577422 h 6577422"/>
              <a:gd name="connsiteX7" fmla="*/ 5661383 w 5666902"/>
              <a:gd name="connsiteY7" fmla="*/ 5393 h 6577422"/>
              <a:gd name="connsiteX8" fmla="*/ 956447 w 5666902"/>
              <a:gd name="connsiteY8" fmla="*/ 0 h 6577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6902" h="6577422">
                <a:moveTo>
                  <a:pt x="956447" y="0"/>
                </a:moveTo>
                <a:cubicBezTo>
                  <a:pt x="1272326" y="1055462"/>
                  <a:pt x="-311484" y="1144448"/>
                  <a:pt x="55549" y="2467238"/>
                </a:cubicBezTo>
                <a:cubicBezTo>
                  <a:pt x="207538" y="3014887"/>
                  <a:pt x="961844" y="3405276"/>
                  <a:pt x="1531653" y="3681797"/>
                </a:cubicBezTo>
                <a:cubicBezTo>
                  <a:pt x="2101461" y="3958318"/>
                  <a:pt x="2074351" y="4148181"/>
                  <a:pt x="2503087" y="4213144"/>
                </a:cubicBezTo>
                <a:cubicBezTo>
                  <a:pt x="2931823" y="4278229"/>
                  <a:pt x="3501509" y="4218660"/>
                  <a:pt x="3832599" y="4825878"/>
                </a:cubicBezTo>
                <a:cubicBezTo>
                  <a:pt x="4163689" y="5433219"/>
                  <a:pt x="4277650" y="5959173"/>
                  <a:pt x="4809431" y="6257511"/>
                </a:cubicBezTo>
                <a:cubicBezTo>
                  <a:pt x="5341211" y="6555727"/>
                  <a:pt x="5666903" y="6577422"/>
                  <a:pt x="5666903" y="6577422"/>
                </a:cubicBezTo>
                <a:lnTo>
                  <a:pt x="5661383" y="5393"/>
                </a:lnTo>
                <a:lnTo>
                  <a:pt x="956447" y="0"/>
                </a:lnTo>
                <a:close/>
              </a:path>
            </a:pathLst>
          </a:custGeom>
          <a:solidFill>
            <a:srgbClr val="F094D7"/>
          </a:solidFill>
          <a:ln w="16392" cap="flat">
            <a:noFill/>
            <a:prstDash val="solid"/>
            <a:miter/>
          </a:ln>
        </p:spPr>
        <p:txBody>
          <a:bodyPr rtlCol="0" anchor="ctr"/>
          <a:lstStyle/>
          <a:p>
            <a:endParaRPr lang="en-US"/>
          </a:p>
        </p:txBody>
      </p:sp>
      <p:grpSp>
        <p:nvGrpSpPr>
          <p:cNvPr id="25" name="Group 24">
            <a:extLst>
              <a:ext uri="{FF2B5EF4-FFF2-40B4-BE49-F238E27FC236}">
                <a16:creationId xmlns:a16="http://schemas.microsoft.com/office/drawing/2014/main" id="{67415AD6-AD35-4844-8559-95B2409B87E4}"/>
              </a:ext>
            </a:extLst>
          </p:cNvPr>
          <p:cNvGrpSpPr/>
          <p:nvPr/>
        </p:nvGrpSpPr>
        <p:grpSpPr>
          <a:xfrm>
            <a:off x="660614" y="539099"/>
            <a:ext cx="1808114" cy="338554"/>
            <a:chOff x="800079" y="592353"/>
            <a:chExt cx="1808114" cy="338554"/>
          </a:xfrm>
        </p:grpSpPr>
        <p:sp>
          <p:nvSpPr>
            <p:cNvPr id="8" name="Freeform: Shape 7">
              <a:extLst>
                <a:ext uri="{FF2B5EF4-FFF2-40B4-BE49-F238E27FC236}">
                  <a16:creationId xmlns:a16="http://schemas.microsoft.com/office/drawing/2014/main" id="{6BCAC4C8-9B0F-4F34-804A-644FDDE48660}"/>
                </a:ext>
              </a:extLst>
            </p:cNvPr>
            <p:cNvSpPr/>
            <p:nvPr/>
          </p:nvSpPr>
          <p:spPr>
            <a:xfrm>
              <a:off x="800079" y="654050"/>
              <a:ext cx="185426" cy="210744"/>
            </a:xfrm>
            <a:custGeom>
              <a:avLst/>
              <a:gdLst>
                <a:gd name="connsiteX0" fmla="*/ 478057 w 478330"/>
                <a:gd name="connsiteY0" fmla="*/ 174257 h 543640"/>
                <a:gd name="connsiteX1" fmla="*/ 318693 w 478330"/>
                <a:gd name="connsiteY1" fmla="*/ 266484 h 543640"/>
                <a:gd name="connsiteX2" fmla="*/ 159637 w 478330"/>
                <a:gd name="connsiteY2" fmla="*/ 174268 h 543640"/>
                <a:gd name="connsiteX3" fmla="*/ 159637 w 478330"/>
                <a:gd name="connsiteY3" fmla="*/ 358869 h 543640"/>
                <a:gd name="connsiteX4" fmla="*/ 159346 w 478330"/>
                <a:gd name="connsiteY4" fmla="*/ 0 h 543640"/>
                <a:gd name="connsiteX5" fmla="*/ 193430 w 478330"/>
                <a:gd name="connsiteY5" fmla="*/ 9210 h 543640"/>
                <a:gd name="connsiteX6" fmla="*/ 478330 w 478330"/>
                <a:gd name="connsiteY6" fmla="*/ 174099 h 543640"/>
                <a:gd name="connsiteX7" fmla="*/ 478330 w 478330"/>
                <a:gd name="connsiteY7" fmla="*/ 174099 h 543640"/>
                <a:gd name="connsiteX8" fmla="*/ 478330 w 478330"/>
                <a:gd name="connsiteY8" fmla="*/ 319693 h 543640"/>
                <a:gd name="connsiteX9" fmla="*/ 444537 w 478330"/>
                <a:gd name="connsiteY9" fmla="*/ 378750 h 543640"/>
                <a:gd name="connsiteX10" fmla="*/ 159637 w 478330"/>
                <a:gd name="connsiteY10" fmla="*/ 543640 h 543640"/>
                <a:gd name="connsiteX11" fmla="*/ 34375 w 478330"/>
                <a:gd name="connsiteY11" fmla="*/ 471135 h 543640"/>
                <a:gd name="connsiteX12" fmla="*/ 0 w 478330"/>
                <a:gd name="connsiteY12" fmla="*/ 412079 h 543640"/>
                <a:gd name="connsiteX13" fmla="*/ 0 w 478330"/>
                <a:gd name="connsiteY13" fmla="*/ 81714 h 543640"/>
                <a:gd name="connsiteX14" fmla="*/ 0 w 478330"/>
                <a:gd name="connsiteY14" fmla="*/ 81714 h 543640"/>
                <a:gd name="connsiteX15" fmla="*/ 0 w 478330"/>
                <a:gd name="connsiteY15" fmla="*/ 81714 h 543640"/>
                <a:gd name="connsiteX16" fmla="*/ 125263 w 478330"/>
                <a:gd name="connsiteY16" fmla="*/ 9210 h 543640"/>
                <a:gd name="connsiteX17" fmla="*/ 159346 w 478330"/>
                <a:gd name="connsiteY17" fmla="*/ 0 h 54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330" h="543640">
                  <a:moveTo>
                    <a:pt x="478057" y="174257"/>
                  </a:moveTo>
                  <a:lnTo>
                    <a:pt x="318693" y="266484"/>
                  </a:lnTo>
                  <a:lnTo>
                    <a:pt x="159637" y="174268"/>
                  </a:lnTo>
                  <a:lnTo>
                    <a:pt x="159637" y="358869"/>
                  </a:lnTo>
                  <a:close/>
                  <a:moveTo>
                    <a:pt x="159346" y="0"/>
                  </a:moveTo>
                  <a:cubicBezTo>
                    <a:pt x="171144" y="0"/>
                    <a:pt x="182942" y="3070"/>
                    <a:pt x="193430" y="9210"/>
                  </a:cubicBezTo>
                  <a:lnTo>
                    <a:pt x="478330" y="174099"/>
                  </a:lnTo>
                  <a:lnTo>
                    <a:pt x="478330" y="174099"/>
                  </a:lnTo>
                  <a:lnTo>
                    <a:pt x="478330" y="319693"/>
                  </a:lnTo>
                  <a:cubicBezTo>
                    <a:pt x="478330" y="343666"/>
                    <a:pt x="465512" y="366470"/>
                    <a:pt x="444537" y="378750"/>
                  </a:cubicBezTo>
                  <a:lnTo>
                    <a:pt x="159637" y="543640"/>
                  </a:lnTo>
                  <a:lnTo>
                    <a:pt x="34375" y="471135"/>
                  </a:lnTo>
                  <a:cubicBezTo>
                    <a:pt x="12818" y="458856"/>
                    <a:pt x="0" y="436052"/>
                    <a:pt x="0" y="412079"/>
                  </a:cubicBezTo>
                  <a:lnTo>
                    <a:pt x="0" y="81714"/>
                  </a:lnTo>
                  <a:lnTo>
                    <a:pt x="0" y="81714"/>
                  </a:lnTo>
                  <a:lnTo>
                    <a:pt x="0" y="81714"/>
                  </a:lnTo>
                  <a:lnTo>
                    <a:pt x="125263" y="9210"/>
                  </a:lnTo>
                  <a:cubicBezTo>
                    <a:pt x="135750" y="3070"/>
                    <a:pt x="147548" y="0"/>
                    <a:pt x="159346" y="0"/>
                  </a:cubicBezTo>
                  <a:close/>
                </a:path>
              </a:pathLst>
            </a:custGeom>
            <a:solidFill>
              <a:schemeClr val="bg1"/>
            </a:solidFill>
            <a:ln w="1102" cap="flat">
              <a:noFill/>
              <a:prstDash val="solid"/>
              <a:miter/>
            </a:ln>
          </p:spPr>
          <p:txBody>
            <a:bodyPr rtlCol="0" anchor="ctr"/>
            <a:lstStyle/>
            <a:p>
              <a:endParaRPr lang="en-US">
                <a:solidFill>
                  <a:schemeClr val="bg1"/>
                </a:solidFill>
              </a:endParaRPr>
            </a:p>
          </p:txBody>
        </p:sp>
        <p:sp>
          <p:nvSpPr>
            <p:cNvPr id="9" name="TextBox 8">
              <a:extLst>
                <a:ext uri="{FF2B5EF4-FFF2-40B4-BE49-F238E27FC236}">
                  <a16:creationId xmlns:a16="http://schemas.microsoft.com/office/drawing/2014/main" id="{A70311BD-EFE3-4952-B7A7-3A77B57DA543}"/>
                </a:ext>
              </a:extLst>
            </p:cNvPr>
            <p:cNvSpPr txBox="1"/>
            <p:nvPr/>
          </p:nvSpPr>
          <p:spPr>
            <a:xfrm>
              <a:off x="985505" y="592353"/>
              <a:ext cx="1622688" cy="338554"/>
            </a:xfrm>
            <a:prstGeom prst="rect">
              <a:avLst/>
            </a:prstGeom>
            <a:noFill/>
          </p:spPr>
          <p:txBody>
            <a:bodyPr wrap="square" rtlCol="0">
              <a:spAutoFit/>
            </a:bodyPr>
            <a:lstStyle/>
            <a:p>
              <a:r>
                <a:rPr lang="en-US" sz="1600">
                  <a:solidFill>
                    <a:schemeClr val="bg1"/>
                  </a:solidFill>
                  <a:latin typeface="Poppins SemiBold" panose="00000700000000000000" pitchFamily="2" charset="0"/>
                  <a:cs typeface="Poppins SemiBold" panose="00000700000000000000" pitchFamily="2" charset="0"/>
                </a:rPr>
                <a:t>Digitech.co</a:t>
              </a:r>
            </a:p>
          </p:txBody>
        </p:sp>
      </p:grpSp>
      <p:sp>
        <p:nvSpPr>
          <p:cNvPr id="14" name="Kotak Teks 22">
            <a:extLst>
              <a:ext uri="{FF2B5EF4-FFF2-40B4-BE49-F238E27FC236}">
                <a16:creationId xmlns:a16="http://schemas.microsoft.com/office/drawing/2014/main" id="{33AF29AC-6AD9-0143-AE8C-E32CF3DB6A3E}"/>
              </a:ext>
            </a:extLst>
          </p:cNvPr>
          <p:cNvSpPr txBox="1"/>
          <p:nvPr/>
        </p:nvSpPr>
        <p:spPr>
          <a:xfrm>
            <a:off x="1127125" y="4017629"/>
            <a:ext cx="5013257" cy="292388"/>
          </a:xfrm>
          <a:prstGeom prst="rect">
            <a:avLst/>
          </a:prstGeom>
          <a:noFill/>
        </p:spPr>
        <p:txBody>
          <a:bodyPr wrap="square" rtlCol="0">
            <a:spAutoFit/>
          </a:bodyPr>
          <a:lstStyle/>
          <a:p>
            <a:r>
              <a:rPr lang="en-US" sz="1300">
                <a:solidFill>
                  <a:schemeClr val="bg1">
                    <a:alpha val="95000"/>
                  </a:schemeClr>
                </a:solidFill>
                <a:latin typeface="Poppins" pitchFamily="2" charset="77"/>
                <a:cs typeface="Poppins" pitchFamily="2" charset="77"/>
              </a:rPr>
              <a:t>IT &amp; Technology Company Presentation Template</a:t>
            </a:r>
            <a:endParaRPr lang="en-ID" sz="1300">
              <a:solidFill>
                <a:schemeClr val="bg1">
                  <a:alpha val="95000"/>
                </a:schemeClr>
              </a:solidFill>
              <a:latin typeface="Poppins" pitchFamily="2" charset="77"/>
              <a:cs typeface="Poppins" pitchFamily="2" charset="77"/>
            </a:endParaRPr>
          </a:p>
        </p:txBody>
      </p:sp>
      <p:sp>
        <p:nvSpPr>
          <p:cNvPr id="4" name="Picture Placeholder 3">
            <a:extLst>
              <a:ext uri="{FF2B5EF4-FFF2-40B4-BE49-F238E27FC236}">
                <a16:creationId xmlns:a16="http://schemas.microsoft.com/office/drawing/2014/main" id="{6B0E31FB-D372-E541-B0BB-B88DED14E0CF}"/>
              </a:ext>
            </a:extLst>
          </p:cNvPr>
          <p:cNvSpPr>
            <a:spLocks noGrp="1"/>
          </p:cNvSpPr>
          <p:nvPr>
            <p:ph type="pic" sz="quarter" idx="10"/>
          </p:nvPr>
        </p:nvSpPr>
        <p:spPr/>
      </p:sp>
    </p:spTree>
    <p:extLst>
      <p:ext uri="{BB962C8B-B14F-4D97-AF65-F5344CB8AC3E}">
        <p14:creationId xmlns:p14="http://schemas.microsoft.com/office/powerpoint/2010/main" val="90216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6C4BA3E9-DBE5-44BE-A343-9212A40BEFA0}"/>
              </a:ext>
            </a:extLst>
          </p:cNvPr>
          <p:cNvSpPr/>
          <p:nvPr/>
        </p:nvSpPr>
        <p:spPr>
          <a:xfrm>
            <a:off x="3031038" y="3276498"/>
            <a:ext cx="6129924" cy="3581501"/>
          </a:xfrm>
          <a:custGeom>
            <a:avLst/>
            <a:gdLst>
              <a:gd name="connsiteX0" fmla="*/ 3569566 w 7139131"/>
              <a:gd name="connsiteY0" fmla="*/ 0 h 4171146"/>
              <a:gd name="connsiteX1" fmla="*/ 7134487 w 7139131"/>
              <a:gd name="connsiteY1" fmla="*/ 3385877 h 4171146"/>
              <a:gd name="connsiteX2" fmla="*/ 7139131 w 7139131"/>
              <a:gd name="connsiteY2" fmla="*/ 3569523 h 4171146"/>
              <a:gd name="connsiteX3" fmla="*/ 7139131 w 7139131"/>
              <a:gd name="connsiteY3" fmla="*/ 3569609 h 4171146"/>
              <a:gd name="connsiteX4" fmla="*/ 7134487 w 7139131"/>
              <a:gd name="connsiteY4" fmla="*/ 3753256 h 4171146"/>
              <a:gd name="connsiteX5" fmla="*/ 7120703 w 7139131"/>
              <a:gd name="connsiteY5" fmla="*/ 3934534 h 4171146"/>
              <a:gd name="connsiteX6" fmla="*/ 7084591 w 7139131"/>
              <a:gd name="connsiteY6" fmla="*/ 4171146 h 4171146"/>
              <a:gd name="connsiteX7" fmla="*/ 54541 w 7139131"/>
              <a:gd name="connsiteY7" fmla="*/ 4171146 h 4171146"/>
              <a:gd name="connsiteX8" fmla="*/ 18430 w 7139131"/>
              <a:gd name="connsiteY8" fmla="*/ 3934534 h 4171146"/>
              <a:gd name="connsiteX9" fmla="*/ 0 w 7139131"/>
              <a:gd name="connsiteY9" fmla="*/ 3569566 h 4171146"/>
              <a:gd name="connsiteX10" fmla="*/ 3569566 w 7139131"/>
              <a:gd name="connsiteY10" fmla="*/ 0 h 417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39131" h="4171146">
                <a:moveTo>
                  <a:pt x="3569566" y="0"/>
                </a:moveTo>
                <a:cubicBezTo>
                  <a:pt x="5479376" y="0"/>
                  <a:pt x="7038883" y="1499826"/>
                  <a:pt x="7134487" y="3385877"/>
                </a:cubicBezTo>
                <a:lnTo>
                  <a:pt x="7139131" y="3569523"/>
                </a:lnTo>
                <a:lnTo>
                  <a:pt x="7139131" y="3569609"/>
                </a:lnTo>
                <a:lnTo>
                  <a:pt x="7134487" y="3753256"/>
                </a:lnTo>
                <a:cubicBezTo>
                  <a:pt x="7131403" y="3814096"/>
                  <a:pt x="7126796" y="3874534"/>
                  <a:pt x="7120703" y="3934534"/>
                </a:cubicBezTo>
                <a:lnTo>
                  <a:pt x="7084591" y="4171146"/>
                </a:lnTo>
                <a:lnTo>
                  <a:pt x="54541" y="4171146"/>
                </a:lnTo>
                <a:lnTo>
                  <a:pt x="18430" y="3934534"/>
                </a:lnTo>
                <a:cubicBezTo>
                  <a:pt x="6243" y="3814535"/>
                  <a:pt x="0" y="3692780"/>
                  <a:pt x="0" y="3569566"/>
                </a:cubicBezTo>
                <a:cubicBezTo>
                  <a:pt x="0" y="1598149"/>
                  <a:pt x="1598149" y="0"/>
                  <a:pt x="3569566"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9F5371F0-2A62-5848-A85C-FB5E813550D0}"/>
              </a:ext>
            </a:extLst>
          </p:cNvPr>
          <p:cNvGrpSpPr/>
          <p:nvPr/>
        </p:nvGrpSpPr>
        <p:grpSpPr>
          <a:xfrm>
            <a:off x="8308378" y="1645375"/>
            <a:ext cx="2955877" cy="1993394"/>
            <a:chOff x="8324327" y="1571794"/>
            <a:chExt cx="2955877" cy="1993394"/>
          </a:xfrm>
        </p:grpSpPr>
        <p:sp>
          <p:nvSpPr>
            <p:cNvPr id="14" name="Kotak Teks 80">
              <a:extLst>
                <a:ext uri="{FF2B5EF4-FFF2-40B4-BE49-F238E27FC236}">
                  <a16:creationId xmlns:a16="http://schemas.microsoft.com/office/drawing/2014/main" id="{B3D0BD7B-EE68-44EF-8070-32207DECC2A8}"/>
                </a:ext>
              </a:extLst>
            </p:cNvPr>
            <p:cNvSpPr txBox="1"/>
            <p:nvPr/>
          </p:nvSpPr>
          <p:spPr>
            <a:xfrm>
              <a:off x="8324327" y="1642920"/>
              <a:ext cx="1789204" cy="261610"/>
            </a:xfrm>
            <a:prstGeom prst="rect">
              <a:avLst/>
            </a:prstGeom>
            <a:noFill/>
          </p:spPr>
          <p:txBody>
            <a:bodyPr wrap="square" rtlCol="0">
              <a:spAutoFit/>
            </a:bodyPr>
            <a:lstStyle/>
            <a:p>
              <a:r>
                <a:rPr lang="en-US" sz="1100" spc="100">
                  <a:latin typeface="Poppins SemiBold" panose="00000700000000000000" pitchFamily="50" charset="0"/>
                  <a:ea typeface="Roboto" panose="02000000000000000000" pitchFamily="2" charset="0"/>
                  <a:cs typeface="Poppins SemiBold" panose="00000700000000000000" pitchFamily="50" charset="0"/>
                </a:rPr>
                <a:t>PRODUCT DESIGN</a:t>
              </a:r>
            </a:p>
          </p:txBody>
        </p:sp>
        <p:sp>
          <p:nvSpPr>
            <p:cNvPr id="16" name="Kotak Teks 80">
              <a:extLst>
                <a:ext uri="{FF2B5EF4-FFF2-40B4-BE49-F238E27FC236}">
                  <a16:creationId xmlns:a16="http://schemas.microsoft.com/office/drawing/2014/main" id="{569FE3BE-C160-43A8-B49A-F79435084334}"/>
                </a:ext>
              </a:extLst>
            </p:cNvPr>
            <p:cNvSpPr txBox="1"/>
            <p:nvPr/>
          </p:nvSpPr>
          <p:spPr>
            <a:xfrm>
              <a:off x="8324327" y="3142849"/>
              <a:ext cx="1557512" cy="261610"/>
            </a:xfrm>
            <a:prstGeom prst="rect">
              <a:avLst/>
            </a:prstGeom>
            <a:noFill/>
          </p:spPr>
          <p:txBody>
            <a:bodyPr wrap="square" rtlCol="0">
              <a:spAutoFit/>
            </a:bodyPr>
            <a:lstStyle/>
            <a:p>
              <a:r>
                <a:rPr lang="en-US" sz="1100" spc="100">
                  <a:latin typeface="Poppins SemiBold" panose="00000700000000000000" pitchFamily="50" charset="0"/>
                  <a:ea typeface="Roboto" panose="02000000000000000000" pitchFamily="2" charset="0"/>
                  <a:cs typeface="Poppins SemiBold" panose="00000700000000000000" pitchFamily="50" charset="0"/>
                </a:rPr>
                <a:t>CYBER SECURITY</a:t>
              </a:r>
            </a:p>
          </p:txBody>
        </p:sp>
        <p:sp>
          <p:nvSpPr>
            <p:cNvPr id="21" name="Kotak Teks 80">
              <a:extLst>
                <a:ext uri="{FF2B5EF4-FFF2-40B4-BE49-F238E27FC236}">
                  <a16:creationId xmlns:a16="http://schemas.microsoft.com/office/drawing/2014/main" id="{425403BE-7BE1-4B4F-B6EC-2361597D7003}"/>
                </a:ext>
              </a:extLst>
            </p:cNvPr>
            <p:cNvSpPr txBox="1"/>
            <p:nvPr/>
          </p:nvSpPr>
          <p:spPr>
            <a:xfrm>
              <a:off x="8324327" y="2381934"/>
              <a:ext cx="1789204" cy="261610"/>
            </a:xfrm>
            <a:prstGeom prst="rect">
              <a:avLst/>
            </a:prstGeom>
            <a:noFill/>
          </p:spPr>
          <p:txBody>
            <a:bodyPr wrap="square" rtlCol="0">
              <a:spAutoFit/>
            </a:bodyPr>
            <a:lstStyle/>
            <a:p>
              <a:r>
                <a:rPr lang="en-US" sz="1100" spc="100">
                  <a:latin typeface="Poppins SemiBold" panose="00000700000000000000" pitchFamily="50" charset="0"/>
                  <a:ea typeface="Roboto" panose="02000000000000000000" pitchFamily="2" charset="0"/>
                  <a:cs typeface="Poppins SemiBold" panose="00000700000000000000" pitchFamily="50" charset="0"/>
                </a:rPr>
                <a:t>WEB DEVELOPMENT</a:t>
              </a:r>
            </a:p>
          </p:txBody>
        </p:sp>
        <p:grpSp>
          <p:nvGrpSpPr>
            <p:cNvPr id="33" name="Group 32">
              <a:extLst>
                <a:ext uri="{FF2B5EF4-FFF2-40B4-BE49-F238E27FC236}">
                  <a16:creationId xmlns:a16="http://schemas.microsoft.com/office/drawing/2014/main" id="{45543FA0-28D1-4B82-81C3-2C650AF2AED1}"/>
                </a:ext>
              </a:extLst>
            </p:cNvPr>
            <p:cNvGrpSpPr/>
            <p:nvPr/>
          </p:nvGrpSpPr>
          <p:grpSpPr>
            <a:xfrm>
              <a:off x="8375870" y="2755543"/>
              <a:ext cx="2873465" cy="68788"/>
              <a:chOff x="1233715" y="5393636"/>
              <a:chExt cx="2873465" cy="102290"/>
            </a:xfrm>
          </p:grpSpPr>
          <p:sp>
            <p:nvSpPr>
              <p:cNvPr id="34" name="Rectangle: Diagonal Corners Rounded 33">
                <a:extLst>
                  <a:ext uri="{FF2B5EF4-FFF2-40B4-BE49-F238E27FC236}">
                    <a16:creationId xmlns:a16="http://schemas.microsoft.com/office/drawing/2014/main" id="{BE479AE0-11DC-4A3C-896D-3D271C85E7E0}"/>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Diagonal Corners Rounded 34">
                <a:extLst>
                  <a:ext uri="{FF2B5EF4-FFF2-40B4-BE49-F238E27FC236}">
                    <a16:creationId xmlns:a16="http://schemas.microsoft.com/office/drawing/2014/main" id="{03909ADE-F943-4A15-9380-23075B67E2FB}"/>
                  </a:ext>
                </a:extLst>
              </p:cNvPr>
              <p:cNvSpPr/>
              <p:nvPr/>
            </p:nvSpPr>
            <p:spPr>
              <a:xfrm>
                <a:off x="1233715" y="5393636"/>
                <a:ext cx="2563447"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21A5BF25-6601-4B99-BCFE-3F4579F6A892}"/>
                </a:ext>
              </a:extLst>
            </p:cNvPr>
            <p:cNvGrpSpPr/>
            <p:nvPr/>
          </p:nvGrpSpPr>
          <p:grpSpPr>
            <a:xfrm>
              <a:off x="8375870" y="2019040"/>
              <a:ext cx="2873465" cy="68788"/>
              <a:chOff x="1233715" y="5393636"/>
              <a:chExt cx="2873465" cy="102290"/>
            </a:xfrm>
          </p:grpSpPr>
          <p:sp>
            <p:nvSpPr>
              <p:cNvPr id="37" name="Rectangle: Diagonal Corners Rounded 36">
                <a:extLst>
                  <a:ext uri="{FF2B5EF4-FFF2-40B4-BE49-F238E27FC236}">
                    <a16:creationId xmlns:a16="http://schemas.microsoft.com/office/drawing/2014/main" id="{2378AB71-2492-4C86-8491-8B14F4709E3B}"/>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Diagonal Corners Rounded 37">
                <a:extLst>
                  <a:ext uri="{FF2B5EF4-FFF2-40B4-BE49-F238E27FC236}">
                    <a16:creationId xmlns:a16="http://schemas.microsoft.com/office/drawing/2014/main" id="{75F41AB8-CA60-4150-A559-3B29749FEA78}"/>
                  </a:ext>
                </a:extLst>
              </p:cNvPr>
              <p:cNvSpPr/>
              <p:nvPr/>
            </p:nvSpPr>
            <p:spPr>
              <a:xfrm>
                <a:off x="1233715" y="5393636"/>
                <a:ext cx="2563447" cy="102290"/>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a:extLst>
                <a:ext uri="{FF2B5EF4-FFF2-40B4-BE49-F238E27FC236}">
                  <a16:creationId xmlns:a16="http://schemas.microsoft.com/office/drawing/2014/main" id="{C95BE2C1-9387-4287-9697-BE5022E8CC9F}"/>
                </a:ext>
              </a:extLst>
            </p:cNvPr>
            <p:cNvGrpSpPr/>
            <p:nvPr/>
          </p:nvGrpSpPr>
          <p:grpSpPr>
            <a:xfrm>
              <a:off x="8375870" y="3496400"/>
              <a:ext cx="2873465" cy="68788"/>
              <a:chOff x="1233715" y="5393636"/>
              <a:chExt cx="2873465" cy="102290"/>
            </a:xfrm>
          </p:grpSpPr>
          <p:sp>
            <p:nvSpPr>
              <p:cNvPr id="40" name="Rectangle: Diagonal Corners Rounded 39">
                <a:extLst>
                  <a:ext uri="{FF2B5EF4-FFF2-40B4-BE49-F238E27FC236}">
                    <a16:creationId xmlns:a16="http://schemas.microsoft.com/office/drawing/2014/main" id="{992CC7B7-D3DD-40B4-BAE3-C7A8C9759E57}"/>
                  </a:ext>
                </a:extLst>
              </p:cNvPr>
              <p:cNvSpPr/>
              <p:nvPr/>
            </p:nvSpPr>
            <p:spPr>
              <a:xfrm>
                <a:off x="1233715" y="5393636"/>
                <a:ext cx="2873465" cy="102290"/>
              </a:xfrm>
              <a:prstGeom prst="round2Diag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Diagonal Corners Rounded 40">
                <a:extLst>
                  <a:ext uri="{FF2B5EF4-FFF2-40B4-BE49-F238E27FC236}">
                    <a16:creationId xmlns:a16="http://schemas.microsoft.com/office/drawing/2014/main" id="{81A96F9D-E85C-47CC-952F-548EAFDE489B}"/>
                  </a:ext>
                </a:extLst>
              </p:cNvPr>
              <p:cNvSpPr/>
              <p:nvPr/>
            </p:nvSpPr>
            <p:spPr>
              <a:xfrm>
                <a:off x="1233716" y="5393636"/>
                <a:ext cx="2328758" cy="92925"/>
              </a:xfrm>
              <a:prstGeom prst="round2DiagRect">
                <a:avLst>
                  <a:gd name="adj1" fmla="val 50000"/>
                  <a:gd name="adj2" fmla="val 50000"/>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Kotak Teks 4">
              <a:extLst>
                <a:ext uri="{FF2B5EF4-FFF2-40B4-BE49-F238E27FC236}">
                  <a16:creationId xmlns:a16="http://schemas.microsoft.com/office/drawing/2014/main" id="{25D7E941-618A-4F1C-A5A4-1D165CA8350C}"/>
                </a:ext>
              </a:extLst>
            </p:cNvPr>
            <p:cNvSpPr txBox="1"/>
            <p:nvPr/>
          </p:nvSpPr>
          <p:spPr>
            <a:xfrm>
              <a:off x="10735497" y="1571794"/>
              <a:ext cx="544707" cy="322268"/>
            </a:xfrm>
            <a:prstGeom prst="rect">
              <a:avLst/>
            </a:prstGeom>
            <a:noFill/>
          </p:spPr>
          <p:txBody>
            <a:bodyPr wrap="square" rtlCol="0">
              <a:spAutoFit/>
            </a:bodyPr>
            <a:lstStyle/>
            <a:p>
              <a:pPr algn="r">
                <a:lnSpc>
                  <a:spcPct val="150000"/>
                </a:lnSpc>
              </a:pPr>
              <a:r>
                <a:rPr lang="en-ID" sz="1100">
                  <a:latin typeface="Poppins Medium" pitchFamily="2" charset="77"/>
                  <a:cs typeface="Poppins Medium" pitchFamily="2" charset="77"/>
                </a:rPr>
                <a:t>90%</a:t>
              </a:r>
            </a:p>
          </p:txBody>
        </p:sp>
        <p:sp>
          <p:nvSpPr>
            <p:cNvPr id="43" name="Kotak Teks 4">
              <a:extLst>
                <a:ext uri="{FF2B5EF4-FFF2-40B4-BE49-F238E27FC236}">
                  <a16:creationId xmlns:a16="http://schemas.microsoft.com/office/drawing/2014/main" id="{1AB5DBD7-F33C-4836-829E-9E85D0BD1D3D}"/>
                </a:ext>
              </a:extLst>
            </p:cNvPr>
            <p:cNvSpPr txBox="1"/>
            <p:nvPr/>
          </p:nvSpPr>
          <p:spPr>
            <a:xfrm>
              <a:off x="10735497" y="2321276"/>
              <a:ext cx="544707" cy="322268"/>
            </a:xfrm>
            <a:prstGeom prst="rect">
              <a:avLst/>
            </a:prstGeom>
            <a:noFill/>
          </p:spPr>
          <p:txBody>
            <a:bodyPr wrap="square" rtlCol="0">
              <a:spAutoFit/>
            </a:bodyPr>
            <a:lstStyle/>
            <a:p>
              <a:pPr algn="r">
                <a:lnSpc>
                  <a:spcPct val="150000"/>
                </a:lnSpc>
              </a:pPr>
              <a:r>
                <a:rPr lang="en-ID" sz="1100">
                  <a:latin typeface="Poppins Medium" pitchFamily="2" charset="77"/>
                  <a:cs typeface="Poppins Medium" pitchFamily="2" charset="77"/>
                </a:rPr>
                <a:t>80%</a:t>
              </a:r>
            </a:p>
          </p:txBody>
        </p:sp>
        <p:sp>
          <p:nvSpPr>
            <p:cNvPr id="44" name="Kotak Teks 4">
              <a:extLst>
                <a:ext uri="{FF2B5EF4-FFF2-40B4-BE49-F238E27FC236}">
                  <a16:creationId xmlns:a16="http://schemas.microsoft.com/office/drawing/2014/main" id="{72A5CFAB-D2A4-4E89-8A20-36DB33A1FD35}"/>
                </a:ext>
              </a:extLst>
            </p:cNvPr>
            <p:cNvSpPr txBox="1"/>
            <p:nvPr/>
          </p:nvSpPr>
          <p:spPr>
            <a:xfrm>
              <a:off x="10735497" y="3061528"/>
              <a:ext cx="544707" cy="322268"/>
            </a:xfrm>
            <a:prstGeom prst="rect">
              <a:avLst/>
            </a:prstGeom>
            <a:noFill/>
          </p:spPr>
          <p:txBody>
            <a:bodyPr wrap="square" rtlCol="0">
              <a:spAutoFit/>
            </a:bodyPr>
            <a:lstStyle/>
            <a:p>
              <a:pPr algn="r">
                <a:lnSpc>
                  <a:spcPct val="150000"/>
                </a:lnSpc>
              </a:pPr>
              <a:r>
                <a:rPr lang="en-ID" sz="1100">
                  <a:latin typeface="Poppins Medium" pitchFamily="2" charset="77"/>
                  <a:cs typeface="Poppins Medium" pitchFamily="2" charset="77"/>
                </a:rPr>
                <a:t>75%</a:t>
              </a:r>
            </a:p>
          </p:txBody>
        </p:sp>
      </p:grpSp>
      <p:sp>
        <p:nvSpPr>
          <p:cNvPr id="3" name="Kotak Teks 3">
            <a:extLst>
              <a:ext uri="{FF2B5EF4-FFF2-40B4-BE49-F238E27FC236}">
                <a16:creationId xmlns:a16="http://schemas.microsoft.com/office/drawing/2014/main" id="{60C8DBE2-614C-471E-9B42-4D953D0EA82B}"/>
              </a:ext>
            </a:extLst>
          </p:cNvPr>
          <p:cNvSpPr txBox="1"/>
          <p:nvPr/>
        </p:nvSpPr>
        <p:spPr>
          <a:xfrm>
            <a:off x="1106904" y="1988766"/>
            <a:ext cx="3465096" cy="553998"/>
          </a:xfrm>
          <a:prstGeom prst="rect">
            <a:avLst/>
          </a:prstGeom>
          <a:noFill/>
        </p:spPr>
        <p:txBody>
          <a:bodyPr wrap="square" rtlCol="0">
            <a:spAutoFit/>
          </a:bodyPr>
          <a:lstStyle/>
          <a:p>
            <a:r>
              <a:rPr lang="en-US" sz="300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rPr>
              <a:t>James Guzman</a:t>
            </a:r>
            <a:endParaRPr lang="en-ID" sz="3000" dirty="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7" name="Kotak Teks 4">
            <a:extLst>
              <a:ext uri="{FF2B5EF4-FFF2-40B4-BE49-F238E27FC236}">
                <a16:creationId xmlns:a16="http://schemas.microsoft.com/office/drawing/2014/main" id="{0A9858AB-F2E5-492A-BC82-7421C22DA94D}"/>
              </a:ext>
            </a:extLst>
          </p:cNvPr>
          <p:cNvSpPr txBox="1"/>
          <p:nvPr/>
        </p:nvSpPr>
        <p:spPr>
          <a:xfrm>
            <a:off x="1152626" y="1600200"/>
            <a:ext cx="2730998" cy="322268"/>
          </a:xfrm>
          <a:prstGeom prst="rect">
            <a:avLst/>
          </a:prstGeom>
          <a:noFill/>
        </p:spPr>
        <p:txBody>
          <a:bodyPr wrap="square" rtlCol="0">
            <a:spAutoFit/>
          </a:bodyPr>
          <a:lstStyle/>
          <a:p>
            <a:pPr>
              <a:lnSpc>
                <a:spcPct val="150000"/>
              </a:lnSpc>
            </a:pPr>
            <a:r>
              <a:rPr lang="en-ID" sz="1100" spc="200">
                <a:solidFill>
                  <a:schemeClr val="tx1">
                    <a:lumMod val="85000"/>
                    <a:lumOff val="15000"/>
                  </a:schemeClr>
                </a:solidFill>
                <a:latin typeface="Poppins Medium" panose="00000600000000000000" pitchFamily="2" charset="0"/>
                <a:cs typeface="Poppins Medium" panose="00000600000000000000" pitchFamily="2" charset="0"/>
              </a:rPr>
              <a:t>CO-FOUNDER</a:t>
            </a:r>
          </a:p>
        </p:txBody>
      </p:sp>
      <p:sp>
        <p:nvSpPr>
          <p:cNvPr id="49" name="Kotak Teks 7">
            <a:extLst>
              <a:ext uri="{FF2B5EF4-FFF2-40B4-BE49-F238E27FC236}">
                <a16:creationId xmlns:a16="http://schemas.microsoft.com/office/drawing/2014/main" id="{8E2E622F-651A-4D40-B77B-F7703ED4CDB3}"/>
              </a:ext>
            </a:extLst>
          </p:cNvPr>
          <p:cNvSpPr txBox="1"/>
          <p:nvPr/>
        </p:nvSpPr>
        <p:spPr>
          <a:xfrm>
            <a:off x="1124575" y="2560525"/>
            <a:ext cx="3203981"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Consecteur personal computer odio temporern orci dapibus ultrices. Vestibulum lectus mauris ultrices eros in cursus Neque laoreet einterdu consectetur libero.</a:t>
            </a:r>
          </a:p>
        </p:txBody>
      </p:sp>
      <p:sp>
        <p:nvSpPr>
          <p:cNvPr id="5" name="Picture Placeholder 4">
            <a:extLst>
              <a:ext uri="{FF2B5EF4-FFF2-40B4-BE49-F238E27FC236}">
                <a16:creationId xmlns:a16="http://schemas.microsoft.com/office/drawing/2014/main" id="{D4C555CA-EECD-F142-A41C-6FC32129EA71}"/>
              </a:ext>
            </a:extLst>
          </p:cNvPr>
          <p:cNvSpPr>
            <a:spLocks noGrp="1"/>
          </p:cNvSpPr>
          <p:nvPr>
            <p:ph type="pic" sz="quarter" idx="10"/>
          </p:nvPr>
        </p:nvSpPr>
        <p:spPr/>
      </p:sp>
    </p:spTree>
    <p:extLst>
      <p:ext uri="{BB962C8B-B14F-4D97-AF65-F5344CB8AC3E}">
        <p14:creationId xmlns:p14="http://schemas.microsoft.com/office/powerpoint/2010/main" val="3612885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7824CA3-FF46-4A24-B3B0-3CDEA966FBD5}"/>
              </a:ext>
            </a:extLst>
          </p:cNvPr>
          <p:cNvSpPr/>
          <p:nvPr/>
        </p:nvSpPr>
        <p:spPr>
          <a:xfrm>
            <a:off x="8015515" y="3856024"/>
            <a:ext cx="2997935" cy="553999"/>
          </a:xfrm>
          <a:prstGeom prst="rect">
            <a:avLst/>
          </a:prstGeom>
          <a:solidFill>
            <a:schemeClr val="bg1"/>
          </a:solidFill>
          <a:ln>
            <a:noFill/>
          </a:ln>
          <a:effectLst>
            <a:outerShdw blurRad="4064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E0388D7-0DA0-4055-83F4-6592895BD81E}"/>
              </a:ext>
            </a:extLst>
          </p:cNvPr>
          <p:cNvSpPr/>
          <p:nvPr/>
        </p:nvSpPr>
        <p:spPr>
          <a:xfrm>
            <a:off x="8015515" y="4631658"/>
            <a:ext cx="2997935" cy="553999"/>
          </a:xfrm>
          <a:prstGeom prst="rect">
            <a:avLst/>
          </a:prstGeom>
          <a:solidFill>
            <a:schemeClr val="bg1"/>
          </a:solidFill>
          <a:ln>
            <a:noFill/>
          </a:ln>
          <a:effectLst>
            <a:outerShdw blurRad="4064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0E9FB62-7E1B-456B-8ABB-95AF2BC2BAFD}"/>
              </a:ext>
            </a:extLst>
          </p:cNvPr>
          <p:cNvSpPr/>
          <p:nvPr/>
        </p:nvSpPr>
        <p:spPr>
          <a:xfrm>
            <a:off x="8015515" y="3856024"/>
            <a:ext cx="2133746" cy="55762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r>
              <a:rPr lang="en-US" sz="1200">
                <a:latin typeface="Poppins Medium" panose="00000600000000000000" pitchFamily="2" charset="0"/>
                <a:cs typeface="Poppins Medium" panose="00000600000000000000" pitchFamily="2" charset="0"/>
              </a:rPr>
              <a:t>Retail</a:t>
            </a:r>
          </a:p>
        </p:txBody>
      </p:sp>
      <p:sp>
        <p:nvSpPr>
          <p:cNvPr id="21" name="Rectangle 20">
            <a:extLst>
              <a:ext uri="{FF2B5EF4-FFF2-40B4-BE49-F238E27FC236}">
                <a16:creationId xmlns:a16="http://schemas.microsoft.com/office/drawing/2014/main" id="{BFCD2DFB-98BA-46A8-9916-B615D8BDEC54}"/>
              </a:ext>
            </a:extLst>
          </p:cNvPr>
          <p:cNvSpPr/>
          <p:nvPr/>
        </p:nvSpPr>
        <p:spPr>
          <a:xfrm>
            <a:off x="8015516" y="4631658"/>
            <a:ext cx="2689698" cy="553999"/>
          </a:xfrm>
          <a:prstGeom prst="rect">
            <a:avLst/>
          </a:prstGeom>
          <a:solidFill>
            <a:srgbClr val="174AE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r>
              <a:rPr lang="en-US" sz="1200">
                <a:latin typeface="Poppins Medium" panose="00000600000000000000" pitchFamily="2" charset="0"/>
                <a:cs typeface="Poppins Medium" panose="00000600000000000000" pitchFamily="2" charset="0"/>
              </a:rPr>
              <a:t>Fintech</a:t>
            </a:r>
          </a:p>
        </p:txBody>
      </p:sp>
      <p:sp>
        <p:nvSpPr>
          <p:cNvPr id="35" name="Kotak Teks 25">
            <a:extLst>
              <a:ext uri="{FF2B5EF4-FFF2-40B4-BE49-F238E27FC236}">
                <a16:creationId xmlns:a16="http://schemas.microsoft.com/office/drawing/2014/main" id="{54F124C7-E30B-4276-928F-17207E286CC1}"/>
              </a:ext>
            </a:extLst>
          </p:cNvPr>
          <p:cNvSpPr txBox="1"/>
          <p:nvPr/>
        </p:nvSpPr>
        <p:spPr>
          <a:xfrm>
            <a:off x="9564961" y="3977120"/>
            <a:ext cx="521372" cy="319062"/>
          </a:xfrm>
          <a:prstGeom prst="rect">
            <a:avLst/>
          </a:prstGeom>
          <a:noFill/>
        </p:spPr>
        <p:txBody>
          <a:bodyPr wrap="square" rtlCol="0">
            <a:spAutoFit/>
          </a:bodyPr>
          <a:lstStyle/>
          <a:p>
            <a:pPr>
              <a:lnSpc>
                <a:spcPct val="120000"/>
              </a:lnSpc>
            </a:pPr>
            <a:r>
              <a:rPr lang="en-US" sz="1300">
                <a:solidFill>
                  <a:schemeClr val="bg1"/>
                </a:solidFill>
                <a:latin typeface="Poppins Medium" panose="00000600000000000000" pitchFamily="2" charset="0"/>
                <a:ea typeface="Roboto" panose="02000000000000000000" pitchFamily="2" charset="0"/>
                <a:cs typeface="Poppins Medium" panose="00000600000000000000" pitchFamily="2" charset="0"/>
              </a:rPr>
              <a:t>65%</a:t>
            </a:r>
            <a:endParaRPr lang="en-US" sz="1300" b="1">
              <a:solidFill>
                <a:schemeClr val="bg1"/>
              </a:solidFill>
              <a:latin typeface="Poppins Medium" panose="00000600000000000000" pitchFamily="2" charset="0"/>
              <a:ea typeface="Roboto" panose="02000000000000000000" pitchFamily="2" charset="0"/>
              <a:cs typeface="Poppins Medium" panose="00000600000000000000" pitchFamily="2" charset="0"/>
            </a:endParaRPr>
          </a:p>
        </p:txBody>
      </p:sp>
      <p:sp>
        <p:nvSpPr>
          <p:cNvPr id="36" name="Kotak Teks 25">
            <a:extLst>
              <a:ext uri="{FF2B5EF4-FFF2-40B4-BE49-F238E27FC236}">
                <a16:creationId xmlns:a16="http://schemas.microsoft.com/office/drawing/2014/main" id="{918E945D-4721-4D3D-80F9-0A166F905053}"/>
              </a:ext>
            </a:extLst>
          </p:cNvPr>
          <p:cNvSpPr txBox="1"/>
          <p:nvPr/>
        </p:nvSpPr>
        <p:spPr>
          <a:xfrm>
            <a:off x="10086333" y="4749126"/>
            <a:ext cx="521372" cy="319062"/>
          </a:xfrm>
          <a:prstGeom prst="rect">
            <a:avLst/>
          </a:prstGeom>
          <a:noFill/>
        </p:spPr>
        <p:txBody>
          <a:bodyPr wrap="square" rtlCol="0">
            <a:spAutoFit/>
          </a:bodyPr>
          <a:lstStyle/>
          <a:p>
            <a:pPr>
              <a:lnSpc>
                <a:spcPct val="120000"/>
              </a:lnSpc>
            </a:pPr>
            <a:r>
              <a:rPr lang="en-US" sz="1300">
                <a:solidFill>
                  <a:schemeClr val="bg1"/>
                </a:solidFill>
                <a:latin typeface="Poppins Medium" panose="00000600000000000000" pitchFamily="2" charset="0"/>
                <a:ea typeface="Roboto" panose="02000000000000000000" pitchFamily="2" charset="0"/>
                <a:cs typeface="Poppins Medium" panose="00000600000000000000" pitchFamily="2" charset="0"/>
              </a:rPr>
              <a:t>90%</a:t>
            </a:r>
            <a:endParaRPr lang="en-US" sz="1300" b="1">
              <a:solidFill>
                <a:schemeClr val="bg1"/>
              </a:solidFill>
              <a:latin typeface="Poppins Medium" panose="00000600000000000000" pitchFamily="2" charset="0"/>
              <a:ea typeface="Roboto" panose="02000000000000000000" pitchFamily="2" charset="0"/>
              <a:cs typeface="Poppins Medium" panose="00000600000000000000" pitchFamily="2" charset="0"/>
            </a:endParaRPr>
          </a:p>
        </p:txBody>
      </p:sp>
      <p:sp>
        <p:nvSpPr>
          <p:cNvPr id="34" name="Kotak Teks 4">
            <a:extLst>
              <a:ext uri="{FF2B5EF4-FFF2-40B4-BE49-F238E27FC236}">
                <a16:creationId xmlns:a16="http://schemas.microsoft.com/office/drawing/2014/main" id="{947AF93D-0544-4776-855D-B818798D5691}"/>
              </a:ext>
            </a:extLst>
          </p:cNvPr>
          <p:cNvSpPr txBox="1"/>
          <p:nvPr/>
        </p:nvSpPr>
        <p:spPr>
          <a:xfrm>
            <a:off x="7919403" y="1672343"/>
            <a:ext cx="2803148" cy="322268"/>
          </a:xfrm>
          <a:prstGeom prst="rect">
            <a:avLst/>
          </a:prstGeom>
          <a:noFill/>
        </p:spPr>
        <p:txBody>
          <a:bodyPr wrap="square" rtlCol="0">
            <a:spAutoFit/>
          </a:bodyPr>
          <a:lstStyle/>
          <a:p>
            <a:pPr>
              <a:lnSpc>
                <a:spcPct val="150000"/>
              </a:lnSpc>
            </a:pPr>
            <a:r>
              <a:rPr lang="en-ID" sz="1100" spc="200">
                <a:solidFill>
                  <a:schemeClr val="tx1">
                    <a:lumMod val="75000"/>
                    <a:lumOff val="25000"/>
                  </a:schemeClr>
                </a:solidFill>
                <a:latin typeface="Poppins Medium" panose="00000600000000000000" pitchFamily="2" charset="0"/>
                <a:cs typeface="Poppins Medium" panose="00000600000000000000" pitchFamily="2" charset="0"/>
              </a:rPr>
              <a:t>HEAD OF MARKETING</a:t>
            </a:r>
          </a:p>
        </p:txBody>
      </p:sp>
      <p:sp>
        <p:nvSpPr>
          <p:cNvPr id="29" name="Kotak Teks 7">
            <a:extLst>
              <a:ext uri="{FF2B5EF4-FFF2-40B4-BE49-F238E27FC236}">
                <a16:creationId xmlns:a16="http://schemas.microsoft.com/office/drawing/2014/main" id="{C989CFBE-B7D0-3848-A3D4-2BDAD8FA91EB}"/>
              </a:ext>
            </a:extLst>
          </p:cNvPr>
          <p:cNvSpPr txBox="1"/>
          <p:nvPr/>
        </p:nvSpPr>
        <p:spPr>
          <a:xfrm>
            <a:off x="7919403" y="2585431"/>
            <a:ext cx="2997935" cy="824328"/>
          </a:xfrm>
          <a:prstGeom prst="rect">
            <a:avLst/>
          </a:prstGeom>
          <a:noFill/>
        </p:spPr>
        <p:txBody>
          <a:bodyPr wrap="square" rtlCol="0">
            <a:spAutoFit/>
          </a:bodyPr>
          <a:lstStyle/>
          <a:p>
            <a:pPr>
              <a:lnSpc>
                <a:spcPct val="150000"/>
              </a:lnSpc>
            </a:pPr>
            <a:r>
              <a:rPr lang="en-US" sz="1100" dirty="0">
                <a:solidFill>
                  <a:schemeClr val="tx1">
                    <a:lumMod val="75000"/>
                    <a:lumOff val="25000"/>
                  </a:schemeClr>
                </a:solidFill>
                <a:latin typeface="Muli" pitchFamily="2" charset="0"/>
                <a:ea typeface="Roboto" panose="02000000000000000000" pitchFamily="2" charset="0"/>
                <a:cs typeface="Poppins SemiBold" panose="00000700000000000000" pitchFamily="50" charset="0"/>
              </a:rPr>
              <a:t>Optimism is the faith that leads to achievements. Nothing can be done without hope and confidence.</a:t>
            </a:r>
          </a:p>
        </p:txBody>
      </p:sp>
      <p:sp>
        <p:nvSpPr>
          <p:cNvPr id="3" name="Picture Placeholder 2">
            <a:extLst>
              <a:ext uri="{FF2B5EF4-FFF2-40B4-BE49-F238E27FC236}">
                <a16:creationId xmlns:a16="http://schemas.microsoft.com/office/drawing/2014/main" id="{B727AB09-AAD9-D44D-9365-983535950B90}"/>
              </a:ext>
            </a:extLst>
          </p:cNvPr>
          <p:cNvSpPr>
            <a:spLocks noGrp="1"/>
          </p:cNvSpPr>
          <p:nvPr>
            <p:ph type="pic" sz="quarter" idx="10"/>
          </p:nvPr>
        </p:nvSpPr>
        <p:spPr/>
      </p:sp>
      <p:sp>
        <p:nvSpPr>
          <p:cNvPr id="23" name="Kotak Teks 3">
            <a:extLst>
              <a:ext uri="{FF2B5EF4-FFF2-40B4-BE49-F238E27FC236}">
                <a16:creationId xmlns:a16="http://schemas.microsoft.com/office/drawing/2014/main" id="{8DB289F2-392F-694E-9A96-10C1F0C867BC}"/>
              </a:ext>
            </a:extLst>
          </p:cNvPr>
          <p:cNvSpPr txBox="1"/>
          <p:nvPr/>
        </p:nvSpPr>
        <p:spPr>
          <a:xfrm>
            <a:off x="7906703" y="2055159"/>
            <a:ext cx="3291114" cy="507831"/>
          </a:xfrm>
          <a:prstGeom prst="rect">
            <a:avLst/>
          </a:prstGeom>
          <a:noFill/>
        </p:spPr>
        <p:txBody>
          <a:bodyPr wrap="square" rtlCol="0">
            <a:spAutoFit/>
          </a:bodyPr>
          <a:lstStyle/>
          <a:p>
            <a:r>
              <a:rPr lang="en-US" sz="270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rPr>
              <a:t>Karen Marshall</a:t>
            </a:r>
            <a:endParaRPr lang="en-ID" sz="2700" dirty="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48" name="Kotak Teks 80">
            <a:extLst>
              <a:ext uri="{FF2B5EF4-FFF2-40B4-BE49-F238E27FC236}">
                <a16:creationId xmlns:a16="http://schemas.microsoft.com/office/drawing/2014/main" id="{D598E0F5-A97F-6F47-8FFD-08ADCE9B7295}"/>
              </a:ext>
            </a:extLst>
          </p:cNvPr>
          <p:cNvSpPr txBox="1"/>
          <p:nvPr/>
        </p:nvSpPr>
        <p:spPr>
          <a:xfrm>
            <a:off x="4452144" y="1670495"/>
            <a:ext cx="1789204" cy="261610"/>
          </a:xfrm>
          <a:prstGeom prst="rect">
            <a:avLst/>
          </a:prstGeom>
          <a:noFill/>
        </p:spPr>
        <p:txBody>
          <a:bodyPr wrap="square" rtlCol="0">
            <a:spAutoFit/>
          </a:bodyPr>
          <a:lstStyle/>
          <a:p>
            <a:pPr algn="ctr"/>
            <a:r>
              <a:rPr lang="en-US" sz="1100" spc="100">
                <a:latin typeface="Poppins SemiBold" panose="00000700000000000000" pitchFamily="50" charset="0"/>
                <a:ea typeface="Roboto" panose="02000000000000000000" pitchFamily="2" charset="0"/>
                <a:cs typeface="Poppins SemiBold" panose="00000700000000000000" pitchFamily="50" charset="0"/>
              </a:rPr>
              <a:t>HEALTHCARE</a:t>
            </a:r>
          </a:p>
        </p:txBody>
      </p:sp>
      <p:sp>
        <p:nvSpPr>
          <p:cNvPr id="49" name="Kotak Teks 7">
            <a:extLst>
              <a:ext uri="{FF2B5EF4-FFF2-40B4-BE49-F238E27FC236}">
                <a16:creationId xmlns:a16="http://schemas.microsoft.com/office/drawing/2014/main" id="{55AB4F44-4AD8-F142-8EF0-26A2A00A79A8}"/>
              </a:ext>
            </a:extLst>
          </p:cNvPr>
          <p:cNvSpPr txBox="1"/>
          <p:nvPr/>
        </p:nvSpPr>
        <p:spPr>
          <a:xfrm>
            <a:off x="4244349" y="1932105"/>
            <a:ext cx="2204794"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rPr>
              <a:t>Enable healthcare technology companies to innovate</a:t>
            </a:r>
            <a:endParaRPr lang="en-ID" sz="1100">
              <a:solidFill>
                <a:schemeClr val="tx1">
                  <a:lumMod val="75000"/>
                  <a:lumOff val="25000"/>
                </a:schemeClr>
              </a:solidFill>
              <a:latin typeface="Muli" pitchFamily="2" charset="77"/>
            </a:endParaRPr>
          </a:p>
        </p:txBody>
      </p:sp>
      <p:sp>
        <p:nvSpPr>
          <p:cNvPr id="50" name="Kotak Teks 3">
            <a:extLst>
              <a:ext uri="{FF2B5EF4-FFF2-40B4-BE49-F238E27FC236}">
                <a16:creationId xmlns:a16="http://schemas.microsoft.com/office/drawing/2014/main" id="{DFAFE9BA-8E1F-AF49-ADBB-79EC2675A714}"/>
              </a:ext>
            </a:extLst>
          </p:cNvPr>
          <p:cNvSpPr txBox="1"/>
          <p:nvPr/>
        </p:nvSpPr>
        <p:spPr>
          <a:xfrm>
            <a:off x="5027070" y="1059574"/>
            <a:ext cx="639352" cy="492443"/>
          </a:xfrm>
          <a:prstGeom prst="rect">
            <a:avLst/>
          </a:prstGeom>
          <a:noFill/>
        </p:spPr>
        <p:txBody>
          <a:bodyPr wrap="square" rtlCol="0">
            <a:spAutoFit/>
          </a:bodyPr>
          <a:lstStyle/>
          <a:p>
            <a:pPr algn="ctr"/>
            <a:r>
              <a:rPr lang="en-US" sz="260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rPr>
              <a:t>01</a:t>
            </a:r>
            <a:endParaRPr lang="en-ID" sz="2600" dirty="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51" name="Kotak Teks 80">
            <a:extLst>
              <a:ext uri="{FF2B5EF4-FFF2-40B4-BE49-F238E27FC236}">
                <a16:creationId xmlns:a16="http://schemas.microsoft.com/office/drawing/2014/main" id="{A08D9999-92C7-B049-929E-97109AF2FD17}"/>
              </a:ext>
            </a:extLst>
          </p:cNvPr>
          <p:cNvSpPr txBox="1"/>
          <p:nvPr/>
        </p:nvSpPr>
        <p:spPr>
          <a:xfrm>
            <a:off x="4452144" y="3318449"/>
            <a:ext cx="1789204" cy="261610"/>
          </a:xfrm>
          <a:prstGeom prst="rect">
            <a:avLst/>
          </a:prstGeom>
          <a:noFill/>
        </p:spPr>
        <p:txBody>
          <a:bodyPr wrap="square" rtlCol="0">
            <a:spAutoFit/>
          </a:bodyPr>
          <a:lstStyle/>
          <a:p>
            <a:pPr algn="ctr"/>
            <a:r>
              <a:rPr lang="en-US" sz="1100" spc="100">
                <a:latin typeface="Poppins SemiBold" panose="00000700000000000000" pitchFamily="50" charset="0"/>
                <a:ea typeface="Roboto" panose="02000000000000000000" pitchFamily="2" charset="0"/>
                <a:cs typeface="Poppins SemiBold" panose="00000700000000000000" pitchFamily="50" charset="0"/>
              </a:rPr>
              <a:t>CYBER SECURITY</a:t>
            </a:r>
          </a:p>
        </p:txBody>
      </p:sp>
      <p:sp>
        <p:nvSpPr>
          <p:cNvPr id="52" name="Kotak Teks 7">
            <a:extLst>
              <a:ext uri="{FF2B5EF4-FFF2-40B4-BE49-F238E27FC236}">
                <a16:creationId xmlns:a16="http://schemas.microsoft.com/office/drawing/2014/main" id="{EAE0093A-1F54-1946-97B1-2465C8BF5C55}"/>
              </a:ext>
            </a:extLst>
          </p:cNvPr>
          <p:cNvSpPr txBox="1"/>
          <p:nvPr/>
        </p:nvSpPr>
        <p:spPr>
          <a:xfrm>
            <a:off x="4244349" y="3580059"/>
            <a:ext cx="2204794"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rPr>
              <a:t>Enable healthcare technology companies to innovate</a:t>
            </a:r>
            <a:endParaRPr lang="en-ID" sz="1100">
              <a:solidFill>
                <a:schemeClr val="tx1">
                  <a:lumMod val="75000"/>
                  <a:lumOff val="25000"/>
                </a:schemeClr>
              </a:solidFill>
              <a:latin typeface="Muli" pitchFamily="2" charset="77"/>
            </a:endParaRPr>
          </a:p>
        </p:txBody>
      </p:sp>
      <p:sp>
        <p:nvSpPr>
          <p:cNvPr id="53" name="Kotak Teks 3">
            <a:extLst>
              <a:ext uri="{FF2B5EF4-FFF2-40B4-BE49-F238E27FC236}">
                <a16:creationId xmlns:a16="http://schemas.microsoft.com/office/drawing/2014/main" id="{864F2BDC-C6D3-1E46-9D7D-E58ECD3E8CD2}"/>
              </a:ext>
            </a:extLst>
          </p:cNvPr>
          <p:cNvSpPr txBox="1"/>
          <p:nvPr/>
        </p:nvSpPr>
        <p:spPr>
          <a:xfrm>
            <a:off x="5027070" y="2707528"/>
            <a:ext cx="639352" cy="492443"/>
          </a:xfrm>
          <a:prstGeom prst="rect">
            <a:avLst/>
          </a:prstGeom>
          <a:noFill/>
        </p:spPr>
        <p:txBody>
          <a:bodyPr wrap="square" rtlCol="0">
            <a:spAutoFit/>
          </a:bodyPr>
          <a:lstStyle/>
          <a:p>
            <a:pPr algn="ctr"/>
            <a:r>
              <a:rPr lang="en-US" sz="260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rPr>
              <a:t>02</a:t>
            </a:r>
            <a:endParaRPr lang="en-ID" sz="2600" dirty="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54" name="Kotak Teks 80">
            <a:extLst>
              <a:ext uri="{FF2B5EF4-FFF2-40B4-BE49-F238E27FC236}">
                <a16:creationId xmlns:a16="http://schemas.microsoft.com/office/drawing/2014/main" id="{AE638711-3395-7E4B-A17E-36A43307B61A}"/>
              </a:ext>
            </a:extLst>
          </p:cNvPr>
          <p:cNvSpPr txBox="1"/>
          <p:nvPr/>
        </p:nvSpPr>
        <p:spPr>
          <a:xfrm>
            <a:off x="4452144" y="4966403"/>
            <a:ext cx="1789204" cy="261610"/>
          </a:xfrm>
          <a:prstGeom prst="rect">
            <a:avLst/>
          </a:prstGeom>
          <a:noFill/>
        </p:spPr>
        <p:txBody>
          <a:bodyPr wrap="square" rtlCol="0">
            <a:spAutoFit/>
          </a:bodyPr>
          <a:lstStyle/>
          <a:p>
            <a:pPr algn="ctr"/>
            <a:r>
              <a:rPr lang="en-US" sz="1100" spc="100">
                <a:latin typeface="Poppins SemiBold" panose="00000700000000000000" pitchFamily="50" charset="0"/>
                <a:ea typeface="Roboto" panose="02000000000000000000" pitchFamily="2" charset="0"/>
                <a:cs typeface="Poppins SemiBold" panose="00000700000000000000" pitchFamily="50" charset="0"/>
              </a:rPr>
              <a:t>RETAIL</a:t>
            </a:r>
          </a:p>
        </p:txBody>
      </p:sp>
      <p:sp>
        <p:nvSpPr>
          <p:cNvPr id="55" name="Kotak Teks 7">
            <a:extLst>
              <a:ext uri="{FF2B5EF4-FFF2-40B4-BE49-F238E27FC236}">
                <a16:creationId xmlns:a16="http://schemas.microsoft.com/office/drawing/2014/main" id="{5F542AC9-2D24-EE4B-9080-0E008D9C4632}"/>
              </a:ext>
            </a:extLst>
          </p:cNvPr>
          <p:cNvSpPr txBox="1"/>
          <p:nvPr/>
        </p:nvSpPr>
        <p:spPr>
          <a:xfrm>
            <a:off x="4244349" y="5228013"/>
            <a:ext cx="2204794" cy="570413"/>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rPr>
              <a:t>Enable healthcare technology companies to innovate</a:t>
            </a:r>
            <a:endParaRPr lang="en-ID" sz="1100">
              <a:solidFill>
                <a:schemeClr val="tx1">
                  <a:lumMod val="75000"/>
                  <a:lumOff val="25000"/>
                </a:schemeClr>
              </a:solidFill>
              <a:latin typeface="Muli" pitchFamily="2" charset="77"/>
            </a:endParaRPr>
          </a:p>
        </p:txBody>
      </p:sp>
      <p:sp>
        <p:nvSpPr>
          <p:cNvPr id="59" name="Kotak Teks 3">
            <a:extLst>
              <a:ext uri="{FF2B5EF4-FFF2-40B4-BE49-F238E27FC236}">
                <a16:creationId xmlns:a16="http://schemas.microsoft.com/office/drawing/2014/main" id="{2B2CD92E-D262-3D4C-82DC-7AD71DB461FC}"/>
              </a:ext>
            </a:extLst>
          </p:cNvPr>
          <p:cNvSpPr txBox="1"/>
          <p:nvPr/>
        </p:nvSpPr>
        <p:spPr>
          <a:xfrm>
            <a:off x="5027070" y="4355482"/>
            <a:ext cx="639352" cy="492443"/>
          </a:xfrm>
          <a:prstGeom prst="rect">
            <a:avLst/>
          </a:prstGeom>
          <a:noFill/>
        </p:spPr>
        <p:txBody>
          <a:bodyPr wrap="square" rtlCol="0">
            <a:spAutoFit/>
          </a:bodyPr>
          <a:lstStyle/>
          <a:p>
            <a:pPr algn="ctr"/>
            <a:r>
              <a:rPr lang="en-US" sz="260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rPr>
              <a:t>03</a:t>
            </a:r>
            <a:endParaRPr lang="en-ID" sz="2600" dirty="0">
              <a:gradFill>
                <a:gsLst>
                  <a:gs pos="84000">
                    <a:srgbClr val="0E36B3"/>
                  </a:gs>
                  <a:gs pos="0">
                    <a:srgbClr val="C93D94"/>
                  </a:gs>
                </a:gsLst>
                <a:lin ang="27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Tree>
    <p:extLst>
      <p:ext uri="{BB962C8B-B14F-4D97-AF65-F5344CB8AC3E}">
        <p14:creationId xmlns:p14="http://schemas.microsoft.com/office/powerpoint/2010/main" val="3560631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90000">
              <a:srgbClr val="0E36B3"/>
            </a:gs>
            <a:gs pos="0">
              <a:srgbClr val="C93D94"/>
            </a:gs>
          </a:gsLst>
          <a:lin ang="10800000" scaled="1"/>
          <a:tileRect/>
        </a:gradFill>
        <a:effectLst/>
      </p:bgPr>
    </p:bg>
    <p:spTree>
      <p:nvGrpSpPr>
        <p:cNvPr id="1" name=""/>
        <p:cNvGrpSpPr/>
        <p:nvPr/>
      </p:nvGrpSpPr>
      <p:grpSpPr>
        <a:xfrm>
          <a:off x="0" y="0"/>
          <a:ext cx="0" cy="0"/>
          <a:chOff x="0" y="0"/>
          <a:chExt cx="0" cy="0"/>
        </a:xfrm>
      </p:grpSpPr>
      <p:sp>
        <p:nvSpPr>
          <p:cNvPr id="4" name="Kotak Teks 22">
            <a:extLst>
              <a:ext uri="{FF2B5EF4-FFF2-40B4-BE49-F238E27FC236}">
                <a16:creationId xmlns:a16="http://schemas.microsoft.com/office/drawing/2014/main" id="{383F71FC-0394-4F95-BDA7-25B19E4F49B9}"/>
              </a:ext>
            </a:extLst>
          </p:cNvPr>
          <p:cNvSpPr txBox="1"/>
          <p:nvPr/>
        </p:nvSpPr>
        <p:spPr>
          <a:xfrm>
            <a:off x="8985693" y="5042465"/>
            <a:ext cx="2095493" cy="276999"/>
          </a:xfrm>
          <a:prstGeom prst="rect">
            <a:avLst/>
          </a:prstGeom>
          <a:noFill/>
        </p:spPr>
        <p:txBody>
          <a:bodyPr wrap="square" rtlCol="0">
            <a:spAutoFit/>
          </a:bodyPr>
          <a:lstStyle/>
          <a:p>
            <a:r>
              <a:rPr lang="en-US" sz="1200" spc="100">
                <a:solidFill>
                  <a:schemeClr val="bg1"/>
                </a:solidFill>
                <a:latin typeface="Poppins Medium" panose="00000600000000000000" pitchFamily="2" charset="0"/>
                <a:cs typeface="Poppins Medium" panose="00000600000000000000" pitchFamily="2" charset="0"/>
              </a:rPr>
              <a:t>FRAND SAGA - CEO </a:t>
            </a:r>
            <a:endParaRPr lang="en-ID" sz="1200" spc="100">
              <a:solidFill>
                <a:schemeClr val="bg1"/>
              </a:solidFill>
              <a:latin typeface="Poppins Medium" panose="00000600000000000000" pitchFamily="2" charset="0"/>
              <a:cs typeface="Poppins Medium" panose="00000600000000000000" pitchFamily="2" charset="0"/>
            </a:endParaRPr>
          </a:p>
        </p:txBody>
      </p:sp>
      <p:sp>
        <p:nvSpPr>
          <p:cNvPr id="6" name="Kotak Teks 22">
            <a:extLst>
              <a:ext uri="{FF2B5EF4-FFF2-40B4-BE49-F238E27FC236}">
                <a16:creationId xmlns:a16="http://schemas.microsoft.com/office/drawing/2014/main" id="{F31B0621-B757-4738-8CE8-F1BDB552A2E3}"/>
              </a:ext>
            </a:extLst>
          </p:cNvPr>
          <p:cNvSpPr txBox="1"/>
          <p:nvPr/>
        </p:nvSpPr>
        <p:spPr>
          <a:xfrm>
            <a:off x="2931886" y="2518020"/>
            <a:ext cx="6328229" cy="1694823"/>
          </a:xfrm>
          <a:prstGeom prst="rect">
            <a:avLst/>
          </a:prstGeom>
          <a:noFill/>
        </p:spPr>
        <p:txBody>
          <a:bodyPr wrap="square" rtlCol="0">
            <a:spAutoFit/>
          </a:bodyPr>
          <a:lstStyle/>
          <a:p>
            <a:pPr algn="ctr">
              <a:lnSpc>
                <a:spcPct val="120000"/>
              </a:lnSpc>
            </a:pPr>
            <a:r>
              <a:rPr lang="en-US" sz="2200">
                <a:solidFill>
                  <a:schemeClr val="bg1"/>
                </a:solidFill>
                <a:latin typeface="Poppins SemiBold" panose="00000700000000000000" pitchFamily="2" charset="0"/>
                <a:cs typeface="Poppins SemiBold" panose="00000700000000000000" pitchFamily="2" charset="0"/>
              </a:rPr>
              <a:t>“Information technology and business are becoming inextricably interwoven. I don't think anybody can talk meaningfully about one without the talking about the other.”</a:t>
            </a:r>
            <a:endParaRPr lang="en-ID" sz="2200">
              <a:solidFill>
                <a:schemeClr val="bg1"/>
              </a:solidFill>
              <a:latin typeface="Poppins SemiBold" panose="00000700000000000000" pitchFamily="2" charset="0"/>
              <a:cs typeface="Poppins SemiBold" panose="00000700000000000000" pitchFamily="2" charset="0"/>
            </a:endParaRPr>
          </a:p>
        </p:txBody>
      </p:sp>
      <p:sp>
        <p:nvSpPr>
          <p:cNvPr id="7" name="Kotak Teks 22">
            <a:extLst>
              <a:ext uri="{FF2B5EF4-FFF2-40B4-BE49-F238E27FC236}">
                <a16:creationId xmlns:a16="http://schemas.microsoft.com/office/drawing/2014/main" id="{C01FCB9A-D155-4C16-B30C-F36AE62348AA}"/>
              </a:ext>
            </a:extLst>
          </p:cNvPr>
          <p:cNvSpPr txBox="1"/>
          <p:nvPr/>
        </p:nvSpPr>
        <p:spPr>
          <a:xfrm>
            <a:off x="1473147" y="1272098"/>
            <a:ext cx="369332" cy="1013476"/>
          </a:xfrm>
          <a:prstGeom prst="rect">
            <a:avLst/>
          </a:prstGeom>
          <a:noFill/>
        </p:spPr>
        <p:txBody>
          <a:bodyPr vert="vert" wrap="square" rtlCol="0">
            <a:spAutoFit/>
          </a:bodyPr>
          <a:lstStyle/>
          <a:p>
            <a:r>
              <a:rPr lang="en-US" sz="1200" spc="300">
                <a:solidFill>
                  <a:schemeClr val="bg1"/>
                </a:solidFill>
                <a:latin typeface="Poppins Medium" panose="00000600000000000000" pitchFamily="2" charset="0"/>
                <a:cs typeface="Poppins Medium" panose="00000600000000000000" pitchFamily="2" charset="0"/>
              </a:rPr>
              <a:t>INSPIRE</a:t>
            </a:r>
            <a:endParaRPr lang="en-ID" sz="1200" spc="300">
              <a:solidFill>
                <a:schemeClr val="bg1"/>
              </a:solidFill>
              <a:latin typeface="Poppins Medium" panose="00000600000000000000" pitchFamily="2" charset="0"/>
              <a:cs typeface="Poppins Medium" panose="00000600000000000000" pitchFamily="2" charset="0"/>
            </a:endParaRPr>
          </a:p>
        </p:txBody>
      </p:sp>
      <p:cxnSp>
        <p:nvCxnSpPr>
          <p:cNvPr id="9" name="Straight Connector 8">
            <a:extLst>
              <a:ext uri="{FF2B5EF4-FFF2-40B4-BE49-F238E27FC236}">
                <a16:creationId xmlns:a16="http://schemas.microsoft.com/office/drawing/2014/main" id="{9CAAAA5D-8755-412F-83D6-A6A81D465B35}"/>
              </a:ext>
            </a:extLst>
          </p:cNvPr>
          <p:cNvCxnSpPr/>
          <p:nvPr/>
        </p:nvCxnSpPr>
        <p:spPr>
          <a:xfrm>
            <a:off x="1663700" y="0"/>
            <a:ext cx="0" cy="11176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FAFF4ECD-A34C-472E-AAE5-DA6797C23634}"/>
              </a:ext>
            </a:extLst>
          </p:cNvPr>
          <p:cNvGrpSpPr/>
          <p:nvPr/>
        </p:nvGrpSpPr>
        <p:grpSpPr>
          <a:xfrm>
            <a:off x="5191943" y="1428662"/>
            <a:ext cx="1808114" cy="338554"/>
            <a:chOff x="800079" y="592353"/>
            <a:chExt cx="1808114" cy="338554"/>
          </a:xfrm>
        </p:grpSpPr>
        <p:sp>
          <p:nvSpPr>
            <p:cNvPr id="11" name="Freeform: Shape 10">
              <a:extLst>
                <a:ext uri="{FF2B5EF4-FFF2-40B4-BE49-F238E27FC236}">
                  <a16:creationId xmlns:a16="http://schemas.microsoft.com/office/drawing/2014/main" id="{D2F9A1F3-EBCA-43B7-907A-F1746E5985EF}"/>
                </a:ext>
              </a:extLst>
            </p:cNvPr>
            <p:cNvSpPr/>
            <p:nvPr/>
          </p:nvSpPr>
          <p:spPr>
            <a:xfrm>
              <a:off x="800079" y="654050"/>
              <a:ext cx="185426" cy="210744"/>
            </a:xfrm>
            <a:custGeom>
              <a:avLst/>
              <a:gdLst>
                <a:gd name="connsiteX0" fmla="*/ 478057 w 478330"/>
                <a:gd name="connsiteY0" fmla="*/ 174257 h 543640"/>
                <a:gd name="connsiteX1" fmla="*/ 318693 w 478330"/>
                <a:gd name="connsiteY1" fmla="*/ 266484 h 543640"/>
                <a:gd name="connsiteX2" fmla="*/ 159637 w 478330"/>
                <a:gd name="connsiteY2" fmla="*/ 174268 h 543640"/>
                <a:gd name="connsiteX3" fmla="*/ 159637 w 478330"/>
                <a:gd name="connsiteY3" fmla="*/ 358869 h 543640"/>
                <a:gd name="connsiteX4" fmla="*/ 159346 w 478330"/>
                <a:gd name="connsiteY4" fmla="*/ 0 h 543640"/>
                <a:gd name="connsiteX5" fmla="*/ 193430 w 478330"/>
                <a:gd name="connsiteY5" fmla="*/ 9210 h 543640"/>
                <a:gd name="connsiteX6" fmla="*/ 478330 w 478330"/>
                <a:gd name="connsiteY6" fmla="*/ 174099 h 543640"/>
                <a:gd name="connsiteX7" fmla="*/ 478330 w 478330"/>
                <a:gd name="connsiteY7" fmla="*/ 174099 h 543640"/>
                <a:gd name="connsiteX8" fmla="*/ 478330 w 478330"/>
                <a:gd name="connsiteY8" fmla="*/ 319693 h 543640"/>
                <a:gd name="connsiteX9" fmla="*/ 444537 w 478330"/>
                <a:gd name="connsiteY9" fmla="*/ 378750 h 543640"/>
                <a:gd name="connsiteX10" fmla="*/ 159637 w 478330"/>
                <a:gd name="connsiteY10" fmla="*/ 543640 h 543640"/>
                <a:gd name="connsiteX11" fmla="*/ 34375 w 478330"/>
                <a:gd name="connsiteY11" fmla="*/ 471135 h 543640"/>
                <a:gd name="connsiteX12" fmla="*/ 0 w 478330"/>
                <a:gd name="connsiteY12" fmla="*/ 412079 h 543640"/>
                <a:gd name="connsiteX13" fmla="*/ 0 w 478330"/>
                <a:gd name="connsiteY13" fmla="*/ 81714 h 543640"/>
                <a:gd name="connsiteX14" fmla="*/ 0 w 478330"/>
                <a:gd name="connsiteY14" fmla="*/ 81714 h 543640"/>
                <a:gd name="connsiteX15" fmla="*/ 0 w 478330"/>
                <a:gd name="connsiteY15" fmla="*/ 81714 h 543640"/>
                <a:gd name="connsiteX16" fmla="*/ 125263 w 478330"/>
                <a:gd name="connsiteY16" fmla="*/ 9210 h 543640"/>
                <a:gd name="connsiteX17" fmla="*/ 159346 w 478330"/>
                <a:gd name="connsiteY17" fmla="*/ 0 h 54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330" h="543640">
                  <a:moveTo>
                    <a:pt x="478057" y="174257"/>
                  </a:moveTo>
                  <a:lnTo>
                    <a:pt x="318693" y="266484"/>
                  </a:lnTo>
                  <a:lnTo>
                    <a:pt x="159637" y="174268"/>
                  </a:lnTo>
                  <a:lnTo>
                    <a:pt x="159637" y="358869"/>
                  </a:lnTo>
                  <a:close/>
                  <a:moveTo>
                    <a:pt x="159346" y="0"/>
                  </a:moveTo>
                  <a:cubicBezTo>
                    <a:pt x="171144" y="0"/>
                    <a:pt x="182942" y="3070"/>
                    <a:pt x="193430" y="9210"/>
                  </a:cubicBezTo>
                  <a:lnTo>
                    <a:pt x="478330" y="174099"/>
                  </a:lnTo>
                  <a:lnTo>
                    <a:pt x="478330" y="174099"/>
                  </a:lnTo>
                  <a:lnTo>
                    <a:pt x="478330" y="319693"/>
                  </a:lnTo>
                  <a:cubicBezTo>
                    <a:pt x="478330" y="343666"/>
                    <a:pt x="465512" y="366470"/>
                    <a:pt x="444537" y="378750"/>
                  </a:cubicBezTo>
                  <a:lnTo>
                    <a:pt x="159637" y="543640"/>
                  </a:lnTo>
                  <a:lnTo>
                    <a:pt x="34375" y="471135"/>
                  </a:lnTo>
                  <a:cubicBezTo>
                    <a:pt x="12818" y="458856"/>
                    <a:pt x="0" y="436052"/>
                    <a:pt x="0" y="412079"/>
                  </a:cubicBezTo>
                  <a:lnTo>
                    <a:pt x="0" y="81714"/>
                  </a:lnTo>
                  <a:lnTo>
                    <a:pt x="0" y="81714"/>
                  </a:lnTo>
                  <a:lnTo>
                    <a:pt x="0" y="81714"/>
                  </a:lnTo>
                  <a:lnTo>
                    <a:pt x="125263" y="9210"/>
                  </a:lnTo>
                  <a:cubicBezTo>
                    <a:pt x="135750" y="3070"/>
                    <a:pt x="147548" y="0"/>
                    <a:pt x="159346" y="0"/>
                  </a:cubicBezTo>
                  <a:close/>
                </a:path>
              </a:pathLst>
            </a:custGeom>
            <a:solidFill>
              <a:schemeClr val="bg1"/>
            </a:solidFill>
            <a:ln w="1102" cap="flat">
              <a:noFill/>
              <a:prstDash val="solid"/>
              <a:miter/>
            </a:ln>
          </p:spPr>
          <p:txBody>
            <a:bodyPr rtlCol="0" anchor="ctr"/>
            <a:lstStyle/>
            <a:p>
              <a:endParaRPr lang="en-US">
                <a:solidFill>
                  <a:schemeClr val="bg1"/>
                </a:solidFill>
              </a:endParaRPr>
            </a:p>
          </p:txBody>
        </p:sp>
        <p:sp>
          <p:nvSpPr>
            <p:cNvPr id="12" name="TextBox 11">
              <a:extLst>
                <a:ext uri="{FF2B5EF4-FFF2-40B4-BE49-F238E27FC236}">
                  <a16:creationId xmlns:a16="http://schemas.microsoft.com/office/drawing/2014/main" id="{AC450CD9-77AD-42A7-B750-403058E73DBC}"/>
                </a:ext>
              </a:extLst>
            </p:cNvPr>
            <p:cNvSpPr txBox="1"/>
            <p:nvPr/>
          </p:nvSpPr>
          <p:spPr>
            <a:xfrm>
              <a:off x="985505" y="592353"/>
              <a:ext cx="1622688" cy="338554"/>
            </a:xfrm>
            <a:prstGeom prst="rect">
              <a:avLst/>
            </a:prstGeom>
            <a:noFill/>
          </p:spPr>
          <p:txBody>
            <a:bodyPr wrap="square" rtlCol="0">
              <a:spAutoFit/>
            </a:bodyPr>
            <a:lstStyle/>
            <a:p>
              <a:r>
                <a:rPr lang="en-US" sz="1600">
                  <a:solidFill>
                    <a:schemeClr val="bg1"/>
                  </a:solidFill>
                  <a:latin typeface="Poppins SemiBold" panose="00000700000000000000" pitchFamily="2" charset="0"/>
                  <a:cs typeface="Poppins SemiBold" panose="00000700000000000000" pitchFamily="2" charset="0"/>
                </a:rPr>
                <a:t>Digitech.co</a:t>
              </a:r>
            </a:p>
          </p:txBody>
        </p:sp>
      </p:grpSp>
      <p:cxnSp>
        <p:nvCxnSpPr>
          <p:cNvPr id="16" name="Straight Connector 15">
            <a:extLst>
              <a:ext uri="{FF2B5EF4-FFF2-40B4-BE49-F238E27FC236}">
                <a16:creationId xmlns:a16="http://schemas.microsoft.com/office/drawing/2014/main" id="{58C0F45B-8013-418A-B415-921AC9F3820A}"/>
              </a:ext>
            </a:extLst>
          </p:cNvPr>
          <p:cNvCxnSpPr>
            <a:cxnSpLocks/>
          </p:cNvCxnSpPr>
          <p:nvPr/>
        </p:nvCxnSpPr>
        <p:spPr>
          <a:xfrm>
            <a:off x="1663700" y="2311400"/>
            <a:ext cx="0" cy="286956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48B72D8-8031-4051-B49B-F861729F31CD}"/>
              </a:ext>
            </a:extLst>
          </p:cNvPr>
          <p:cNvCxnSpPr>
            <a:cxnSpLocks/>
          </p:cNvCxnSpPr>
          <p:nvPr/>
        </p:nvCxnSpPr>
        <p:spPr>
          <a:xfrm>
            <a:off x="1663700" y="5180966"/>
            <a:ext cx="7264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06EB0601-2C15-469E-A683-086DA30EB9DD}"/>
              </a:ext>
            </a:extLst>
          </p:cNvPr>
          <p:cNvGrpSpPr/>
          <p:nvPr/>
        </p:nvGrpSpPr>
        <p:grpSpPr>
          <a:xfrm>
            <a:off x="9867900" y="0"/>
            <a:ext cx="2324100" cy="2211051"/>
            <a:chOff x="9867900" y="0"/>
            <a:chExt cx="2324100" cy="2211051"/>
          </a:xfrm>
        </p:grpSpPr>
        <p:sp>
          <p:nvSpPr>
            <p:cNvPr id="25" name="Freeform: Shape 24">
              <a:extLst>
                <a:ext uri="{FF2B5EF4-FFF2-40B4-BE49-F238E27FC236}">
                  <a16:creationId xmlns:a16="http://schemas.microsoft.com/office/drawing/2014/main" id="{F9C1C20C-FA96-4F52-99F6-B70F36A96D88}"/>
                </a:ext>
              </a:extLst>
            </p:cNvPr>
            <p:cNvSpPr/>
            <p:nvPr/>
          </p:nvSpPr>
          <p:spPr>
            <a:xfrm>
              <a:off x="9867900"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Freeform: Shape 25">
              <a:extLst>
                <a:ext uri="{FF2B5EF4-FFF2-40B4-BE49-F238E27FC236}">
                  <a16:creationId xmlns:a16="http://schemas.microsoft.com/office/drawing/2014/main" id="{D18290CE-FF4D-438C-94E3-2A18F25CAB4A}"/>
                </a:ext>
              </a:extLst>
            </p:cNvPr>
            <p:cNvSpPr/>
            <p:nvPr/>
          </p:nvSpPr>
          <p:spPr>
            <a:xfrm rot="10800000">
              <a:off x="10585818"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CFCE6084-FBD7-42C5-823B-2A7D94D2D4D8}"/>
              </a:ext>
            </a:extLst>
          </p:cNvPr>
          <p:cNvGrpSpPr/>
          <p:nvPr/>
        </p:nvGrpSpPr>
        <p:grpSpPr>
          <a:xfrm rot="10800000">
            <a:off x="1" y="4646949"/>
            <a:ext cx="2324100" cy="2211051"/>
            <a:chOff x="9867900" y="0"/>
            <a:chExt cx="2324100" cy="2211051"/>
          </a:xfrm>
        </p:grpSpPr>
        <p:sp>
          <p:nvSpPr>
            <p:cNvPr id="29" name="Freeform: Shape 28">
              <a:extLst>
                <a:ext uri="{FF2B5EF4-FFF2-40B4-BE49-F238E27FC236}">
                  <a16:creationId xmlns:a16="http://schemas.microsoft.com/office/drawing/2014/main" id="{6FD88BFD-20FF-4113-AF27-CC7D986073E1}"/>
                </a:ext>
              </a:extLst>
            </p:cNvPr>
            <p:cNvSpPr/>
            <p:nvPr/>
          </p:nvSpPr>
          <p:spPr>
            <a:xfrm>
              <a:off x="9867900" y="0"/>
              <a:ext cx="2324100" cy="2211051"/>
            </a:xfrm>
            <a:custGeom>
              <a:avLst/>
              <a:gdLst>
                <a:gd name="connsiteX0" fmla="*/ 37824 w 2871744"/>
                <a:gd name="connsiteY0" fmla="*/ 0 h 2732056"/>
                <a:gd name="connsiteX1" fmla="*/ 581713 w 2871744"/>
                <a:gd name="connsiteY1" fmla="*/ 0 h 2732056"/>
                <a:gd name="connsiteX2" fmla="*/ 569927 w 2871744"/>
                <a:gd name="connsiteY2" fmla="*/ 45834 h 2732056"/>
                <a:gd name="connsiteX3" fmla="*/ 533528 w 2871744"/>
                <a:gd name="connsiteY3" fmla="*/ 406908 h 2732056"/>
                <a:gd name="connsiteX4" fmla="*/ 2325147 w 2871744"/>
                <a:gd name="connsiteY4" fmla="*/ 2198527 h 2732056"/>
                <a:gd name="connsiteX5" fmla="*/ 2857920 w 2871744"/>
                <a:gd name="connsiteY5" fmla="*/ 2117979 h 2732056"/>
                <a:gd name="connsiteX6" fmla="*/ 2871744 w 2871744"/>
                <a:gd name="connsiteY6" fmla="*/ 2112920 h 2732056"/>
                <a:gd name="connsiteX7" fmla="*/ 2871744 w 2871744"/>
                <a:gd name="connsiteY7" fmla="*/ 2664762 h 2732056"/>
                <a:gd name="connsiteX8" fmla="*/ 2793747 w 2871744"/>
                <a:gd name="connsiteY8" fmla="*/ 2684817 h 2732056"/>
                <a:gd name="connsiteX9" fmla="*/ 2325148 w 2871744"/>
                <a:gd name="connsiteY9" fmla="*/ 2732056 h 2732056"/>
                <a:gd name="connsiteX10" fmla="*/ 0 w 2871744"/>
                <a:gd name="connsiteY10" fmla="*/ 406908 h 2732056"/>
                <a:gd name="connsiteX11" fmla="*/ 12005 w 2871744"/>
                <a:gd name="connsiteY11" fmla="*/ 169175 h 273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1744" h="2732056">
                  <a:moveTo>
                    <a:pt x="37824" y="0"/>
                  </a:moveTo>
                  <a:lnTo>
                    <a:pt x="581713" y="0"/>
                  </a:lnTo>
                  <a:lnTo>
                    <a:pt x="569927" y="45834"/>
                  </a:lnTo>
                  <a:cubicBezTo>
                    <a:pt x="546061" y="162464"/>
                    <a:pt x="533528" y="283223"/>
                    <a:pt x="533528" y="406908"/>
                  </a:cubicBezTo>
                  <a:cubicBezTo>
                    <a:pt x="533528" y="1396392"/>
                    <a:pt x="1335663" y="2198527"/>
                    <a:pt x="2325147" y="2198527"/>
                  </a:cubicBezTo>
                  <a:cubicBezTo>
                    <a:pt x="2510675" y="2198527"/>
                    <a:pt x="2689617" y="2170327"/>
                    <a:pt x="2857920" y="2117979"/>
                  </a:cubicBezTo>
                  <a:lnTo>
                    <a:pt x="2871744" y="2112920"/>
                  </a:lnTo>
                  <a:lnTo>
                    <a:pt x="2871744" y="2664762"/>
                  </a:lnTo>
                  <a:lnTo>
                    <a:pt x="2793747" y="2684817"/>
                  </a:lnTo>
                  <a:cubicBezTo>
                    <a:pt x="2642385" y="2715790"/>
                    <a:pt x="2485666" y="2732056"/>
                    <a:pt x="2325148" y="2732056"/>
                  </a:cubicBezTo>
                  <a:cubicBezTo>
                    <a:pt x="1041004" y="2732056"/>
                    <a:pt x="0" y="1691052"/>
                    <a:pt x="0" y="406908"/>
                  </a:cubicBezTo>
                  <a:cubicBezTo>
                    <a:pt x="0" y="326649"/>
                    <a:pt x="4067" y="247340"/>
                    <a:pt x="12005" y="169175"/>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Freeform: Shape 29">
              <a:extLst>
                <a:ext uri="{FF2B5EF4-FFF2-40B4-BE49-F238E27FC236}">
                  <a16:creationId xmlns:a16="http://schemas.microsoft.com/office/drawing/2014/main" id="{352B751F-4C26-4017-8344-A990025543FD}"/>
                </a:ext>
              </a:extLst>
            </p:cNvPr>
            <p:cNvSpPr/>
            <p:nvPr/>
          </p:nvSpPr>
          <p:spPr>
            <a:xfrm rot="10800000">
              <a:off x="10585818" y="0"/>
              <a:ext cx="1606182" cy="1637381"/>
            </a:xfrm>
            <a:custGeom>
              <a:avLst/>
              <a:gdLst>
                <a:gd name="connsiteX0" fmla="*/ 1984658 w 1984658"/>
                <a:gd name="connsiteY0" fmla="*/ 1450473 h 2023209"/>
                <a:gd name="connsiteX1" fmla="*/ 1962955 w 1984658"/>
                <a:gd name="connsiteY1" fmla="*/ 1620223 h 2023209"/>
                <a:gd name="connsiteX2" fmla="*/ 1679410 w 1984658"/>
                <a:gd name="connsiteY2" fmla="*/ 2023209 h 2023209"/>
                <a:gd name="connsiteX3" fmla="*/ 1581673 w 1984658"/>
                <a:gd name="connsiteY3" fmla="*/ 2023209 h 2023209"/>
                <a:gd name="connsiteX4" fmla="*/ 1967444 w 1984658"/>
                <a:gd name="connsiteY4" fmla="*/ 1127662 h 2023209"/>
                <a:gd name="connsiteX5" fmla="*/ 1981888 w 1984658"/>
                <a:gd name="connsiteY5" fmla="*/ 1246045 h 2023209"/>
                <a:gd name="connsiteX6" fmla="*/ 1435066 w 1984658"/>
                <a:gd name="connsiteY6" fmla="*/ 2023209 h 2023209"/>
                <a:gd name="connsiteX7" fmla="*/ 1337327 w 1984658"/>
                <a:gd name="connsiteY7" fmla="*/ 2023209 h 2023209"/>
                <a:gd name="connsiteX8" fmla="*/ 1899301 w 1984658"/>
                <a:gd name="connsiteY8" fmla="*/ 877239 h 2023209"/>
                <a:gd name="connsiteX9" fmla="*/ 1930174 w 1984658"/>
                <a:gd name="connsiteY9" fmla="*/ 972271 h 2023209"/>
                <a:gd name="connsiteX10" fmla="*/ 1190722 w 1984658"/>
                <a:gd name="connsiteY10" fmla="*/ 2023209 h 2023209"/>
                <a:gd name="connsiteX11" fmla="*/ 1092982 w 1984658"/>
                <a:gd name="connsiteY11" fmla="*/ 2023209 h 2023209"/>
                <a:gd name="connsiteX12" fmla="*/ 1799942 w 1984658"/>
                <a:gd name="connsiteY12" fmla="*/ 671179 h 2023209"/>
                <a:gd name="connsiteX13" fmla="*/ 1842313 w 1984658"/>
                <a:gd name="connsiteY13" fmla="*/ 749868 h 2023209"/>
                <a:gd name="connsiteX14" fmla="*/ 946375 w 1984658"/>
                <a:gd name="connsiteY14" fmla="*/ 2023209 h 2023209"/>
                <a:gd name="connsiteX15" fmla="*/ 848638 w 1984658"/>
                <a:gd name="connsiteY15" fmla="*/ 2023209 h 2023209"/>
                <a:gd name="connsiteX16" fmla="*/ 1675246 w 1984658"/>
                <a:gd name="connsiteY16" fmla="*/ 496168 h 2023209"/>
                <a:gd name="connsiteX17" fmla="*/ 1729812 w 1984658"/>
                <a:gd name="connsiteY17" fmla="*/ 562488 h 2023209"/>
                <a:gd name="connsiteX18" fmla="*/ 702031 w 1984658"/>
                <a:gd name="connsiteY18" fmla="*/ 2023209 h 2023209"/>
                <a:gd name="connsiteX19" fmla="*/ 600801 w 1984658"/>
                <a:gd name="connsiteY19" fmla="*/ 2023209 h 2023209"/>
                <a:gd name="connsiteX20" fmla="*/ 1534814 w 1984658"/>
                <a:gd name="connsiteY20" fmla="*/ 348484 h 2023209"/>
                <a:gd name="connsiteX21" fmla="*/ 1593616 w 1984658"/>
                <a:gd name="connsiteY21" fmla="*/ 403822 h 2023209"/>
                <a:gd name="connsiteX22" fmla="*/ 454197 w 1984658"/>
                <a:gd name="connsiteY22" fmla="*/ 2023209 h 2023209"/>
                <a:gd name="connsiteX23" fmla="*/ 356457 w 1984658"/>
                <a:gd name="connsiteY23" fmla="*/ 2023209 h 2023209"/>
                <a:gd name="connsiteX24" fmla="*/ 1376309 w 1984658"/>
                <a:gd name="connsiteY24" fmla="*/ 226486 h 2023209"/>
                <a:gd name="connsiteX25" fmla="*/ 1408995 w 1984658"/>
                <a:gd name="connsiteY25" fmla="*/ 249484 h 2023209"/>
                <a:gd name="connsiteX26" fmla="*/ 1441682 w 1984658"/>
                <a:gd name="connsiteY26" fmla="*/ 272483 h 2023209"/>
                <a:gd name="connsiteX27" fmla="*/ 209850 w 1984658"/>
                <a:gd name="connsiteY27" fmla="*/ 2023209 h 2023209"/>
                <a:gd name="connsiteX28" fmla="*/ 112113 w 1984658"/>
                <a:gd name="connsiteY28" fmla="*/ 2023209 h 2023209"/>
                <a:gd name="connsiteX29" fmla="*/ 1201375 w 1984658"/>
                <a:gd name="connsiteY29" fmla="*/ 127837 h 2023209"/>
                <a:gd name="connsiteX30" fmla="*/ 1273320 w 1984658"/>
                <a:gd name="connsiteY30" fmla="*/ 164494 h 2023209"/>
                <a:gd name="connsiteX31" fmla="*/ 0 w 1984658"/>
                <a:gd name="connsiteY31" fmla="*/ 1974185 h 2023209"/>
                <a:gd name="connsiteX32" fmla="*/ 0 w 1984658"/>
                <a:gd name="connsiteY32" fmla="*/ 1835278 h 2023209"/>
                <a:gd name="connsiteX33" fmla="*/ 84157 w 1984658"/>
                <a:gd name="connsiteY33" fmla="*/ 113258 h 2023209"/>
                <a:gd name="connsiteX34" fmla="*/ 0 w 1984658"/>
                <a:gd name="connsiteY34" fmla="*/ 232865 h 2023209"/>
                <a:gd name="connsiteX35" fmla="*/ 0 w 1984658"/>
                <a:gd name="connsiteY35" fmla="*/ 152248 h 2023209"/>
                <a:gd name="connsiteX36" fmla="*/ 6537 w 1984658"/>
                <a:gd name="connsiteY36" fmla="*/ 148537 h 2023209"/>
                <a:gd name="connsiteX37" fmla="*/ 84157 w 1984658"/>
                <a:gd name="connsiteY37" fmla="*/ 113258 h 2023209"/>
                <a:gd name="connsiteX38" fmla="*/ 1008368 w 1984658"/>
                <a:gd name="connsiteY38" fmla="*/ 54872 h 2023209"/>
                <a:gd name="connsiteX39" fmla="*/ 1086886 w 1984658"/>
                <a:gd name="connsiteY39" fmla="*/ 82190 h 2023209"/>
                <a:gd name="connsiteX40" fmla="*/ 0 w 1984658"/>
                <a:gd name="connsiteY40" fmla="*/ 1626914 h 2023209"/>
                <a:gd name="connsiteX41" fmla="*/ 0 w 1984658"/>
                <a:gd name="connsiteY41" fmla="*/ 1488003 h 2023209"/>
                <a:gd name="connsiteX42" fmla="*/ 393812 w 1984658"/>
                <a:gd name="connsiteY42" fmla="*/ 20436 h 2023209"/>
                <a:gd name="connsiteX43" fmla="*/ 0 w 1984658"/>
                <a:gd name="connsiteY43" fmla="*/ 580136 h 2023209"/>
                <a:gd name="connsiteX44" fmla="*/ 0 w 1984658"/>
                <a:gd name="connsiteY44" fmla="*/ 441226 h 2023209"/>
                <a:gd name="connsiteX45" fmla="*/ 277507 w 1984658"/>
                <a:gd name="connsiteY45" fmla="*/ 46822 h 2023209"/>
                <a:gd name="connsiteX46" fmla="*/ 393812 w 1984658"/>
                <a:gd name="connsiteY46" fmla="*/ 20436 h 2023209"/>
                <a:gd name="connsiteX47" fmla="*/ 791668 w 1984658"/>
                <a:gd name="connsiteY47" fmla="*/ 10622 h 2023209"/>
                <a:gd name="connsiteX48" fmla="*/ 880043 w 1984658"/>
                <a:gd name="connsiteY48" fmla="*/ 23927 h 2023209"/>
                <a:gd name="connsiteX49" fmla="*/ 0 w 1984658"/>
                <a:gd name="connsiteY49" fmla="*/ 1274678 h 2023209"/>
                <a:gd name="connsiteX50" fmla="*/ 0 w 1984658"/>
                <a:gd name="connsiteY50" fmla="*/ 1135771 h 2023209"/>
                <a:gd name="connsiteX51" fmla="*/ 652535 w 1984658"/>
                <a:gd name="connsiteY51" fmla="*/ 0 h 2023209"/>
                <a:gd name="connsiteX52" fmla="*/ 0 w 1984658"/>
                <a:gd name="connsiteY52" fmla="*/ 927407 h 2023209"/>
                <a:gd name="connsiteX53" fmla="*/ 0 w 1984658"/>
                <a:gd name="connsiteY53" fmla="*/ 788500 h 2023209"/>
                <a:gd name="connsiteX54" fmla="*/ 552661 w 1984658"/>
                <a:gd name="connsiteY54" fmla="*/ 3037 h 2023209"/>
                <a:gd name="connsiteX55" fmla="*/ 652535 w 1984658"/>
                <a:gd name="connsiteY55" fmla="*/ 0 h 20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4658" h="2023209">
                  <a:moveTo>
                    <a:pt x="1984658" y="1450473"/>
                  </a:moveTo>
                  <a:cubicBezTo>
                    <a:pt x="1982409" y="1508237"/>
                    <a:pt x="1975493" y="1562717"/>
                    <a:pt x="1962955" y="1620223"/>
                  </a:cubicBezTo>
                  <a:lnTo>
                    <a:pt x="1679410" y="2023209"/>
                  </a:lnTo>
                  <a:lnTo>
                    <a:pt x="1581673" y="2023209"/>
                  </a:lnTo>
                  <a:close/>
                  <a:moveTo>
                    <a:pt x="1967444" y="1127662"/>
                  </a:moveTo>
                  <a:cubicBezTo>
                    <a:pt x="1974363" y="1167440"/>
                    <a:pt x="1978946" y="1205574"/>
                    <a:pt x="1981888" y="1246045"/>
                  </a:cubicBezTo>
                  <a:lnTo>
                    <a:pt x="1435066" y="2023209"/>
                  </a:lnTo>
                  <a:lnTo>
                    <a:pt x="1337327" y="2023209"/>
                  </a:lnTo>
                  <a:close/>
                  <a:moveTo>
                    <a:pt x="1899301" y="877239"/>
                  </a:moveTo>
                  <a:cubicBezTo>
                    <a:pt x="1908813" y="908368"/>
                    <a:pt x="1922303" y="938806"/>
                    <a:pt x="1930174" y="972271"/>
                  </a:cubicBezTo>
                  <a:lnTo>
                    <a:pt x="1190722" y="2023209"/>
                  </a:lnTo>
                  <a:lnTo>
                    <a:pt x="1092982" y="2023209"/>
                  </a:lnTo>
                  <a:close/>
                  <a:moveTo>
                    <a:pt x="1799942" y="671179"/>
                  </a:moveTo>
                  <a:cubicBezTo>
                    <a:pt x="1814382" y="695305"/>
                    <a:pt x="1829516" y="723407"/>
                    <a:pt x="1842313" y="749868"/>
                  </a:cubicBezTo>
                  <a:lnTo>
                    <a:pt x="946375" y="2023209"/>
                  </a:lnTo>
                  <a:lnTo>
                    <a:pt x="848638" y="2023209"/>
                  </a:lnTo>
                  <a:close/>
                  <a:moveTo>
                    <a:pt x="1675246" y="496168"/>
                  </a:moveTo>
                  <a:cubicBezTo>
                    <a:pt x="1695308" y="517267"/>
                    <a:pt x="1711391" y="539056"/>
                    <a:pt x="1729812" y="562488"/>
                  </a:cubicBezTo>
                  <a:lnTo>
                    <a:pt x="702031" y="2023209"/>
                  </a:lnTo>
                  <a:lnTo>
                    <a:pt x="600801" y="2023209"/>
                  </a:lnTo>
                  <a:close/>
                  <a:moveTo>
                    <a:pt x="1534814" y="348484"/>
                  </a:moveTo>
                  <a:cubicBezTo>
                    <a:pt x="1556519" y="367247"/>
                    <a:pt x="1575889" y="384366"/>
                    <a:pt x="1593616" y="403822"/>
                  </a:cubicBezTo>
                  <a:lnTo>
                    <a:pt x="454197" y="2023209"/>
                  </a:lnTo>
                  <a:lnTo>
                    <a:pt x="356457" y="2023209"/>
                  </a:lnTo>
                  <a:close/>
                  <a:moveTo>
                    <a:pt x="1376309" y="226486"/>
                  </a:moveTo>
                  <a:cubicBezTo>
                    <a:pt x="1387983" y="234700"/>
                    <a:pt x="1397321" y="241270"/>
                    <a:pt x="1408995" y="249484"/>
                  </a:cubicBezTo>
                  <a:cubicBezTo>
                    <a:pt x="1420670" y="257698"/>
                    <a:pt x="1430008" y="264268"/>
                    <a:pt x="1441682" y="272483"/>
                  </a:cubicBezTo>
                  <a:lnTo>
                    <a:pt x="209850" y="2023209"/>
                  </a:lnTo>
                  <a:lnTo>
                    <a:pt x="112113" y="2023209"/>
                  </a:lnTo>
                  <a:close/>
                  <a:moveTo>
                    <a:pt x="1201375" y="127837"/>
                  </a:moveTo>
                  <a:cubicBezTo>
                    <a:pt x="1225674" y="137951"/>
                    <a:pt x="1248329" y="150401"/>
                    <a:pt x="1273320" y="164494"/>
                  </a:cubicBezTo>
                  <a:lnTo>
                    <a:pt x="0" y="1974185"/>
                  </a:lnTo>
                  <a:lnTo>
                    <a:pt x="0" y="1835278"/>
                  </a:lnTo>
                  <a:close/>
                  <a:moveTo>
                    <a:pt x="84157" y="113258"/>
                  </a:moveTo>
                  <a:lnTo>
                    <a:pt x="0" y="232865"/>
                  </a:lnTo>
                  <a:lnTo>
                    <a:pt x="0" y="152248"/>
                  </a:lnTo>
                  <a:lnTo>
                    <a:pt x="6537" y="148537"/>
                  </a:lnTo>
                  <a:cubicBezTo>
                    <a:pt x="31711" y="135704"/>
                    <a:pt x="57350" y="124070"/>
                    <a:pt x="84157" y="113258"/>
                  </a:cubicBezTo>
                  <a:close/>
                  <a:moveTo>
                    <a:pt x="1008368" y="54872"/>
                  </a:moveTo>
                  <a:cubicBezTo>
                    <a:pt x="1034310" y="62654"/>
                    <a:pt x="1060251" y="70433"/>
                    <a:pt x="1086886" y="82190"/>
                  </a:cubicBezTo>
                  <a:lnTo>
                    <a:pt x="0" y="1626914"/>
                  </a:lnTo>
                  <a:lnTo>
                    <a:pt x="0" y="1488003"/>
                  </a:lnTo>
                  <a:close/>
                  <a:moveTo>
                    <a:pt x="393812" y="20436"/>
                  </a:moveTo>
                  <a:lnTo>
                    <a:pt x="0" y="580136"/>
                  </a:lnTo>
                  <a:lnTo>
                    <a:pt x="0" y="441226"/>
                  </a:lnTo>
                  <a:lnTo>
                    <a:pt x="277507" y="46822"/>
                  </a:lnTo>
                  <a:cubicBezTo>
                    <a:pt x="316593" y="35923"/>
                    <a:pt x="354034" y="27357"/>
                    <a:pt x="393812" y="20436"/>
                  </a:cubicBezTo>
                  <a:close/>
                  <a:moveTo>
                    <a:pt x="791668" y="10622"/>
                  </a:moveTo>
                  <a:cubicBezTo>
                    <a:pt x="823230" y="15373"/>
                    <a:pt x="852458" y="18484"/>
                    <a:pt x="880043" y="23927"/>
                  </a:cubicBezTo>
                  <a:lnTo>
                    <a:pt x="0" y="1274678"/>
                  </a:lnTo>
                  <a:lnTo>
                    <a:pt x="0" y="1135771"/>
                  </a:lnTo>
                  <a:close/>
                  <a:moveTo>
                    <a:pt x="652535" y="0"/>
                  </a:moveTo>
                  <a:lnTo>
                    <a:pt x="0" y="927407"/>
                  </a:lnTo>
                  <a:lnTo>
                    <a:pt x="0" y="788500"/>
                  </a:lnTo>
                  <a:lnTo>
                    <a:pt x="552661" y="3037"/>
                  </a:lnTo>
                  <a:cubicBezTo>
                    <a:pt x="586816" y="-858"/>
                    <a:pt x="620022" y="1560"/>
                    <a:pt x="652535"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Oval 30">
            <a:extLst>
              <a:ext uri="{FF2B5EF4-FFF2-40B4-BE49-F238E27FC236}">
                <a16:creationId xmlns:a16="http://schemas.microsoft.com/office/drawing/2014/main" id="{E265914F-0547-4FBE-B2D6-AD85AC51C08F}"/>
              </a:ext>
            </a:extLst>
          </p:cNvPr>
          <p:cNvSpPr/>
          <p:nvPr/>
        </p:nvSpPr>
        <p:spPr>
          <a:xfrm>
            <a:off x="10046678" y="1168563"/>
            <a:ext cx="854336" cy="854336"/>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768FC1A5-7164-4C64-9666-4DC3F24663F7}"/>
              </a:ext>
            </a:extLst>
          </p:cNvPr>
          <p:cNvCxnSpPr>
            <a:cxnSpLocks/>
          </p:cNvCxnSpPr>
          <p:nvPr/>
        </p:nvCxnSpPr>
        <p:spPr>
          <a:xfrm>
            <a:off x="10585818" y="5410200"/>
            <a:ext cx="0" cy="1447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72481020-6CA8-4007-BC6D-C33B39634022}"/>
              </a:ext>
            </a:extLst>
          </p:cNvPr>
          <p:cNvSpPr/>
          <p:nvPr/>
        </p:nvSpPr>
        <p:spPr>
          <a:xfrm>
            <a:off x="1110807" y="4793451"/>
            <a:ext cx="854336" cy="854336"/>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19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Kotak Teks 3">
            <a:extLst>
              <a:ext uri="{FF2B5EF4-FFF2-40B4-BE49-F238E27FC236}">
                <a16:creationId xmlns:a16="http://schemas.microsoft.com/office/drawing/2014/main" id="{041BDF9B-57CE-4ACE-9E28-982A89E116A8}"/>
              </a:ext>
            </a:extLst>
          </p:cNvPr>
          <p:cNvSpPr txBox="1"/>
          <p:nvPr/>
        </p:nvSpPr>
        <p:spPr>
          <a:xfrm>
            <a:off x="1333579" y="1481866"/>
            <a:ext cx="3314539" cy="507831"/>
          </a:xfrm>
          <a:prstGeom prst="rect">
            <a:avLst/>
          </a:prstGeom>
          <a:noFill/>
        </p:spPr>
        <p:txBody>
          <a:bodyPr wrap="square" rtlCol="0">
            <a:spAutoFit/>
          </a:bodyPr>
          <a:lstStyle/>
          <a:p>
            <a:pPr algn="ctr"/>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Featured Item</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9" name="Kotak Teks 7">
            <a:extLst>
              <a:ext uri="{FF2B5EF4-FFF2-40B4-BE49-F238E27FC236}">
                <a16:creationId xmlns:a16="http://schemas.microsoft.com/office/drawing/2014/main" id="{4EA512C8-F10F-4F53-BDEB-92DF7C290720}"/>
              </a:ext>
            </a:extLst>
          </p:cNvPr>
          <p:cNvSpPr txBox="1"/>
          <p:nvPr/>
        </p:nvSpPr>
        <p:spPr>
          <a:xfrm>
            <a:off x="1483134" y="4868303"/>
            <a:ext cx="3015427" cy="570413"/>
          </a:xfrm>
          <a:prstGeom prst="rect">
            <a:avLst/>
          </a:prstGeom>
          <a:noFill/>
        </p:spPr>
        <p:txBody>
          <a:bodyPr wrap="square" rtlCol="0">
            <a:spAutoFit/>
          </a:bodyPr>
          <a:lstStyle/>
          <a:p>
            <a:pPr algn="ctr">
              <a:lnSpc>
                <a:spcPct val="150000"/>
              </a:lnSpc>
            </a:pPr>
            <a:r>
              <a:rPr lang="en-ID" sz="1100">
                <a:solidFill>
                  <a:schemeClr val="tx1">
                    <a:lumMod val="75000"/>
                    <a:lumOff val="25000"/>
                  </a:schemeClr>
                </a:solidFill>
                <a:latin typeface="Muli" pitchFamily="2" charset="77"/>
              </a:rPr>
              <a:t>Consecteur personal computer odio tempor orci dapibus ultrices vestibulum lectus.</a:t>
            </a:r>
          </a:p>
        </p:txBody>
      </p:sp>
      <p:sp>
        <p:nvSpPr>
          <p:cNvPr id="3" name="Picture Placeholder 2">
            <a:extLst>
              <a:ext uri="{FF2B5EF4-FFF2-40B4-BE49-F238E27FC236}">
                <a16:creationId xmlns:a16="http://schemas.microsoft.com/office/drawing/2014/main" id="{C10D55BE-75A9-EC40-8B83-FDE05E179EF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B624946-627E-8C42-B656-BFE8558AEFF1}"/>
              </a:ext>
            </a:extLst>
          </p:cNvPr>
          <p:cNvSpPr>
            <a:spLocks noGrp="1"/>
          </p:cNvSpPr>
          <p:nvPr>
            <p:ph type="pic" sz="quarter" idx="11"/>
          </p:nvPr>
        </p:nvSpPr>
        <p:spPr/>
      </p:sp>
    </p:spTree>
    <p:extLst>
      <p:ext uri="{BB962C8B-B14F-4D97-AF65-F5344CB8AC3E}">
        <p14:creationId xmlns:p14="http://schemas.microsoft.com/office/powerpoint/2010/main" val="3594142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2380CFEB-BC48-45A7-81E2-E01BB9B0CDFE}"/>
              </a:ext>
            </a:extLst>
          </p:cNvPr>
          <p:cNvSpPr/>
          <p:nvPr/>
        </p:nvSpPr>
        <p:spPr>
          <a:xfrm>
            <a:off x="5232800" y="3452948"/>
            <a:ext cx="2081994" cy="2096952"/>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27D6C27-9BF5-4F4B-A908-3D87922988E7}"/>
              </a:ext>
            </a:extLst>
          </p:cNvPr>
          <p:cNvSpPr/>
          <p:nvPr/>
        </p:nvSpPr>
        <p:spPr>
          <a:xfrm>
            <a:off x="3054753" y="1295400"/>
            <a:ext cx="2082800" cy="2082800"/>
          </a:xfrm>
          <a:prstGeom prst="rect">
            <a:avLst/>
          </a:prstGeom>
          <a:solidFill>
            <a:srgbClr val="C93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Kotak Teks 21">
            <a:extLst>
              <a:ext uri="{FF2B5EF4-FFF2-40B4-BE49-F238E27FC236}">
                <a16:creationId xmlns:a16="http://schemas.microsoft.com/office/drawing/2014/main" id="{10ED53BB-D627-4D03-BB2C-19D1FB4216B8}"/>
              </a:ext>
            </a:extLst>
          </p:cNvPr>
          <p:cNvSpPr txBox="1"/>
          <p:nvPr/>
        </p:nvSpPr>
        <p:spPr>
          <a:xfrm>
            <a:off x="5579098" y="4191657"/>
            <a:ext cx="1389397" cy="292388"/>
          </a:xfrm>
          <a:prstGeom prst="rect">
            <a:avLst/>
          </a:prstGeom>
          <a:noFill/>
        </p:spPr>
        <p:txBody>
          <a:bodyPr wrap="square" rtlCol="0">
            <a:spAutoFit/>
          </a:bodyPr>
          <a:lstStyle/>
          <a:p>
            <a:pPr algn="ctr"/>
            <a:r>
              <a:rPr lang="en-US" sz="13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Smart App</a:t>
            </a:r>
            <a:endParaRPr lang="en-ID" sz="13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47" name="Kotak Teks 4">
            <a:extLst>
              <a:ext uri="{FF2B5EF4-FFF2-40B4-BE49-F238E27FC236}">
                <a16:creationId xmlns:a16="http://schemas.microsoft.com/office/drawing/2014/main" id="{B9846D15-2555-447F-93EE-E956BF68E3F8}"/>
              </a:ext>
            </a:extLst>
          </p:cNvPr>
          <p:cNvSpPr txBox="1"/>
          <p:nvPr/>
        </p:nvSpPr>
        <p:spPr>
          <a:xfrm>
            <a:off x="5527776" y="4459444"/>
            <a:ext cx="1492042" cy="570413"/>
          </a:xfrm>
          <a:prstGeom prst="rect">
            <a:avLst/>
          </a:prstGeom>
          <a:noFill/>
        </p:spPr>
        <p:txBody>
          <a:bodyPr wrap="square" rtlCol="0">
            <a:spAutoFit/>
          </a:bodyPr>
          <a:lstStyle/>
          <a:p>
            <a:pPr algn="ctr">
              <a:lnSpc>
                <a:spcPct val="150000"/>
              </a:lnSpc>
            </a:pPr>
            <a:r>
              <a:rPr lang="en-ID" sz="1100">
                <a:solidFill>
                  <a:schemeClr val="bg1"/>
                </a:solidFill>
                <a:latin typeface="Muli" pitchFamily="2" charset="77"/>
                <a:cs typeface="Poppins" pitchFamily="2" charset="77"/>
              </a:rPr>
              <a:t>Vestibulum lectus ultrices enosa</a:t>
            </a:r>
          </a:p>
        </p:txBody>
      </p:sp>
      <p:cxnSp>
        <p:nvCxnSpPr>
          <p:cNvPr id="48" name="Straight Connector 47">
            <a:extLst>
              <a:ext uri="{FF2B5EF4-FFF2-40B4-BE49-F238E27FC236}">
                <a16:creationId xmlns:a16="http://schemas.microsoft.com/office/drawing/2014/main" id="{DC2710DB-F9EA-4E96-958B-A433C003FC6E}"/>
              </a:ext>
            </a:extLst>
          </p:cNvPr>
          <p:cNvCxnSpPr>
            <a:cxnSpLocks/>
          </p:cNvCxnSpPr>
          <p:nvPr/>
        </p:nvCxnSpPr>
        <p:spPr>
          <a:xfrm>
            <a:off x="6032145" y="3972991"/>
            <a:ext cx="48330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A9B0779A-FDE3-4548-AA45-7CC66E802935}"/>
              </a:ext>
            </a:extLst>
          </p:cNvPr>
          <p:cNvGrpSpPr/>
          <p:nvPr/>
        </p:nvGrpSpPr>
        <p:grpSpPr>
          <a:xfrm>
            <a:off x="3359859" y="1812077"/>
            <a:ext cx="1492042" cy="1056866"/>
            <a:chOff x="3217968" y="1812077"/>
            <a:chExt cx="1492042" cy="1056866"/>
          </a:xfrm>
        </p:grpSpPr>
        <p:grpSp>
          <p:nvGrpSpPr>
            <p:cNvPr id="49" name="Group 48">
              <a:extLst>
                <a:ext uri="{FF2B5EF4-FFF2-40B4-BE49-F238E27FC236}">
                  <a16:creationId xmlns:a16="http://schemas.microsoft.com/office/drawing/2014/main" id="{C04E6F85-1C33-4DAF-8D35-860B3B9412F2}"/>
                </a:ext>
              </a:extLst>
            </p:cNvPr>
            <p:cNvGrpSpPr/>
            <p:nvPr/>
          </p:nvGrpSpPr>
          <p:grpSpPr>
            <a:xfrm>
              <a:off x="3217968" y="2030743"/>
              <a:ext cx="1492042" cy="838200"/>
              <a:chOff x="5444823" y="2504162"/>
              <a:chExt cx="1492042" cy="838200"/>
            </a:xfrm>
          </p:grpSpPr>
          <p:sp>
            <p:nvSpPr>
              <p:cNvPr id="44" name="Kotak Teks 21">
                <a:extLst>
                  <a:ext uri="{FF2B5EF4-FFF2-40B4-BE49-F238E27FC236}">
                    <a16:creationId xmlns:a16="http://schemas.microsoft.com/office/drawing/2014/main" id="{616C686D-BE3E-4822-BE67-66AE06F262FE}"/>
                  </a:ext>
                </a:extLst>
              </p:cNvPr>
              <p:cNvSpPr txBox="1"/>
              <p:nvPr/>
            </p:nvSpPr>
            <p:spPr>
              <a:xfrm>
                <a:off x="5496145" y="2504162"/>
                <a:ext cx="1389397" cy="292388"/>
              </a:xfrm>
              <a:prstGeom prst="rect">
                <a:avLst/>
              </a:prstGeom>
              <a:noFill/>
            </p:spPr>
            <p:txBody>
              <a:bodyPr wrap="square" rtlCol="0">
                <a:spAutoFit/>
              </a:bodyPr>
              <a:lstStyle/>
              <a:p>
                <a:pPr algn="ctr"/>
                <a:r>
                  <a:rPr lang="en-US" sz="13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Smart Team</a:t>
                </a:r>
                <a:endParaRPr lang="en-ID" sz="13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45" name="Kotak Teks 4">
                <a:extLst>
                  <a:ext uri="{FF2B5EF4-FFF2-40B4-BE49-F238E27FC236}">
                    <a16:creationId xmlns:a16="http://schemas.microsoft.com/office/drawing/2014/main" id="{1FE0014E-60E7-46EE-AC73-B72D85D99778}"/>
                  </a:ext>
                </a:extLst>
              </p:cNvPr>
              <p:cNvSpPr txBox="1"/>
              <p:nvPr/>
            </p:nvSpPr>
            <p:spPr>
              <a:xfrm>
                <a:off x="5444823" y="2771949"/>
                <a:ext cx="1492042" cy="570413"/>
              </a:xfrm>
              <a:prstGeom prst="rect">
                <a:avLst/>
              </a:prstGeom>
              <a:noFill/>
            </p:spPr>
            <p:txBody>
              <a:bodyPr wrap="square" rtlCol="0">
                <a:spAutoFit/>
              </a:bodyPr>
              <a:lstStyle/>
              <a:p>
                <a:pPr algn="ctr">
                  <a:lnSpc>
                    <a:spcPct val="150000"/>
                  </a:lnSpc>
                </a:pPr>
                <a:r>
                  <a:rPr lang="en-ID" sz="1100">
                    <a:solidFill>
                      <a:schemeClr val="bg1"/>
                    </a:solidFill>
                    <a:latin typeface="Muli" pitchFamily="2" charset="77"/>
                    <a:cs typeface="Poppins" pitchFamily="2" charset="77"/>
                  </a:rPr>
                  <a:t>Vestibulum lectus ultrices enosa</a:t>
                </a:r>
              </a:p>
            </p:txBody>
          </p:sp>
        </p:grpSp>
        <p:cxnSp>
          <p:nvCxnSpPr>
            <p:cNvPr id="51" name="Straight Connector 50">
              <a:extLst>
                <a:ext uri="{FF2B5EF4-FFF2-40B4-BE49-F238E27FC236}">
                  <a16:creationId xmlns:a16="http://schemas.microsoft.com/office/drawing/2014/main" id="{25DFCE4D-4C78-490B-A98B-ABF068F5B9CD}"/>
                </a:ext>
              </a:extLst>
            </p:cNvPr>
            <p:cNvCxnSpPr>
              <a:cxnSpLocks/>
            </p:cNvCxnSpPr>
            <p:nvPr/>
          </p:nvCxnSpPr>
          <p:spPr>
            <a:xfrm>
              <a:off x="3722337" y="1812077"/>
              <a:ext cx="48330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Kotak Teks 3">
            <a:extLst>
              <a:ext uri="{FF2B5EF4-FFF2-40B4-BE49-F238E27FC236}">
                <a16:creationId xmlns:a16="http://schemas.microsoft.com/office/drawing/2014/main" id="{34AA748A-C4EC-4C75-B070-19EF84E9D453}"/>
              </a:ext>
            </a:extLst>
          </p:cNvPr>
          <p:cNvSpPr txBox="1"/>
          <p:nvPr/>
        </p:nvSpPr>
        <p:spPr>
          <a:xfrm>
            <a:off x="8112733" y="2278218"/>
            <a:ext cx="3266467"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Our Featured Portofolio</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22" name="Kotak Teks 7">
            <a:extLst>
              <a:ext uri="{FF2B5EF4-FFF2-40B4-BE49-F238E27FC236}">
                <a16:creationId xmlns:a16="http://schemas.microsoft.com/office/drawing/2014/main" id="{676CF787-0216-2341-B236-D6A868056245}"/>
              </a:ext>
            </a:extLst>
          </p:cNvPr>
          <p:cNvSpPr txBox="1"/>
          <p:nvPr/>
        </p:nvSpPr>
        <p:spPr>
          <a:xfrm>
            <a:off x="8112733" y="3247623"/>
            <a:ext cx="3266467" cy="1332160"/>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Consecteur personal computer odio tempor orci dapibus ultrices. Ausna Vestibulum lectusnesa mauris ultrices eros Vestibulum in suspendisse cursus Neque laoreet suspendisse interduma ecomerce lorem ipsum dolor sit ameterasu</a:t>
            </a:r>
          </a:p>
        </p:txBody>
      </p:sp>
      <p:sp>
        <p:nvSpPr>
          <p:cNvPr id="3" name="Picture Placeholder 2">
            <a:extLst>
              <a:ext uri="{FF2B5EF4-FFF2-40B4-BE49-F238E27FC236}">
                <a16:creationId xmlns:a16="http://schemas.microsoft.com/office/drawing/2014/main" id="{7DC5D74F-3181-EB41-8277-18CBEFBD366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6FDDB91B-67F8-DB42-AC8A-BDA9D87ED4EE}"/>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445E182D-F1BA-2F47-A862-0377EF0A91A5}"/>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532E7E13-AFF1-7D46-BAC9-4D0E3F11DECE}"/>
              </a:ext>
            </a:extLst>
          </p:cNvPr>
          <p:cNvSpPr>
            <a:spLocks noGrp="1"/>
          </p:cNvSpPr>
          <p:nvPr>
            <p:ph type="pic" sz="quarter" idx="11"/>
          </p:nvPr>
        </p:nvSpPr>
        <p:spPr/>
      </p:sp>
    </p:spTree>
    <p:extLst>
      <p:ext uri="{BB962C8B-B14F-4D97-AF65-F5344CB8AC3E}">
        <p14:creationId xmlns:p14="http://schemas.microsoft.com/office/powerpoint/2010/main" val="1421498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7500435-F455-4F30-9153-EDC2B45CB984}"/>
              </a:ext>
            </a:extLst>
          </p:cNvPr>
          <p:cNvSpPr/>
          <p:nvPr/>
        </p:nvSpPr>
        <p:spPr>
          <a:xfrm>
            <a:off x="9221491" y="1524000"/>
            <a:ext cx="2101448" cy="3996254"/>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E890F0BE-E128-458E-A0CC-98AE3E56FDCE}"/>
              </a:ext>
            </a:extLst>
          </p:cNvPr>
          <p:cNvGrpSpPr/>
          <p:nvPr/>
        </p:nvGrpSpPr>
        <p:grpSpPr>
          <a:xfrm>
            <a:off x="9526194" y="2171448"/>
            <a:ext cx="1492042" cy="2438904"/>
            <a:chOff x="9480758" y="2209548"/>
            <a:chExt cx="1718418" cy="2438904"/>
          </a:xfrm>
        </p:grpSpPr>
        <p:sp>
          <p:nvSpPr>
            <p:cNvPr id="15" name="Kotak Teks 21">
              <a:extLst>
                <a:ext uri="{FF2B5EF4-FFF2-40B4-BE49-F238E27FC236}">
                  <a16:creationId xmlns:a16="http://schemas.microsoft.com/office/drawing/2014/main" id="{66412BB4-454E-4EA7-8D8F-8B86E3A3FF96}"/>
                </a:ext>
              </a:extLst>
            </p:cNvPr>
            <p:cNvSpPr txBox="1"/>
            <p:nvPr/>
          </p:nvSpPr>
          <p:spPr>
            <a:xfrm>
              <a:off x="9539867" y="2209548"/>
              <a:ext cx="1600199" cy="276999"/>
            </a:xfrm>
            <a:prstGeom prst="rect">
              <a:avLst/>
            </a:prstGeom>
            <a:noFill/>
          </p:spPr>
          <p:txBody>
            <a:bodyPr wrap="square" rtlCol="0">
              <a:spAutoFit/>
            </a:bodyPr>
            <a:lstStyle/>
            <a:p>
              <a:pPr algn="ctr"/>
              <a:r>
                <a:rPr lang="en-US" sz="12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Smart System</a:t>
              </a:r>
              <a:endParaRPr lang="en-ID" sz="12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6" name="Kotak Teks 4">
              <a:extLst>
                <a:ext uri="{FF2B5EF4-FFF2-40B4-BE49-F238E27FC236}">
                  <a16:creationId xmlns:a16="http://schemas.microsoft.com/office/drawing/2014/main" id="{1A5D5A5B-7123-46B9-96CA-93243F230E86}"/>
                </a:ext>
              </a:extLst>
            </p:cNvPr>
            <p:cNvSpPr txBox="1"/>
            <p:nvPr/>
          </p:nvSpPr>
          <p:spPr>
            <a:xfrm>
              <a:off x="9480758" y="2477335"/>
              <a:ext cx="1718418" cy="570413"/>
            </a:xfrm>
            <a:prstGeom prst="rect">
              <a:avLst/>
            </a:prstGeom>
            <a:noFill/>
          </p:spPr>
          <p:txBody>
            <a:bodyPr wrap="square" rtlCol="0">
              <a:spAutoFit/>
            </a:bodyPr>
            <a:lstStyle/>
            <a:p>
              <a:pPr algn="ctr">
                <a:lnSpc>
                  <a:spcPct val="150000"/>
                </a:lnSpc>
              </a:pPr>
              <a:r>
                <a:rPr lang="en-ID" sz="1100">
                  <a:solidFill>
                    <a:schemeClr val="bg1"/>
                  </a:solidFill>
                  <a:latin typeface="Muli" pitchFamily="2" charset="77"/>
                  <a:cs typeface="Poppins" pitchFamily="2" charset="77"/>
                </a:rPr>
                <a:t>Vestibulum lectus ultrices enosa</a:t>
              </a:r>
            </a:p>
          </p:txBody>
        </p:sp>
        <p:sp>
          <p:nvSpPr>
            <p:cNvPr id="18" name="Kotak Teks 21">
              <a:extLst>
                <a:ext uri="{FF2B5EF4-FFF2-40B4-BE49-F238E27FC236}">
                  <a16:creationId xmlns:a16="http://schemas.microsoft.com/office/drawing/2014/main" id="{89459489-717A-4BD5-B18E-766791D518EF}"/>
                </a:ext>
              </a:extLst>
            </p:cNvPr>
            <p:cNvSpPr txBox="1"/>
            <p:nvPr/>
          </p:nvSpPr>
          <p:spPr>
            <a:xfrm>
              <a:off x="9539867" y="3810252"/>
              <a:ext cx="1600199" cy="276999"/>
            </a:xfrm>
            <a:prstGeom prst="rect">
              <a:avLst/>
            </a:prstGeom>
            <a:noFill/>
          </p:spPr>
          <p:txBody>
            <a:bodyPr wrap="square" rtlCol="0">
              <a:spAutoFit/>
            </a:bodyPr>
            <a:lstStyle/>
            <a:p>
              <a:pPr algn="ctr"/>
              <a:r>
                <a:rPr lang="en-US" sz="12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Smart App</a:t>
              </a:r>
              <a:endParaRPr lang="en-ID" sz="12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19" name="Kotak Teks 4">
              <a:extLst>
                <a:ext uri="{FF2B5EF4-FFF2-40B4-BE49-F238E27FC236}">
                  <a16:creationId xmlns:a16="http://schemas.microsoft.com/office/drawing/2014/main" id="{D698DFF9-9F4D-4DDA-88F6-FAAE43F44A54}"/>
                </a:ext>
              </a:extLst>
            </p:cNvPr>
            <p:cNvSpPr txBox="1"/>
            <p:nvPr/>
          </p:nvSpPr>
          <p:spPr>
            <a:xfrm>
              <a:off x="9480758" y="4078039"/>
              <a:ext cx="1718418" cy="570413"/>
            </a:xfrm>
            <a:prstGeom prst="rect">
              <a:avLst/>
            </a:prstGeom>
            <a:noFill/>
          </p:spPr>
          <p:txBody>
            <a:bodyPr wrap="square" rtlCol="0">
              <a:spAutoFit/>
            </a:bodyPr>
            <a:lstStyle/>
            <a:p>
              <a:pPr algn="ctr">
                <a:lnSpc>
                  <a:spcPct val="150000"/>
                </a:lnSpc>
              </a:pPr>
              <a:r>
                <a:rPr lang="en-ID" sz="1100">
                  <a:solidFill>
                    <a:schemeClr val="bg1"/>
                  </a:solidFill>
                  <a:latin typeface="Muli" pitchFamily="2" charset="77"/>
                  <a:cs typeface="Poppins" pitchFamily="2" charset="77"/>
                </a:rPr>
                <a:t>Vestibulum lectus ultrices enosa</a:t>
              </a:r>
            </a:p>
          </p:txBody>
        </p:sp>
        <p:cxnSp>
          <p:nvCxnSpPr>
            <p:cNvPr id="21" name="Straight Connector 20">
              <a:extLst>
                <a:ext uri="{FF2B5EF4-FFF2-40B4-BE49-F238E27FC236}">
                  <a16:creationId xmlns:a16="http://schemas.microsoft.com/office/drawing/2014/main" id="{3C258D50-7AEF-4377-9EE2-684D7DE45D67}"/>
                </a:ext>
              </a:extLst>
            </p:cNvPr>
            <p:cNvCxnSpPr>
              <a:cxnSpLocks/>
            </p:cNvCxnSpPr>
            <p:nvPr/>
          </p:nvCxnSpPr>
          <p:spPr>
            <a:xfrm>
              <a:off x="10061651" y="3429000"/>
              <a:ext cx="55663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 name="Kotak Teks 4">
            <a:extLst>
              <a:ext uri="{FF2B5EF4-FFF2-40B4-BE49-F238E27FC236}">
                <a16:creationId xmlns:a16="http://schemas.microsoft.com/office/drawing/2014/main" id="{B048C5A6-BD5D-FA45-9A68-95DF9139B853}"/>
              </a:ext>
            </a:extLst>
          </p:cNvPr>
          <p:cNvSpPr txBox="1"/>
          <p:nvPr/>
        </p:nvSpPr>
        <p:spPr>
          <a:xfrm>
            <a:off x="938691" y="3203161"/>
            <a:ext cx="3099909"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Suspdisse intrdum cons citetur libero vultate sapien nec sgittis. Dolor sit met consem inas centani adipiscing elit ut aliquam urus enimi sitameti in venenatis lectus sit amet.</a:t>
            </a:r>
          </a:p>
        </p:txBody>
      </p:sp>
      <p:sp>
        <p:nvSpPr>
          <p:cNvPr id="35" name="Kotak Teks 3">
            <a:extLst>
              <a:ext uri="{FF2B5EF4-FFF2-40B4-BE49-F238E27FC236}">
                <a16:creationId xmlns:a16="http://schemas.microsoft.com/office/drawing/2014/main" id="{E4F078E3-37A8-2F46-B027-DE15FDE2530F}"/>
              </a:ext>
            </a:extLst>
          </p:cNvPr>
          <p:cNvSpPr txBox="1"/>
          <p:nvPr/>
        </p:nvSpPr>
        <p:spPr>
          <a:xfrm>
            <a:off x="900591" y="2215151"/>
            <a:ext cx="3138009"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Our Featured Portfolio</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37" name="Kotak Teks 21">
            <a:extLst>
              <a:ext uri="{FF2B5EF4-FFF2-40B4-BE49-F238E27FC236}">
                <a16:creationId xmlns:a16="http://schemas.microsoft.com/office/drawing/2014/main" id="{F60B52A7-050A-9346-BA2F-0BDB8F7664BF}"/>
              </a:ext>
            </a:extLst>
          </p:cNvPr>
          <p:cNvSpPr txBox="1"/>
          <p:nvPr/>
        </p:nvSpPr>
        <p:spPr>
          <a:xfrm>
            <a:off x="921856" y="1882623"/>
            <a:ext cx="2222500"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DIGITECH</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3" name="Picture Placeholder 2">
            <a:extLst>
              <a:ext uri="{FF2B5EF4-FFF2-40B4-BE49-F238E27FC236}">
                <a16:creationId xmlns:a16="http://schemas.microsoft.com/office/drawing/2014/main" id="{46CC47C6-078A-FA4D-891F-B1B143A7163D}"/>
              </a:ext>
            </a:extLst>
          </p:cNvPr>
          <p:cNvSpPr>
            <a:spLocks noGrp="1"/>
          </p:cNvSpPr>
          <p:nvPr>
            <p:ph type="pic" sz="quarter" idx="12"/>
          </p:nvPr>
        </p:nvSpPr>
        <p:spPr/>
      </p:sp>
    </p:spTree>
    <p:extLst>
      <p:ext uri="{BB962C8B-B14F-4D97-AF65-F5344CB8AC3E}">
        <p14:creationId xmlns:p14="http://schemas.microsoft.com/office/powerpoint/2010/main" val="33690358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Kotak Teks 3">
            <a:extLst>
              <a:ext uri="{FF2B5EF4-FFF2-40B4-BE49-F238E27FC236}">
                <a16:creationId xmlns:a16="http://schemas.microsoft.com/office/drawing/2014/main" id="{306D1117-AE32-0C42-9196-E6EE21485FBD}"/>
              </a:ext>
            </a:extLst>
          </p:cNvPr>
          <p:cNvSpPr txBox="1"/>
          <p:nvPr/>
        </p:nvSpPr>
        <p:spPr>
          <a:xfrm>
            <a:off x="5711454" y="4517880"/>
            <a:ext cx="2838450" cy="52322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Overview</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2" name="Kotak Teks 3">
            <a:extLst>
              <a:ext uri="{FF2B5EF4-FFF2-40B4-BE49-F238E27FC236}">
                <a16:creationId xmlns:a16="http://schemas.microsoft.com/office/drawing/2014/main" id="{B896634A-3FE8-497D-8553-738F8CEAEB08}"/>
              </a:ext>
            </a:extLst>
          </p:cNvPr>
          <p:cNvSpPr txBox="1"/>
          <p:nvPr/>
        </p:nvSpPr>
        <p:spPr>
          <a:xfrm>
            <a:off x="828678" y="791205"/>
            <a:ext cx="3067050" cy="923330"/>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Case Study in Healthcare</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2" name="Kotak Teks 7">
            <a:extLst>
              <a:ext uri="{FF2B5EF4-FFF2-40B4-BE49-F238E27FC236}">
                <a16:creationId xmlns:a16="http://schemas.microsoft.com/office/drawing/2014/main" id="{D59AA77C-1A45-A443-8079-3C6712F4E94D}"/>
              </a:ext>
            </a:extLst>
          </p:cNvPr>
          <p:cNvSpPr txBox="1"/>
          <p:nvPr/>
        </p:nvSpPr>
        <p:spPr>
          <a:xfrm>
            <a:off x="849262" y="1715840"/>
            <a:ext cx="3046466" cy="1332160"/>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tempor orci dapibus ultrices. Vestibulumas interdum ecomerce Consecteur personalin ultrices Vestibulum lectus mauris ultricesa computer odio tempor orci dapibus erosis lorem ipsum dolor sit amet terasu. </a:t>
            </a:r>
          </a:p>
        </p:txBody>
      </p:sp>
      <p:sp>
        <p:nvSpPr>
          <p:cNvPr id="10" name="Kotak Teks 7">
            <a:extLst>
              <a:ext uri="{FF2B5EF4-FFF2-40B4-BE49-F238E27FC236}">
                <a16:creationId xmlns:a16="http://schemas.microsoft.com/office/drawing/2014/main" id="{4AC21DC5-15B5-5E4E-85C2-2468DD0334F5}"/>
              </a:ext>
            </a:extLst>
          </p:cNvPr>
          <p:cNvSpPr txBox="1"/>
          <p:nvPr/>
        </p:nvSpPr>
        <p:spPr>
          <a:xfrm>
            <a:off x="5730947" y="5005931"/>
            <a:ext cx="5546653" cy="1078244"/>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rPr>
              <a:t>Consecteur personal computer odio tempor orci dapibus ultrices. Vestibulum lectus mauris ultrices eros Vestibulum in suspendisse cursus Neque laoreet suspendisse interdum ecomerce Consecteur personal computer odio tempor orci dapibus ultrices Vestibulum lectus mauris ultrices eros lorem ipsum dolor sit amet. </a:t>
            </a:r>
          </a:p>
        </p:txBody>
      </p:sp>
      <p:sp>
        <p:nvSpPr>
          <p:cNvPr id="4" name="Picture Placeholder 3">
            <a:extLst>
              <a:ext uri="{FF2B5EF4-FFF2-40B4-BE49-F238E27FC236}">
                <a16:creationId xmlns:a16="http://schemas.microsoft.com/office/drawing/2014/main" id="{D2E4B7AB-17FD-A14C-A5FF-F0FB589446BB}"/>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710380C5-08A7-9941-9461-DC139778D057}"/>
              </a:ext>
            </a:extLst>
          </p:cNvPr>
          <p:cNvSpPr>
            <a:spLocks noGrp="1"/>
          </p:cNvSpPr>
          <p:nvPr>
            <p:ph type="pic" sz="quarter" idx="13"/>
          </p:nvPr>
        </p:nvSpPr>
        <p:spPr/>
      </p:sp>
    </p:spTree>
    <p:extLst>
      <p:ext uri="{BB962C8B-B14F-4D97-AF65-F5344CB8AC3E}">
        <p14:creationId xmlns:p14="http://schemas.microsoft.com/office/powerpoint/2010/main" val="1521132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Kotak Teks 3">
            <a:extLst>
              <a:ext uri="{FF2B5EF4-FFF2-40B4-BE49-F238E27FC236}">
                <a16:creationId xmlns:a16="http://schemas.microsoft.com/office/drawing/2014/main" id="{B6544710-6F52-4781-BDDB-FC1E0768426A}"/>
              </a:ext>
            </a:extLst>
          </p:cNvPr>
          <p:cNvSpPr txBox="1"/>
          <p:nvPr/>
        </p:nvSpPr>
        <p:spPr>
          <a:xfrm>
            <a:off x="1066800" y="1405406"/>
            <a:ext cx="4586970" cy="492443"/>
          </a:xfrm>
          <a:prstGeom prst="rect">
            <a:avLst/>
          </a:prstGeom>
          <a:noFill/>
        </p:spPr>
        <p:txBody>
          <a:bodyPr wrap="square" rtlCol="0">
            <a:spAutoFit/>
          </a:bodyPr>
          <a:lstStyle/>
          <a:p>
            <a:r>
              <a:rPr lang="en-US" sz="26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Case Study in Healthcare</a:t>
            </a:r>
            <a:endParaRPr lang="en-ID" sz="26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1" name="Kotak Teks 7">
            <a:extLst>
              <a:ext uri="{FF2B5EF4-FFF2-40B4-BE49-F238E27FC236}">
                <a16:creationId xmlns:a16="http://schemas.microsoft.com/office/drawing/2014/main" id="{C2EF8AE3-8325-43BA-8C4A-48F0ABEBCC04}"/>
              </a:ext>
            </a:extLst>
          </p:cNvPr>
          <p:cNvSpPr txBox="1"/>
          <p:nvPr/>
        </p:nvSpPr>
        <p:spPr>
          <a:xfrm>
            <a:off x="1066800" y="2602968"/>
            <a:ext cx="4463144" cy="1078244"/>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rPr>
              <a:t>Consecteur personal computer odio tempor orci dapibus ultrices. Vestibulum lectus mauris ultrices eros Vestibulum in suspendisse cursus Neque laoreet suspendisse interdum ecomerce Consecteur personal computer odio tempor orci dapibus ultrices. </a:t>
            </a:r>
          </a:p>
        </p:txBody>
      </p:sp>
      <p:sp>
        <p:nvSpPr>
          <p:cNvPr id="13" name="Kotak Teks 7">
            <a:extLst>
              <a:ext uri="{FF2B5EF4-FFF2-40B4-BE49-F238E27FC236}">
                <a16:creationId xmlns:a16="http://schemas.microsoft.com/office/drawing/2014/main" id="{3A69D252-4BF4-4CA4-821E-A8235D2E1933}"/>
              </a:ext>
            </a:extLst>
          </p:cNvPr>
          <p:cNvSpPr txBox="1"/>
          <p:nvPr/>
        </p:nvSpPr>
        <p:spPr>
          <a:xfrm>
            <a:off x="1066800" y="4340680"/>
            <a:ext cx="4463144" cy="1078244"/>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rPr>
              <a:t>Consecteur personal computer odio tempor orci dapibus ultrices. Vestibulum lectus mauris ultrices eros Vestibulum in suspendisse cursus Neque laoreet suspendisse interdum ecomerce Consecteur personal computer odio tempor orci dapibus ultrices. </a:t>
            </a:r>
          </a:p>
        </p:txBody>
      </p:sp>
      <p:sp>
        <p:nvSpPr>
          <p:cNvPr id="10" name="Kotak Teks 21">
            <a:extLst>
              <a:ext uri="{FF2B5EF4-FFF2-40B4-BE49-F238E27FC236}">
                <a16:creationId xmlns:a16="http://schemas.microsoft.com/office/drawing/2014/main" id="{D67CB477-492A-144C-88AF-EA999278B93B}"/>
              </a:ext>
            </a:extLst>
          </p:cNvPr>
          <p:cNvSpPr txBox="1"/>
          <p:nvPr/>
        </p:nvSpPr>
        <p:spPr>
          <a:xfrm>
            <a:off x="1066800" y="2284558"/>
            <a:ext cx="2222500" cy="292388"/>
          </a:xfrm>
          <a:prstGeom prst="rect">
            <a:avLst/>
          </a:prstGeom>
          <a:noFill/>
        </p:spPr>
        <p:txBody>
          <a:bodyPr wrap="square" rtlCol="0">
            <a:spAutoFit/>
          </a:bodyPr>
          <a:lstStyle/>
          <a:p>
            <a:r>
              <a:rPr lang="en-US" sz="1300">
                <a:latin typeface="Poppins Medium" pitchFamily="2" charset="77"/>
                <a:ea typeface="Source Sans Pro" panose="020B0503030403020204" pitchFamily="34" charset="0"/>
                <a:cs typeface="Poppins Medium" pitchFamily="2" charset="77"/>
              </a:rPr>
              <a:t>The Problems</a:t>
            </a:r>
            <a:endParaRPr lang="en-ID" sz="1300" dirty="0">
              <a:latin typeface="Poppins Medium" pitchFamily="2" charset="77"/>
              <a:ea typeface="Source Sans Pro" panose="020B0503030403020204" pitchFamily="34" charset="0"/>
              <a:cs typeface="Poppins Medium" pitchFamily="2" charset="77"/>
            </a:endParaRPr>
          </a:p>
        </p:txBody>
      </p:sp>
      <p:sp>
        <p:nvSpPr>
          <p:cNvPr id="16" name="Kotak Teks 21">
            <a:extLst>
              <a:ext uri="{FF2B5EF4-FFF2-40B4-BE49-F238E27FC236}">
                <a16:creationId xmlns:a16="http://schemas.microsoft.com/office/drawing/2014/main" id="{EC23D437-BE27-9C48-B55F-FCFF787C1B49}"/>
              </a:ext>
            </a:extLst>
          </p:cNvPr>
          <p:cNvSpPr txBox="1"/>
          <p:nvPr/>
        </p:nvSpPr>
        <p:spPr>
          <a:xfrm>
            <a:off x="1066800" y="4022270"/>
            <a:ext cx="2222500" cy="292388"/>
          </a:xfrm>
          <a:prstGeom prst="rect">
            <a:avLst/>
          </a:prstGeom>
          <a:noFill/>
        </p:spPr>
        <p:txBody>
          <a:bodyPr wrap="square" rtlCol="0">
            <a:spAutoFit/>
          </a:bodyPr>
          <a:lstStyle/>
          <a:p>
            <a:r>
              <a:rPr lang="en-US" sz="1300">
                <a:latin typeface="Poppins Medium" pitchFamily="2" charset="77"/>
                <a:ea typeface="Source Sans Pro" panose="020B0503030403020204" pitchFamily="34" charset="0"/>
                <a:cs typeface="Poppins Medium" pitchFamily="2" charset="77"/>
              </a:rPr>
              <a:t>The Solutions</a:t>
            </a:r>
            <a:endParaRPr lang="en-ID" sz="1300" dirty="0">
              <a:latin typeface="Poppins Medium" pitchFamily="2" charset="77"/>
              <a:ea typeface="Source Sans Pro" panose="020B0503030403020204" pitchFamily="34" charset="0"/>
              <a:cs typeface="Poppins Medium" pitchFamily="2" charset="77"/>
            </a:endParaRPr>
          </a:p>
        </p:txBody>
      </p:sp>
      <p:sp>
        <p:nvSpPr>
          <p:cNvPr id="3" name="Picture Placeholder 2">
            <a:extLst>
              <a:ext uri="{FF2B5EF4-FFF2-40B4-BE49-F238E27FC236}">
                <a16:creationId xmlns:a16="http://schemas.microsoft.com/office/drawing/2014/main" id="{7AD6398C-A7F9-BC46-BB51-440C3D2A4B4C}"/>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9844C7C-9BC0-934B-97BA-0F0C9ADCB6AA}"/>
              </a:ext>
            </a:extLst>
          </p:cNvPr>
          <p:cNvSpPr>
            <a:spLocks noGrp="1"/>
          </p:cNvSpPr>
          <p:nvPr>
            <p:ph type="pic" sz="quarter" idx="13"/>
          </p:nvPr>
        </p:nvSpPr>
        <p:spPr/>
      </p:sp>
    </p:spTree>
    <p:extLst>
      <p:ext uri="{BB962C8B-B14F-4D97-AF65-F5344CB8AC3E}">
        <p14:creationId xmlns:p14="http://schemas.microsoft.com/office/powerpoint/2010/main" val="3558852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36E09A4-29F0-4FD7-9D84-CD0AB5023F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19699" y="1002827"/>
            <a:ext cx="3526971" cy="6913831"/>
          </a:xfrm>
          <a:prstGeom prst="rect">
            <a:avLst/>
          </a:prstGeom>
        </p:spPr>
      </p:pic>
      <p:sp>
        <p:nvSpPr>
          <p:cNvPr id="3" name="Kotak Teks 3">
            <a:extLst>
              <a:ext uri="{FF2B5EF4-FFF2-40B4-BE49-F238E27FC236}">
                <a16:creationId xmlns:a16="http://schemas.microsoft.com/office/drawing/2014/main" id="{8A49FEBA-6FDD-4817-9F35-7EC83A89DF82}"/>
              </a:ext>
            </a:extLst>
          </p:cNvPr>
          <p:cNvSpPr txBox="1"/>
          <p:nvPr/>
        </p:nvSpPr>
        <p:spPr>
          <a:xfrm>
            <a:off x="1371599" y="1867543"/>
            <a:ext cx="4419600" cy="923330"/>
          </a:xfrm>
          <a:prstGeom prst="rect">
            <a:avLst/>
          </a:prstGeom>
          <a:noFill/>
        </p:spPr>
        <p:txBody>
          <a:bodyPr wrap="square" rtlCol="0">
            <a:spAutoFit/>
          </a:bodyPr>
          <a:lstStyle/>
          <a:p>
            <a:r>
              <a:rPr lang="en-US" sz="270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rPr>
              <a:t>Modern Technology to Improve Your Business </a:t>
            </a:r>
            <a:endParaRPr lang="en-ID" sz="2700" dirty="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2" name="Kotak Teks 7">
            <a:extLst>
              <a:ext uri="{FF2B5EF4-FFF2-40B4-BE49-F238E27FC236}">
                <a16:creationId xmlns:a16="http://schemas.microsoft.com/office/drawing/2014/main" id="{76639282-B88F-43A1-894F-CD52676869DA}"/>
              </a:ext>
            </a:extLst>
          </p:cNvPr>
          <p:cNvSpPr txBox="1"/>
          <p:nvPr/>
        </p:nvSpPr>
        <p:spPr>
          <a:xfrm>
            <a:off x="3067783" y="4061523"/>
            <a:ext cx="2608014" cy="107824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pitchFamily="2" charset="77"/>
              </a:rPr>
              <a:t>Experts Around the World We help top organizations stay competitive, win new markets and increase shareholder value.</a:t>
            </a:r>
            <a:endParaRPr lang="en-ID" sz="1100">
              <a:solidFill>
                <a:schemeClr val="tx1">
                  <a:lumMod val="75000"/>
                  <a:lumOff val="25000"/>
                </a:schemeClr>
              </a:solidFill>
              <a:latin typeface="Muli" pitchFamily="2" charset="77"/>
            </a:endParaRPr>
          </a:p>
        </p:txBody>
      </p:sp>
      <p:sp>
        <p:nvSpPr>
          <p:cNvPr id="10" name="Kotak Teks 7">
            <a:extLst>
              <a:ext uri="{FF2B5EF4-FFF2-40B4-BE49-F238E27FC236}">
                <a16:creationId xmlns:a16="http://schemas.microsoft.com/office/drawing/2014/main" id="{B51CF046-3596-D443-97A4-E9B907EB09A8}"/>
              </a:ext>
            </a:extLst>
          </p:cNvPr>
          <p:cNvSpPr txBox="1"/>
          <p:nvPr/>
        </p:nvSpPr>
        <p:spPr>
          <a:xfrm>
            <a:off x="1392864" y="2889834"/>
            <a:ext cx="4136573" cy="570413"/>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Consecteur personal computer odio tempor orci dapibus ultrices. Vestibulum lectus mauris ultrices</a:t>
            </a:r>
          </a:p>
        </p:txBody>
      </p:sp>
      <p:sp>
        <p:nvSpPr>
          <p:cNvPr id="16" name="Kotak Teks 21">
            <a:extLst>
              <a:ext uri="{FF2B5EF4-FFF2-40B4-BE49-F238E27FC236}">
                <a16:creationId xmlns:a16="http://schemas.microsoft.com/office/drawing/2014/main" id="{43CFF4BB-52E7-3447-8D57-21D453091423}"/>
              </a:ext>
            </a:extLst>
          </p:cNvPr>
          <p:cNvSpPr txBox="1"/>
          <p:nvPr/>
        </p:nvSpPr>
        <p:spPr>
          <a:xfrm>
            <a:off x="1392865" y="1556558"/>
            <a:ext cx="2222500" cy="261610"/>
          </a:xfrm>
          <a:prstGeom prst="rect">
            <a:avLst/>
          </a:prstGeom>
          <a:noFill/>
        </p:spPr>
        <p:txBody>
          <a:bodyPr wrap="square" rtlCol="0">
            <a:spAutoFit/>
          </a:bodyPr>
          <a:lstStyle/>
          <a:p>
            <a:r>
              <a:rPr lang="en-US" sz="1100" spc="200">
                <a:solidFill>
                  <a:schemeClr val="tx1">
                    <a:lumMod val="75000"/>
                    <a:lumOff val="25000"/>
                  </a:schemeClr>
                </a:solidFill>
                <a:latin typeface="Poppins Medium" panose="00000600000000000000" pitchFamily="2" charset="0"/>
                <a:ea typeface="Source Sans Pro" panose="020B0503030403020204" pitchFamily="34" charset="0"/>
                <a:cs typeface="Poppins Medium" panose="00000600000000000000" pitchFamily="2" charset="0"/>
              </a:rPr>
              <a:t>PHONE MOCKUP</a:t>
            </a:r>
            <a:endParaRPr lang="en-ID" sz="1100" spc="200" dirty="0">
              <a:solidFill>
                <a:schemeClr val="tx1">
                  <a:lumMod val="75000"/>
                  <a:lumOff val="2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5" name="Picture Placeholder 4">
            <a:extLst>
              <a:ext uri="{FF2B5EF4-FFF2-40B4-BE49-F238E27FC236}">
                <a16:creationId xmlns:a16="http://schemas.microsoft.com/office/drawing/2014/main" id="{535FFAC3-5935-5645-9D3F-7411B4777AEB}"/>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770EE2DB-AA49-2448-9FC2-7767CD652AC0}"/>
              </a:ext>
            </a:extLst>
          </p:cNvPr>
          <p:cNvSpPr>
            <a:spLocks noGrp="1"/>
          </p:cNvSpPr>
          <p:nvPr>
            <p:ph type="pic" sz="quarter" idx="10"/>
          </p:nvPr>
        </p:nvSpPr>
        <p:spPr/>
      </p:sp>
    </p:spTree>
    <p:extLst>
      <p:ext uri="{BB962C8B-B14F-4D97-AF65-F5344CB8AC3E}">
        <p14:creationId xmlns:p14="http://schemas.microsoft.com/office/powerpoint/2010/main" val="2845219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240E7D-2195-42E0-8D97-61DCA63499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09760" y="2324975"/>
            <a:ext cx="6518300" cy="3772956"/>
          </a:xfrm>
          <a:prstGeom prst="rect">
            <a:avLst/>
          </a:prstGeom>
        </p:spPr>
      </p:pic>
      <p:sp>
        <p:nvSpPr>
          <p:cNvPr id="9" name="Picture Placeholder 8">
            <a:extLst>
              <a:ext uri="{FF2B5EF4-FFF2-40B4-BE49-F238E27FC236}">
                <a16:creationId xmlns:a16="http://schemas.microsoft.com/office/drawing/2014/main" id="{4B94D6A8-FE0E-314C-86B5-1B8572BC91CF}"/>
              </a:ext>
            </a:extLst>
          </p:cNvPr>
          <p:cNvSpPr>
            <a:spLocks noGrp="1"/>
          </p:cNvSpPr>
          <p:nvPr>
            <p:ph type="pic" sz="quarter" idx="10"/>
          </p:nvPr>
        </p:nvSpPr>
        <p:spPr/>
      </p:sp>
      <p:sp>
        <p:nvSpPr>
          <p:cNvPr id="3" name="Kotak Teks 3">
            <a:extLst>
              <a:ext uri="{FF2B5EF4-FFF2-40B4-BE49-F238E27FC236}">
                <a16:creationId xmlns:a16="http://schemas.microsoft.com/office/drawing/2014/main" id="{12666E7D-508D-4411-9CA2-74BCC5E59122}"/>
              </a:ext>
            </a:extLst>
          </p:cNvPr>
          <p:cNvSpPr txBox="1"/>
          <p:nvPr/>
        </p:nvSpPr>
        <p:spPr>
          <a:xfrm>
            <a:off x="3149598" y="1014035"/>
            <a:ext cx="5892803" cy="923330"/>
          </a:xfrm>
          <a:prstGeom prst="rect">
            <a:avLst/>
          </a:prstGeom>
          <a:noFill/>
        </p:spPr>
        <p:txBody>
          <a:bodyPr wrap="square" rtlCol="0">
            <a:spAutoFit/>
          </a:bodyPr>
          <a:lstStyle/>
          <a:p>
            <a:pPr algn="ctr"/>
            <a:r>
              <a:rPr lang="en-US" sz="2700">
                <a:gradFill>
                  <a:gsLst>
                    <a:gs pos="84000">
                      <a:srgbClr val="0E36B3"/>
                    </a:gs>
                    <a:gs pos="42000">
                      <a:srgbClr val="C93D94"/>
                    </a:gs>
                  </a:gsLst>
                  <a:lin ang="6600000" scaled="0"/>
                </a:gradFill>
                <a:latin typeface="Poppins SemiBold" panose="00000700000000000000" pitchFamily="50" charset="0"/>
                <a:ea typeface="Roboto" panose="02000000000000000000" pitchFamily="2" charset="0"/>
                <a:cs typeface="Poppins SemiBold" panose="00000700000000000000" pitchFamily="50" charset="0"/>
              </a:rPr>
              <a:t>Modern Technology to Improve Your Business </a:t>
            </a:r>
            <a:endParaRPr lang="en-ID" sz="2700" dirty="0">
              <a:gradFill>
                <a:gsLst>
                  <a:gs pos="84000">
                    <a:srgbClr val="0E36B3"/>
                  </a:gs>
                  <a:gs pos="42000">
                    <a:srgbClr val="C93D94"/>
                  </a:gs>
                </a:gsLst>
                <a:lin ang="66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4" name="Kotak Teks 21">
            <a:extLst>
              <a:ext uri="{FF2B5EF4-FFF2-40B4-BE49-F238E27FC236}">
                <a16:creationId xmlns:a16="http://schemas.microsoft.com/office/drawing/2014/main" id="{E145DC79-947F-4ACE-B464-98A1D56BBB5D}"/>
              </a:ext>
            </a:extLst>
          </p:cNvPr>
          <p:cNvSpPr txBox="1"/>
          <p:nvPr/>
        </p:nvSpPr>
        <p:spPr>
          <a:xfrm>
            <a:off x="4984749" y="692824"/>
            <a:ext cx="2222500" cy="261610"/>
          </a:xfrm>
          <a:prstGeom prst="rect">
            <a:avLst/>
          </a:prstGeom>
          <a:noFill/>
        </p:spPr>
        <p:txBody>
          <a:bodyPr wrap="square" rtlCol="0">
            <a:spAutoFit/>
          </a:bodyPr>
          <a:lstStyle/>
          <a:p>
            <a:pPr algn="ctr"/>
            <a:r>
              <a:rPr lang="en-US" sz="1100" spc="200">
                <a:solidFill>
                  <a:schemeClr val="tx1">
                    <a:lumMod val="75000"/>
                    <a:lumOff val="25000"/>
                  </a:schemeClr>
                </a:solidFill>
                <a:latin typeface="Poppins Medium" panose="00000600000000000000" pitchFamily="2" charset="0"/>
                <a:ea typeface="Source Sans Pro" panose="020B0503030403020204" pitchFamily="34" charset="0"/>
                <a:cs typeface="Poppins Medium" panose="00000600000000000000" pitchFamily="2" charset="0"/>
              </a:rPr>
              <a:t>LAPTOP MOCKUP</a:t>
            </a:r>
            <a:endParaRPr lang="en-ID" sz="1100" spc="200" dirty="0">
              <a:solidFill>
                <a:schemeClr val="tx1">
                  <a:lumMod val="75000"/>
                  <a:lumOff val="2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25" name="Oval 24">
            <a:extLst>
              <a:ext uri="{FF2B5EF4-FFF2-40B4-BE49-F238E27FC236}">
                <a16:creationId xmlns:a16="http://schemas.microsoft.com/office/drawing/2014/main" id="{B2EDBDAB-A364-49B2-B03B-221167B38CCD}"/>
              </a:ext>
            </a:extLst>
          </p:cNvPr>
          <p:cNvSpPr/>
          <p:nvPr/>
        </p:nvSpPr>
        <p:spPr>
          <a:xfrm>
            <a:off x="10160728" y="3488629"/>
            <a:ext cx="332846" cy="332846"/>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428CAC4-988E-47B8-A66E-4DFD83A5D173}"/>
              </a:ext>
            </a:extLst>
          </p:cNvPr>
          <p:cNvSpPr/>
          <p:nvPr/>
        </p:nvSpPr>
        <p:spPr>
          <a:xfrm>
            <a:off x="1986062" y="2190965"/>
            <a:ext cx="644060" cy="644060"/>
          </a:xfrm>
          <a:prstGeom prst="ellipse">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447D7243-1F15-4438-8D59-D52AE5E031B6}"/>
              </a:ext>
            </a:extLst>
          </p:cNvPr>
          <p:cNvSpPr/>
          <p:nvPr/>
        </p:nvSpPr>
        <p:spPr>
          <a:xfrm>
            <a:off x="1442531" y="2950262"/>
            <a:ext cx="328465" cy="328465"/>
          </a:xfrm>
          <a:prstGeom prst="ellipse">
            <a:avLst/>
          </a:prstGeom>
          <a:solidFill>
            <a:srgbClr val="49A0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58A0509-7272-4DFE-899A-43B9491E6D31}"/>
              </a:ext>
            </a:extLst>
          </p:cNvPr>
          <p:cNvSpPr/>
          <p:nvPr/>
        </p:nvSpPr>
        <p:spPr>
          <a:xfrm>
            <a:off x="10427439" y="2376704"/>
            <a:ext cx="644060" cy="644060"/>
          </a:xfrm>
          <a:prstGeom prst="ellipse">
            <a:avLst/>
          </a:prstGeom>
          <a:solidFill>
            <a:srgbClr val="D4DE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A75074D7-9F9C-4949-B413-23D192F61CDD}"/>
              </a:ext>
            </a:extLst>
          </p:cNvPr>
          <p:cNvSpPr>
            <a:spLocks noGrp="1"/>
          </p:cNvSpPr>
          <p:nvPr>
            <p:ph type="pic" sz="quarter" idx="12"/>
          </p:nvPr>
        </p:nvSpPr>
        <p:spPr/>
      </p:sp>
      <p:sp>
        <p:nvSpPr>
          <p:cNvPr id="13" name="Picture Placeholder 12">
            <a:extLst>
              <a:ext uri="{FF2B5EF4-FFF2-40B4-BE49-F238E27FC236}">
                <a16:creationId xmlns:a16="http://schemas.microsoft.com/office/drawing/2014/main" id="{1E31CF5D-CC47-7446-959B-008E16B603D9}"/>
              </a:ext>
            </a:extLst>
          </p:cNvPr>
          <p:cNvSpPr>
            <a:spLocks noGrp="1"/>
          </p:cNvSpPr>
          <p:nvPr>
            <p:ph type="pic" sz="quarter" idx="11"/>
          </p:nvPr>
        </p:nvSpPr>
        <p:spPr/>
      </p:sp>
    </p:spTree>
    <p:extLst>
      <p:ext uri="{BB962C8B-B14F-4D97-AF65-F5344CB8AC3E}">
        <p14:creationId xmlns:p14="http://schemas.microsoft.com/office/powerpoint/2010/main" val="3308562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F364A45-0427-D142-ABAB-C401F76DB593}"/>
              </a:ext>
            </a:extLst>
          </p:cNvPr>
          <p:cNvSpPr>
            <a:spLocks noGrp="1"/>
          </p:cNvSpPr>
          <p:nvPr>
            <p:ph type="pic" sz="quarter" idx="10"/>
          </p:nvPr>
        </p:nvSpPr>
        <p:spPr/>
      </p:sp>
      <p:sp>
        <p:nvSpPr>
          <p:cNvPr id="5" name="Rectangle 4">
            <a:extLst>
              <a:ext uri="{FF2B5EF4-FFF2-40B4-BE49-F238E27FC236}">
                <a16:creationId xmlns:a16="http://schemas.microsoft.com/office/drawing/2014/main" id="{04F93180-087C-48EB-BEEC-32C9958DFEB8}"/>
              </a:ext>
            </a:extLst>
          </p:cNvPr>
          <p:cNvSpPr/>
          <p:nvPr/>
        </p:nvSpPr>
        <p:spPr>
          <a:xfrm>
            <a:off x="0" y="0"/>
            <a:ext cx="12191999" cy="6858000"/>
          </a:xfrm>
          <a:prstGeom prst="rect">
            <a:avLst/>
          </a:prstGeom>
          <a:solidFill>
            <a:srgbClr val="0E36B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Kotak Teks 22">
            <a:extLst>
              <a:ext uri="{FF2B5EF4-FFF2-40B4-BE49-F238E27FC236}">
                <a16:creationId xmlns:a16="http://schemas.microsoft.com/office/drawing/2014/main" id="{BC0DAB94-D8C7-428C-83B1-463AB5B4FDBA}"/>
              </a:ext>
            </a:extLst>
          </p:cNvPr>
          <p:cNvSpPr txBox="1"/>
          <p:nvPr/>
        </p:nvSpPr>
        <p:spPr>
          <a:xfrm>
            <a:off x="3589369" y="4336325"/>
            <a:ext cx="5013257" cy="292388"/>
          </a:xfrm>
          <a:prstGeom prst="rect">
            <a:avLst/>
          </a:prstGeom>
          <a:noFill/>
        </p:spPr>
        <p:txBody>
          <a:bodyPr wrap="square" rtlCol="0">
            <a:spAutoFit/>
          </a:bodyPr>
          <a:lstStyle/>
          <a:p>
            <a:pPr algn="ctr"/>
            <a:r>
              <a:rPr lang="en-US" sz="1300">
                <a:solidFill>
                  <a:schemeClr val="bg1">
                    <a:alpha val="95000"/>
                  </a:schemeClr>
                </a:solidFill>
                <a:latin typeface="Poppins" pitchFamily="2" charset="77"/>
                <a:cs typeface="Poppins" pitchFamily="2" charset="77"/>
              </a:rPr>
              <a:t>IT &amp; Technology Company Presentation Template</a:t>
            </a:r>
            <a:endParaRPr lang="en-ID" sz="1300">
              <a:solidFill>
                <a:schemeClr val="bg1">
                  <a:alpha val="95000"/>
                </a:schemeClr>
              </a:solidFill>
              <a:latin typeface="Poppins" pitchFamily="2" charset="77"/>
              <a:cs typeface="Poppins" pitchFamily="2" charset="77"/>
            </a:endParaRPr>
          </a:p>
        </p:txBody>
      </p:sp>
      <p:sp>
        <p:nvSpPr>
          <p:cNvPr id="11" name="Freeform: Shape 10">
            <a:extLst>
              <a:ext uri="{FF2B5EF4-FFF2-40B4-BE49-F238E27FC236}">
                <a16:creationId xmlns:a16="http://schemas.microsoft.com/office/drawing/2014/main" id="{A9038612-AD27-48C6-AB80-42C491A7A0E8}"/>
              </a:ext>
            </a:extLst>
          </p:cNvPr>
          <p:cNvSpPr/>
          <p:nvPr/>
        </p:nvSpPr>
        <p:spPr>
          <a:xfrm>
            <a:off x="5794621" y="2229288"/>
            <a:ext cx="602755" cy="685055"/>
          </a:xfrm>
          <a:custGeom>
            <a:avLst/>
            <a:gdLst>
              <a:gd name="connsiteX0" fmla="*/ 478057 w 478330"/>
              <a:gd name="connsiteY0" fmla="*/ 174257 h 543640"/>
              <a:gd name="connsiteX1" fmla="*/ 318693 w 478330"/>
              <a:gd name="connsiteY1" fmla="*/ 266484 h 543640"/>
              <a:gd name="connsiteX2" fmla="*/ 159637 w 478330"/>
              <a:gd name="connsiteY2" fmla="*/ 174268 h 543640"/>
              <a:gd name="connsiteX3" fmla="*/ 159637 w 478330"/>
              <a:gd name="connsiteY3" fmla="*/ 358869 h 543640"/>
              <a:gd name="connsiteX4" fmla="*/ 159346 w 478330"/>
              <a:gd name="connsiteY4" fmla="*/ 0 h 543640"/>
              <a:gd name="connsiteX5" fmla="*/ 193430 w 478330"/>
              <a:gd name="connsiteY5" fmla="*/ 9210 h 543640"/>
              <a:gd name="connsiteX6" fmla="*/ 478330 w 478330"/>
              <a:gd name="connsiteY6" fmla="*/ 174099 h 543640"/>
              <a:gd name="connsiteX7" fmla="*/ 478330 w 478330"/>
              <a:gd name="connsiteY7" fmla="*/ 174099 h 543640"/>
              <a:gd name="connsiteX8" fmla="*/ 478330 w 478330"/>
              <a:gd name="connsiteY8" fmla="*/ 319693 h 543640"/>
              <a:gd name="connsiteX9" fmla="*/ 444537 w 478330"/>
              <a:gd name="connsiteY9" fmla="*/ 378750 h 543640"/>
              <a:gd name="connsiteX10" fmla="*/ 159637 w 478330"/>
              <a:gd name="connsiteY10" fmla="*/ 543640 h 543640"/>
              <a:gd name="connsiteX11" fmla="*/ 34375 w 478330"/>
              <a:gd name="connsiteY11" fmla="*/ 471135 h 543640"/>
              <a:gd name="connsiteX12" fmla="*/ 0 w 478330"/>
              <a:gd name="connsiteY12" fmla="*/ 412079 h 543640"/>
              <a:gd name="connsiteX13" fmla="*/ 0 w 478330"/>
              <a:gd name="connsiteY13" fmla="*/ 81714 h 543640"/>
              <a:gd name="connsiteX14" fmla="*/ 0 w 478330"/>
              <a:gd name="connsiteY14" fmla="*/ 81714 h 543640"/>
              <a:gd name="connsiteX15" fmla="*/ 0 w 478330"/>
              <a:gd name="connsiteY15" fmla="*/ 81714 h 543640"/>
              <a:gd name="connsiteX16" fmla="*/ 125263 w 478330"/>
              <a:gd name="connsiteY16" fmla="*/ 9210 h 543640"/>
              <a:gd name="connsiteX17" fmla="*/ 159346 w 478330"/>
              <a:gd name="connsiteY17" fmla="*/ 0 h 54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330" h="543640">
                <a:moveTo>
                  <a:pt x="478057" y="174257"/>
                </a:moveTo>
                <a:lnTo>
                  <a:pt x="318693" y="266484"/>
                </a:lnTo>
                <a:lnTo>
                  <a:pt x="159637" y="174268"/>
                </a:lnTo>
                <a:lnTo>
                  <a:pt x="159637" y="358869"/>
                </a:lnTo>
                <a:close/>
                <a:moveTo>
                  <a:pt x="159346" y="0"/>
                </a:moveTo>
                <a:cubicBezTo>
                  <a:pt x="171144" y="0"/>
                  <a:pt x="182942" y="3070"/>
                  <a:pt x="193430" y="9210"/>
                </a:cubicBezTo>
                <a:lnTo>
                  <a:pt x="478330" y="174099"/>
                </a:lnTo>
                <a:lnTo>
                  <a:pt x="478330" y="174099"/>
                </a:lnTo>
                <a:lnTo>
                  <a:pt x="478330" y="319693"/>
                </a:lnTo>
                <a:cubicBezTo>
                  <a:pt x="478330" y="343666"/>
                  <a:pt x="465512" y="366470"/>
                  <a:pt x="444537" y="378750"/>
                </a:cubicBezTo>
                <a:lnTo>
                  <a:pt x="159637" y="543640"/>
                </a:lnTo>
                <a:lnTo>
                  <a:pt x="34375" y="471135"/>
                </a:lnTo>
                <a:cubicBezTo>
                  <a:pt x="12818" y="458856"/>
                  <a:pt x="0" y="436052"/>
                  <a:pt x="0" y="412079"/>
                </a:cubicBezTo>
                <a:lnTo>
                  <a:pt x="0" y="81714"/>
                </a:lnTo>
                <a:lnTo>
                  <a:pt x="0" y="81714"/>
                </a:lnTo>
                <a:lnTo>
                  <a:pt x="0" y="81714"/>
                </a:lnTo>
                <a:lnTo>
                  <a:pt x="125263" y="9210"/>
                </a:lnTo>
                <a:cubicBezTo>
                  <a:pt x="135750" y="3070"/>
                  <a:pt x="147548" y="0"/>
                  <a:pt x="159346" y="0"/>
                </a:cubicBezTo>
                <a:close/>
              </a:path>
            </a:pathLst>
          </a:custGeom>
          <a:solidFill>
            <a:schemeClr val="bg1"/>
          </a:solidFill>
          <a:ln w="1102" cap="flat">
            <a:noFill/>
            <a:prstDash val="solid"/>
            <a:miter/>
          </a:ln>
        </p:spPr>
        <p:txBody>
          <a:bodyPr rtlCol="0" anchor="ctr"/>
          <a:lstStyle/>
          <a:p>
            <a:endParaRPr lang="en-US">
              <a:solidFill>
                <a:schemeClr val="bg1"/>
              </a:solidFill>
            </a:endParaRPr>
          </a:p>
        </p:txBody>
      </p:sp>
      <p:sp>
        <p:nvSpPr>
          <p:cNvPr id="23" name="Rectangle 22">
            <a:extLst>
              <a:ext uri="{FF2B5EF4-FFF2-40B4-BE49-F238E27FC236}">
                <a16:creationId xmlns:a16="http://schemas.microsoft.com/office/drawing/2014/main" id="{F0FE2A5B-5D3E-4DB9-840A-6D9600BDEED6}"/>
              </a:ext>
            </a:extLst>
          </p:cNvPr>
          <p:cNvSpPr/>
          <p:nvPr/>
        </p:nvSpPr>
        <p:spPr>
          <a:xfrm flipH="1">
            <a:off x="0" y="3319605"/>
            <a:ext cx="3149597" cy="814618"/>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1EE7A2F-D92F-4995-B464-7AD4043F9868}"/>
              </a:ext>
            </a:extLst>
          </p:cNvPr>
          <p:cNvSpPr/>
          <p:nvPr/>
        </p:nvSpPr>
        <p:spPr>
          <a:xfrm>
            <a:off x="9042400" y="3319605"/>
            <a:ext cx="3149600" cy="814618"/>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EB27462-97EB-2C42-8C8C-FDE53B936C9A}"/>
              </a:ext>
            </a:extLst>
          </p:cNvPr>
          <p:cNvSpPr txBox="1"/>
          <p:nvPr/>
        </p:nvSpPr>
        <p:spPr>
          <a:xfrm>
            <a:off x="3413027" y="3100030"/>
            <a:ext cx="5365943" cy="1338828"/>
          </a:xfrm>
          <a:prstGeom prst="rect">
            <a:avLst/>
          </a:prstGeom>
          <a:noFill/>
        </p:spPr>
        <p:txBody>
          <a:bodyPr wrap="square" rtlCol="0">
            <a:spAutoFit/>
          </a:bodyPr>
          <a:lstStyle/>
          <a:p>
            <a:pPr algn="ctr"/>
            <a:r>
              <a:rPr lang="en-US" sz="8100" b="1">
                <a:solidFill>
                  <a:schemeClr val="bg1"/>
                </a:solidFill>
                <a:latin typeface="Poppins" panose="00000500000000000000" pitchFamily="2" charset="0"/>
                <a:cs typeface="Poppins" panose="00000500000000000000" pitchFamily="2" charset="0"/>
              </a:rPr>
              <a:t>DIGITECH</a:t>
            </a:r>
          </a:p>
        </p:txBody>
      </p:sp>
    </p:spTree>
    <p:extLst>
      <p:ext uri="{BB962C8B-B14F-4D97-AF65-F5344CB8AC3E}">
        <p14:creationId xmlns:p14="http://schemas.microsoft.com/office/powerpoint/2010/main" val="41243913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854D0C7-097C-7543-8AB1-489ECCDB092E}"/>
              </a:ext>
            </a:extLst>
          </p:cNvPr>
          <p:cNvSpPr>
            <a:spLocks noGrp="1"/>
          </p:cNvSpPr>
          <p:nvPr>
            <p:ph type="pic" sz="quarter" idx="11"/>
          </p:nvPr>
        </p:nvSpPr>
        <p:spPr/>
      </p:sp>
      <p:sp>
        <p:nvSpPr>
          <p:cNvPr id="25" name="Flowchart: Manual Input 24">
            <a:extLst>
              <a:ext uri="{FF2B5EF4-FFF2-40B4-BE49-F238E27FC236}">
                <a16:creationId xmlns:a16="http://schemas.microsoft.com/office/drawing/2014/main" id="{D518FD7F-2CDD-4564-9921-2594DFBA7734}"/>
              </a:ext>
            </a:extLst>
          </p:cNvPr>
          <p:cNvSpPr/>
          <p:nvPr/>
        </p:nvSpPr>
        <p:spPr>
          <a:xfrm rot="10800000">
            <a:off x="0" y="0"/>
            <a:ext cx="12192000" cy="4419599"/>
          </a:xfrm>
          <a:prstGeom prst="flowChartManualInput">
            <a:avLst/>
          </a:prstGeom>
          <a:gradFill>
            <a:gsLst>
              <a:gs pos="84000">
                <a:srgbClr val="0E36B3">
                  <a:alpha val="3500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69C3FC53-C364-4AB9-9159-1B5FA3774F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3796328" y="2438400"/>
            <a:ext cx="4599344" cy="3739069"/>
          </a:xfrm>
          <a:prstGeom prst="rect">
            <a:avLst/>
          </a:prstGeom>
        </p:spPr>
      </p:pic>
      <p:sp>
        <p:nvSpPr>
          <p:cNvPr id="30" name="Rectangle: Rounded Corners 29">
            <a:extLst>
              <a:ext uri="{FF2B5EF4-FFF2-40B4-BE49-F238E27FC236}">
                <a16:creationId xmlns:a16="http://schemas.microsoft.com/office/drawing/2014/main" id="{3C617A49-1858-44A0-88EB-C5C55544E63C}"/>
              </a:ext>
            </a:extLst>
          </p:cNvPr>
          <p:cNvSpPr/>
          <p:nvPr/>
        </p:nvSpPr>
        <p:spPr>
          <a:xfrm rot="5400000">
            <a:off x="9416574" y="3232503"/>
            <a:ext cx="1389149" cy="1412979"/>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9" name="Rectangle: Rounded Corners 8">
            <a:extLst>
              <a:ext uri="{FF2B5EF4-FFF2-40B4-BE49-F238E27FC236}">
                <a16:creationId xmlns:a16="http://schemas.microsoft.com/office/drawing/2014/main" id="{289A72CC-E7C8-4C9F-9AED-5E82B5026F7F}"/>
              </a:ext>
            </a:extLst>
          </p:cNvPr>
          <p:cNvSpPr/>
          <p:nvPr/>
        </p:nvSpPr>
        <p:spPr>
          <a:xfrm rot="5400000">
            <a:off x="1445354" y="3232503"/>
            <a:ext cx="1389149" cy="1412979"/>
          </a:xfrm>
          <a:prstGeom prst="roundRect">
            <a:avLst>
              <a:gd name="adj" fmla="val 6889"/>
            </a:avLst>
          </a:prstGeom>
          <a:solidFill>
            <a:schemeClr val="bg1"/>
          </a:solidFill>
          <a:ln>
            <a:noFill/>
          </a:ln>
          <a:effectLst>
            <a:outerShdw blurRad="254000"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50" b="1" spc="100" dirty="0">
              <a:solidFill>
                <a:schemeClr val="tx1"/>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3" name="Kotak Teks 3">
            <a:extLst>
              <a:ext uri="{FF2B5EF4-FFF2-40B4-BE49-F238E27FC236}">
                <a16:creationId xmlns:a16="http://schemas.microsoft.com/office/drawing/2014/main" id="{9DBE1BF5-41E4-4F4B-84B8-DF2AB6328135}"/>
              </a:ext>
            </a:extLst>
          </p:cNvPr>
          <p:cNvSpPr txBox="1"/>
          <p:nvPr/>
        </p:nvSpPr>
        <p:spPr>
          <a:xfrm>
            <a:off x="2949883" y="1118356"/>
            <a:ext cx="6292235" cy="923330"/>
          </a:xfrm>
          <a:prstGeom prst="rect">
            <a:avLst/>
          </a:prstGeom>
          <a:noFill/>
        </p:spPr>
        <p:txBody>
          <a:bodyPr wrap="square" rtlCol="0">
            <a:spAutoFit/>
          </a:bodyPr>
          <a:lstStyle/>
          <a:p>
            <a:pPr algn="ctr"/>
            <a:r>
              <a:rPr lang="en-US" sz="2700">
                <a:solidFill>
                  <a:schemeClr val="bg1"/>
                </a:solidFill>
                <a:latin typeface="Poppins SemiBold" panose="00000700000000000000" pitchFamily="50" charset="0"/>
                <a:ea typeface="Roboto" panose="02000000000000000000" pitchFamily="2" charset="0"/>
                <a:cs typeface="Poppins SemiBold" panose="00000700000000000000" pitchFamily="50" charset="0"/>
              </a:rPr>
              <a:t>Modern Technology to Improve Your Business </a:t>
            </a:r>
            <a:endParaRPr lang="en-ID" sz="2700" dirty="0">
              <a:solidFill>
                <a:schemeClr val="bg1"/>
              </a:soli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4" name="Kotak Teks 21">
            <a:extLst>
              <a:ext uri="{FF2B5EF4-FFF2-40B4-BE49-F238E27FC236}">
                <a16:creationId xmlns:a16="http://schemas.microsoft.com/office/drawing/2014/main" id="{D644C9A2-3DB6-4FB8-A1BA-754F3C30A21B}"/>
              </a:ext>
            </a:extLst>
          </p:cNvPr>
          <p:cNvSpPr txBox="1"/>
          <p:nvPr/>
        </p:nvSpPr>
        <p:spPr>
          <a:xfrm>
            <a:off x="4743770" y="772262"/>
            <a:ext cx="2704460" cy="261610"/>
          </a:xfrm>
          <a:prstGeom prst="rect">
            <a:avLst/>
          </a:prstGeom>
          <a:noFill/>
        </p:spPr>
        <p:txBody>
          <a:bodyPr wrap="square" rtlCol="0">
            <a:spAutoFit/>
          </a:bodyPr>
          <a:lstStyle/>
          <a:p>
            <a:pPr algn="ctr"/>
            <a:r>
              <a:rPr lang="en-US" sz="1100" spc="200">
                <a:solidFill>
                  <a:schemeClr val="bg1"/>
                </a:solidFill>
                <a:latin typeface="Poppins Medium" panose="00000600000000000000" pitchFamily="2" charset="0"/>
                <a:ea typeface="Source Sans Pro" panose="020B0503030403020204" pitchFamily="34" charset="0"/>
                <a:cs typeface="Poppins Medium" panose="00000600000000000000" pitchFamily="2" charset="0"/>
              </a:rPr>
              <a:t>DESKTOP MOCKUP</a:t>
            </a:r>
            <a:endParaRPr lang="en-ID" sz="1100" spc="200" dirty="0">
              <a:solidFill>
                <a:schemeClr val="bg1"/>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26" name="Kotak Teks 4">
            <a:extLst>
              <a:ext uri="{FF2B5EF4-FFF2-40B4-BE49-F238E27FC236}">
                <a16:creationId xmlns:a16="http://schemas.microsoft.com/office/drawing/2014/main" id="{257D74AC-940C-43BE-8F7A-75D9EA94CAA6}"/>
              </a:ext>
            </a:extLst>
          </p:cNvPr>
          <p:cNvSpPr txBox="1"/>
          <p:nvPr/>
        </p:nvSpPr>
        <p:spPr>
          <a:xfrm>
            <a:off x="8959969" y="5196130"/>
            <a:ext cx="2302358" cy="824328"/>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Help to implement the winning advanced IT and marketing solutions.</a:t>
            </a:r>
            <a:endParaRPr lang="en-ID" sz="1100">
              <a:solidFill>
                <a:schemeClr val="tx1">
                  <a:lumMod val="75000"/>
                  <a:lumOff val="25000"/>
                </a:schemeClr>
              </a:solidFill>
              <a:latin typeface="Muli" pitchFamily="2" charset="77"/>
              <a:cs typeface="Poppins" pitchFamily="2" charset="77"/>
            </a:endParaRPr>
          </a:p>
        </p:txBody>
      </p:sp>
      <p:sp>
        <p:nvSpPr>
          <p:cNvPr id="27" name="Kotak Teks 21">
            <a:extLst>
              <a:ext uri="{FF2B5EF4-FFF2-40B4-BE49-F238E27FC236}">
                <a16:creationId xmlns:a16="http://schemas.microsoft.com/office/drawing/2014/main" id="{70BB1B0F-A0BE-4988-9C20-2A875EF15692}"/>
              </a:ext>
            </a:extLst>
          </p:cNvPr>
          <p:cNvSpPr txBox="1"/>
          <p:nvPr/>
        </p:nvSpPr>
        <p:spPr>
          <a:xfrm>
            <a:off x="9206381" y="4907763"/>
            <a:ext cx="1809535" cy="261610"/>
          </a:xfrm>
          <a:prstGeom prst="rect">
            <a:avLst/>
          </a:prstGeom>
          <a:noFill/>
        </p:spPr>
        <p:txBody>
          <a:bodyPr wrap="square" rtlCol="0">
            <a:spAutoFit/>
          </a:bodyPr>
          <a:lstStyle/>
          <a:p>
            <a:pPr algn="ctr"/>
            <a:r>
              <a:rPr lang="en-US" sz="1100" b="1" spc="100">
                <a:latin typeface="Poppins SemiBold" panose="00000700000000000000" pitchFamily="2" charset="0"/>
                <a:ea typeface="Source Sans Pro" panose="020B0503030403020204" pitchFamily="34" charset="0"/>
                <a:cs typeface="Poppins SemiBold" panose="00000700000000000000" pitchFamily="2" charset="0"/>
              </a:rPr>
              <a:t>POC DEVELOPMENT</a:t>
            </a:r>
            <a:endParaRPr lang="en-ID" sz="1100" b="1"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28" name="Kotak Teks 4">
            <a:extLst>
              <a:ext uri="{FF2B5EF4-FFF2-40B4-BE49-F238E27FC236}">
                <a16:creationId xmlns:a16="http://schemas.microsoft.com/office/drawing/2014/main" id="{84841642-6E05-44BE-8193-0C2CED9C0EE4}"/>
              </a:ext>
            </a:extLst>
          </p:cNvPr>
          <p:cNvSpPr txBox="1"/>
          <p:nvPr/>
        </p:nvSpPr>
        <p:spPr>
          <a:xfrm>
            <a:off x="1087123" y="5196130"/>
            <a:ext cx="2093513" cy="824328"/>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cs typeface="Poppins" pitchFamily="2" charset="77"/>
              </a:rPr>
              <a:t>Range from full applications to server, storage, and virtual desktops.</a:t>
            </a:r>
            <a:endParaRPr lang="en-ID" sz="1100">
              <a:solidFill>
                <a:schemeClr val="tx1">
                  <a:lumMod val="75000"/>
                  <a:lumOff val="25000"/>
                </a:schemeClr>
              </a:solidFill>
              <a:latin typeface="Muli" pitchFamily="2" charset="77"/>
              <a:cs typeface="Poppins" pitchFamily="2" charset="77"/>
            </a:endParaRPr>
          </a:p>
        </p:txBody>
      </p:sp>
      <p:sp>
        <p:nvSpPr>
          <p:cNvPr id="29" name="Kotak Teks 21">
            <a:extLst>
              <a:ext uri="{FF2B5EF4-FFF2-40B4-BE49-F238E27FC236}">
                <a16:creationId xmlns:a16="http://schemas.microsoft.com/office/drawing/2014/main" id="{D725B236-A0C4-40BD-BD22-F564483B26E8}"/>
              </a:ext>
            </a:extLst>
          </p:cNvPr>
          <p:cNvSpPr txBox="1"/>
          <p:nvPr/>
        </p:nvSpPr>
        <p:spPr>
          <a:xfrm>
            <a:off x="1229113" y="4907763"/>
            <a:ext cx="1809535" cy="261610"/>
          </a:xfrm>
          <a:prstGeom prst="rect">
            <a:avLst/>
          </a:prstGeom>
          <a:noFill/>
        </p:spPr>
        <p:txBody>
          <a:bodyPr wrap="square" rtlCol="0">
            <a:spAutoFit/>
          </a:bodyPr>
          <a:lstStyle/>
          <a:p>
            <a:pPr algn="ctr"/>
            <a:r>
              <a:rPr lang="en-US" sz="1100" b="1" spc="100">
                <a:latin typeface="Poppins SemiBold" panose="00000700000000000000" pitchFamily="2" charset="0"/>
                <a:ea typeface="Source Sans Pro" panose="020B0503030403020204" pitchFamily="34" charset="0"/>
                <a:cs typeface="Poppins SemiBold" panose="00000700000000000000" pitchFamily="2" charset="0"/>
              </a:rPr>
              <a:t>CLOUD MIGRATION</a:t>
            </a:r>
            <a:endParaRPr lang="en-ID" sz="1100" b="1" spc="100" dirty="0">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6" name="Picture Placeholder 5">
            <a:extLst>
              <a:ext uri="{FF2B5EF4-FFF2-40B4-BE49-F238E27FC236}">
                <a16:creationId xmlns:a16="http://schemas.microsoft.com/office/drawing/2014/main" id="{CD93B664-4614-FE44-8E7D-7D1A4974E338}"/>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5E0EA09E-8BA6-C448-8A57-31D4CE4336F5}"/>
              </a:ext>
            </a:extLst>
          </p:cNvPr>
          <p:cNvSpPr>
            <a:spLocks noGrp="1"/>
          </p:cNvSpPr>
          <p:nvPr>
            <p:ph type="pic" sz="quarter" idx="13"/>
          </p:nvPr>
        </p:nvSpPr>
        <p:spPr/>
      </p:sp>
      <p:sp>
        <p:nvSpPr>
          <p:cNvPr id="11" name="Picture Placeholder 10">
            <a:extLst>
              <a:ext uri="{FF2B5EF4-FFF2-40B4-BE49-F238E27FC236}">
                <a16:creationId xmlns:a16="http://schemas.microsoft.com/office/drawing/2014/main" id="{C8DDAA2F-04B2-8A44-9B11-78DB509E4A0F}"/>
              </a:ext>
            </a:extLst>
          </p:cNvPr>
          <p:cNvSpPr>
            <a:spLocks noGrp="1"/>
          </p:cNvSpPr>
          <p:nvPr>
            <p:ph type="pic" sz="quarter" idx="10"/>
          </p:nvPr>
        </p:nvSpPr>
        <p:spPr/>
      </p:sp>
    </p:spTree>
    <p:extLst>
      <p:ext uri="{BB962C8B-B14F-4D97-AF65-F5344CB8AC3E}">
        <p14:creationId xmlns:p14="http://schemas.microsoft.com/office/powerpoint/2010/main" val="699728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otak Teks 3">
            <a:extLst>
              <a:ext uri="{FF2B5EF4-FFF2-40B4-BE49-F238E27FC236}">
                <a16:creationId xmlns:a16="http://schemas.microsoft.com/office/drawing/2014/main" id="{C1627C0C-F0C5-4B37-8077-65603B6F888F}"/>
              </a:ext>
            </a:extLst>
          </p:cNvPr>
          <p:cNvSpPr txBox="1"/>
          <p:nvPr/>
        </p:nvSpPr>
        <p:spPr>
          <a:xfrm>
            <a:off x="1079693" y="1698770"/>
            <a:ext cx="3449230" cy="738664"/>
          </a:xfrm>
          <a:prstGeom prst="rect">
            <a:avLst/>
          </a:prstGeom>
          <a:noFill/>
        </p:spPr>
        <p:txBody>
          <a:bodyPr wrap="square" rtlCol="0">
            <a:spAutoFit/>
          </a:bodyPr>
          <a:lstStyle/>
          <a:p>
            <a:r>
              <a:rPr lang="en-US" sz="2100">
                <a:latin typeface="Poppins SemiBold" panose="00000700000000000000" pitchFamily="50" charset="0"/>
                <a:ea typeface="Roboto" panose="02000000000000000000" pitchFamily="2" charset="0"/>
                <a:cs typeface="Poppins SemiBold" panose="00000700000000000000" pitchFamily="50" charset="0"/>
              </a:rPr>
              <a:t>Subscribe to Digitech Right Now</a:t>
            </a:r>
            <a:endParaRPr lang="en-ID" sz="2100" dirty="0">
              <a:latin typeface="Poppins SemiBold" panose="00000700000000000000" pitchFamily="50" charset="0"/>
              <a:ea typeface="Roboto" panose="02000000000000000000" pitchFamily="2" charset="0"/>
              <a:cs typeface="Poppins SemiBold" panose="00000700000000000000" pitchFamily="50" charset="0"/>
            </a:endParaRPr>
          </a:p>
        </p:txBody>
      </p:sp>
      <p:sp>
        <p:nvSpPr>
          <p:cNvPr id="8" name="Kotak Teks 2">
            <a:extLst>
              <a:ext uri="{FF2B5EF4-FFF2-40B4-BE49-F238E27FC236}">
                <a16:creationId xmlns:a16="http://schemas.microsoft.com/office/drawing/2014/main" id="{46CFFB8E-0AC3-4DA1-8E97-8C84A520DE5A}"/>
              </a:ext>
            </a:extLst>
          </p:cNvPr>
          <p:cNvSpPr txBox="1"/>
          <p:nvPr/>
        </p:nvSpPr>
        <p:spPr>
          <a:xfrm>
            <a:off x="1079691" y="2505782"/>
            <a:ext cx="3609071" cy="570413"/>
          </a:xfrm>
          <a:prstGeom prst="rect">
            <a:avLst/>
          </a:prstGeom>
          <a:noFill/>
        </p:spPr>
        <p:txBody>
          <a:bodyPr wrap="square" rtlCol="0">
            <a:spAutoFit/>
          </a:bodyPr>
          <a:lstStyle/>
          <a:p>
            <a:pPr>
              <a:lnSpc>
                <a:spcPct val="150000"/>
              </a:lnSpc>
            </a:pPr>
            <a:r>
              <a:rPr lang="en-ID" sz="1100" dirty="0">
                <a:solidFill>
                  <a:schemeClr val="tx1">
                    <a:lumMod val="75000"/>
                    <a:lumOff val="25000"/>
                  </a:schemeClr>
                </a:solidFill>
                <a:latin typeface="Muli" pitchFamily="2" charset="77"/>
              </a:rPr>
              <a:t>Our Subscription</a:t>
            </a:r>
            <a:r>
              <a:rPr lang="sr-Latn-RS" sz="1100" dirty="0">
                <a:solidFill>
                  <a:schemeClr val="tx1">
                    <a:lumMod val="75000"/>
                    <a:lumOff val="25000"/>
                  </a:schemeClr>
                </a:solidFill>
                <a:latin typeface="Muli" pitchFamily="2" charset="77"/>
              </a:rPr>
              <a:t> </a:t>
            </a:r>
            <a:r>
              <a:rPr lang="en-US" sz="1100" dirty="0">
                <a:solidFill>
                  <a:schemeClr val="tx1">
                    <a:lumMod val="75000"/>
                    <a:lumOff val="25000"/>
                  </a:schemeClr>
                </a:solidFill>
                <a:latin typeface="Muli" pitchFamily="2" charset="77"/>
              </a:rPr>
              <a:t>Plans</a:t>
            </a:r>
            <a:r>
              <a:rPr lang="en-ID" sz="1100" dirty="0">
                <a:solidFill>
                  <a:schemeClr val="tx1">
                    <a:lumMod val="75000"/>
                    <a:lumOff val="25000"/>
                  </a:schemeClr>
                </a:solidFill>
                <a:latin typeface="Muli" pitchFamily="2" charset="77"/>
              </a:rPr>
              <a:t> are designed for every need</a:t>
            </a:r>
            <a:r>
              <a:rPr lang="sr-Latn-RS" sz="1100" dirty="0">
                <a:solidFill>
                  <a:schemeClr val="tx1">
                    <a:lumMod val="75000"/>
                    <a:lumOff val="25000"/>
                  </a:schemeClr>
                </a:solidFill>
                <a:latin typeface="Muli" pitchFamily="2" charset="77"/>
              </a:rPr>
              <a:t>, </a:t>
            </a:r>
            <a:r>
              <a:rPr lang="en-ID" sz="1100" dirty="0">
                <a:solidFill>
                  <a:schemeClr val="tx1">
                    <a:lumMod val="75000"/>
                    <a:lumOff val="25000"/>
                  </a:schemeClr>
                </a:solidFill>
                <a:latin typeface="Muli" pitchFamily="2" charset="77"/>
              </a:rPr>
              <a:t> so choose the one that best fits your project</a:t>
            </a:r>
          </a:p>
        </p:txBody>
      </p:sp>
      <p:sp>
        <p:nvSpPr>
          <p:cNvPr id="32" name="Kotak Teks 21">
            <a:extLst>
              <a:ext uri="{FF2B5EF4-FFF2-40B4-BE49-F238E27FC236}">
                <a16:creationId xmlns:a16="http://schemas.microsoft.com/office/drawing/2014/main" id="{7A2431C4-57EB-482D-962D-E3F4F2B82B2A}"/>
              </a:ext>
            </a:extLst>
          </p:cNvPr>
          <p:cNvSpPr txBox="1"/>
          <p:nvPr/>
        </p:nvSpPr>
        <p:spPr>
          <a:xfrm>
            <a:off x="1079692" y="1368872"/>
            <a:ext cx="1459470" cy="261550"/>
          </a:xfrm>
          <a:prstGeom prst="rect">
            <a:avLst/>
          </a:prstGeom>
          <a:noFill/>
        </p:spPr>
        <p:txBody>
          <a:bodyPr wrap="square" rtlCol="0">
            <a:spAutoFit/>
          </a:bodyPr>
          <a:lstStyle/>
          <a:p>
            <a:r>
              <a:rPr lang="en-US" sz="1100" spc="200" dirty="0">
                <a:solidFill>
                  <a:schemeClr val="tx1">
                    <a:lumMod val="85000"/>
                    <a:lumOff val="15000"/>
                  </a:schemeClr>
                </a:solidFill>
                <a:latin typeface="Poppins Medium" pitchFamily="2" charset="77"/>
                <a:ea typeface="Source Sans Pro" panose="020B0503030403020204" pitchFamily="34" charset="0"/>
                <a:cs typeface="Poppins Medium" pitchFamily="2" charset="77"/>
              </a:rPr>
              <a:t>PRICING</a:t>
            </a:r>
            <a:endParaRPr lang="en-ID" sz="1100" spc="200" dirty="0">
              <a:solidFill>
                <a:schemeClr val="tx1">
                  <a:lumMod val="85000"/>
                  <a:lumOff val="15000"/>
                </a:schemeClr>
              </a:solidFill>
              <a:latin typeface="Poppins Medium" pitchFamily="2" charset="77"/>
              <a:ea typeface="Source Sans Pro" panose="020B0503030403020204" pitchFamily="34" charset="0"/>
              <a:cs typeface="Poppins Medium" pitchFamily="2" charset="77"/>
            </a:endParaRPr>
          </a:p>
        </p:txBody>
      </p:sp>
      <p:sp>
        <p:nvSpPr>
          <p:cNvPr id="35" name="Kotak Teks 2">
            <a:extLst>
              <a:ext uri="{FF2B5EF4-FFF2-40B4-BE49-F238E27FC236}">
                <a16:creationId xmlns:a16="http://schemas.microsoft.com/office/drawing/2014/main" id="{2C313CFA-4C1E-43AC-8533-6A18342F900C}"/>
              </a:ext>
            </a:extLst>
          </p:cNvPr>
          <p:cNvSpPr txBox="1"/>
          <p:nvPr/>
        </p:nvSpPr>
        <p:spPr>
          <a:xfrm>
            <a:off x="1083236" y="3177891"/>
            <a:ext cx="1459470" cy="336887"/>
          </a:xfrm>
          <a:prstGeom prst="rect">
            <a:avLst/>
          </a:prstGeom>
          <a:noFill/>
        </p:spPr>
        <p:txBody>
          <a:bodyPr wrap="square" rtlCol="0">
            <a:spAutoFit/>
          </a:bodyPr>
          <a:lstStyle/>
          <a:p>
            <a:pPr>
              <a:lnSpc>
                <a:spcPct val="150000"/>
              </a:lnSpc>
            </a:pPr>
            <a:r>
              <a:rPr lang="en-ID" sz="1200" b="1">
                <a:solidFill>
                  <a:srgbClr val="0E36B3"/>
                </a:solidFill>
                <a:latin typeface="Muli SemiBold" pitchFamily="2" charset="77"/>
              </a:rPr>
              <a:t>See Other Plans </a:t>
            </a:r>
          </a:p>
        </p:txBody>
      </p:sp>
      <p:sp>
        <p:nvSpPr>
          <p:cNvPr id="42" name="Rectangle: Rounded Corners 41">
            <a:extLst>
              <a:ext uri="{FF2B5EF4-FFF2-40B4-BE49-F238E27FC236}">
                <a16:creationId xmlns:a16="http://schemas.microsoft.com/office/drawing/2014/main" id="{755C2E15-7D18-4141-9D27-9BD9B95E794E}"/>
              </a:ext>
            </a:extLst>
          </p:cNvPr>
          <p:cNvSpPr/>
          <p:nvPr/>
        </p:nvSpPr>
        <p:spPr>
          <a:xfrm>
            <a:off x="4992560" y="1368872"/>
            <a:ext cx="2750457" cy="4120257"/>
          </a:xfrm>
          <a:prstGeom prst="roundRect">
            <a:avLst>
              <a:gd name="adj" fmla="val 4002"/>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id="{DCB2ECBF-204C-4AAF-9EDA-2F23FB4FBD0E}"/>
              </a:ext>
            </a:extLst>
          </p:cNvPr>
          <p:cNvSpPr/>
          <p:nvPr/>
        </p:nvSpPr>
        <p:spPr>
          <a:xfrm>
            <a:off x="8144602" y="1346289"/>
            <a:ext cx="2750457" cy="4120257"/>
          </a:xfrm>
          <a:prstGeom prst="roundRect">
            <a:avLst>
              <a:gd name="adj" fmla="val 4002"/>
            </a:avLst>
          </a:prstGeom>
          <a:gradFill>
            <a:gsLst>
              <a:gs pos="0">
                <a:srgbClr val="C93D94"/>
              </a:gs>
              <a:gs pos="88000">
                <a:srgbClr val="0E36B3"/>
              </a:gs>
            </a:gsLst>
            <a:lin ang="5400000" scaled="1"/>
          </a:gradFill>
          <a:ln>
            <a:noFill/>
          </a:ln>
          <a:effectLst>
            <a:outerShdw blurRad="304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D89E53D1-34DC-4439-8D9C-916F64626CF5}"/>
              </a:ext>
            </a:extLst>
          </p:cNvPr>
          <p:cNvCxnSpPr>
            <a:cxnSpLocks/>
          </p:cNvCxnSpPr>
          <p:nvPr/>
        </p:nvCxnSpPr>
        <p:spPr>
          <a:xfrm>
            <a:off x="4992560" y="2980416"/>
            <a:ext cx="275045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Kotak Teks 3">
            <a:extLst>
              <a:ext uri="{FF2B5EF4-FFF2-40B4-BE49-F238E27FC236}">
                <a16:creationId xmlns:a16="http://schemas.microsoft.com/office/drawing/2014/main" id="{8EAB6B1A-2F3F-45A4-B654-F9E7A5951035}"/>
              </a:ext>
            </a:extLst>
          </p:cNvPr>
          <p:cNvSpPr txBox="1"/>
          <p:nvPr/>
        </p:nvSpPr>
        <p:spPr>
          <a:xfrm>
            <a:off x="5296357" y="1600200"/>
            <a:ext cx="1458288" cy="307777"/>
          </a:xfrm>
          <a:prstGeom prst="rect">
            <a:avLst/>
          </a:prstGeom>
          <a:noFill/>
        </p:spPr>
        <p:txBody>
          <a:bodyPr wrap="square" rtlCol="0">
            <a:spAutoFit/>
          </a:bodyPr>
          <a:lstStyle/>
          <a:p>
            <a:r>
              <a:rPr lang="en-US" sz="1400">
                <a:latin typeface="Poppins Medium" pitchFamily="2" charset="77"/>
                <a:ea typeface="Roboto" panose="02000000000000000000" pitchFamily="2" charset="0"/>
                <a:cs typeface="Poppins Medium" pitchFamily="2" charset="77"/>
              </a:rPr>
              <a:t>Starter Pack</a:t>
            </a:r>
            <a:endParaRPr lang="en-ID" sz="1400" dirty="0">
              <a:latin typeface="Poppins Medium" pitchFamily="2" charset="77"/>
              <a:ea typeface="Roboto" panose="02000000000000000000" pitchFamily="2" charset="0"/>
              <a:cs typeface="Poppins Medium" pitchFamily="2" charset="77"/>
            </a:endParaRPr>
          </a:p>
        </p:txBody>
      </p:sp>
      <p:sp>
        <p:nvSpPr>
          <p:cNvPr id="44" name="Kotak Teks 3">
            <a:extLst>
              <a:ext uri="{FF2B5EF4-FFF2-40B4-BE49-F238E27FC236}">
                <a16:creationId xmlns:a16="http://schemas.microsoft.com/office/drawing/2014/main" id="{84DC0FA9-8088-4BB5-9685-1876E29D8981}"/>
              </a:ext>
            </a:extLst>
          </p:cNvPr>
          <p:cNvSpPr txBox="1"/>
          <p:nvPr/>
        </p:nvSpPr>
        <p:spPr>
          <a:xfrm>
            <a:off x="5296357" y="1940738"/>
            <a:ext cx="1362332" cy="553998"/>
          </a:xfrm>
          <a:prstGeom prst="rect">
            <a:avLst/>
          </a:prstGeom>
          <a:noFill/>
        </p:spPr>
        <p:txBody>
          <a:bodyPr wrap="square" rtlCol="0">
            <a:spAutoFit/>
          </a:bodyPr>
          <a:lstStyle/>
          <a:p>
            <a:r>
              <a:rPr lang="en-US" sz="3000" spc="100" baseline="30000">
                <a:latin typeface="Poppins Medium" pitchFamily="2" charset="77"/>
                <a:ea typeface="Roboto" panose="02000000000000000000" pitchFamily="2" charset="0"/>
                <a:cs typeface="Poppins Medium" pitchFamily="2" charset="77"/>
              </a:rPr>
              <a:t>$</a:t>
            </a:r>
            <a:r>
              <a:rPr lang="en-US" sz="3000" spc="100">
                <a:latin typeface="Poppins Medium" pitchFamily="2" charset="77"/>
                <a:ea typeface="Roboto" panose="02000000000000000000" pitchFamily="2" charset="0"/>
                <a:cs typeface="Poppins Medium" pitchFamily="2" charset="77"/>
              </a:rPr>
              <a:t>135</a:t>
            </a:r>
            <a:endParaRPr lang="en-ID" sz="3000" spc="100" dirty="0">
              <a:latin typeface="Poppins Medium" pitchFamily="2" charset="77"/>
              <a:ea typeface="Roboto" panose="02000000000000000000" pitchFamily="2" charset="0"/>
              <a:cs typeface="Poppins Medium" pitchFamily="2" charset="77"/>
            </a:endParaRPr>
          </a:p>
        </p:txBody>
      </p:sp>
      <p:sp>
        <p:nvSpPr>
          <p:cNvPr id="45" name="Persegi Panjang 24">
            <a:extLst>
              <a:ext uri="{FF2B5EF4-FFF2-40B4-BE49-F238E27FC236}">
                <a16:creationId xmlns:a16="http://schemas.microsoft.com/office/drawing/2014/main" id="{E2F23393-AE64-46F8-8B63-1248A5B0B114}"/>
              </a:ext>
            </a:extLst>
          </p:cNvPr>
          <p:cNvSpPr/>
          <p:nvPr/>
        </p:nvSpPr>
        <p:spPr>
          <a:xfrm>
            <a:off x="5356211" y="2429784"/>
            <a:ext cx="788147" cy="261610"/>
          </a:xfrm>
          <a:prstGeom prst="rect">
            <a:avLst/>
          </a:prstGeom>
        </p:spPr>
        <p:txBody>
          <a:bodyPr wrap="square">
            <a:spAutoFit/>
          </a:bodyPr>
          <a:lstStyle/>
          <a:p>
            <a:r>
              <a:rPr lang="en-US" sz="1100">
                <a:latin typeface="Muli" pitchFamily="2" charset="77"/>
                <a:ea typeface="Roboto" panose="02000000000000000000" pitchFamily="2" charset="0"/>
                <a:cs typeface="Open Sans" panose="020B0606030504020204" pitchFamily="34" charset="0"/>
              </a:rPr>
              <a:t>/ Monthly</a:t>
            </a:r>
          </a:p>
        </p:txBody>
      </p:sp>
      <p:sp>
        <p:nvSpPr>
          <p:cNvPr id="49" name="Persegi Panjang 24">
            <a:extLst>
              <a:ext uri="{FF2B5EF4-FFF2-40B4-BE49-F238E27FC236}">
                <a16:creationId xmlns:a16="http://schemas.microsoft.com/office/drawing/2014/main" id="{93444AE7-0DB7-4210-9945-D8A4DA25EE7D}"/>
              </a:ext>
            </a:extLst>
          </p:cNvPr>
          <p:cNvSpPr/>
          <p:nvPr/>
        </p:nvSpPr>
        <p:spPr>
          <a:xfrm>
            <a:off x="5296357" y="3060398"/>
            <a:ext cx="2142862" cy="1395638"/>
          </a:xfrm>
          <a:prstGeom prst="rect">
            <a:avLst/>
          </a:prstGeom>
        </p:spPr>
        <p:txBody>
          <a:bodyPr wrap="square">
            <a:spAutoFit/>
          </a:bodyPr>
          <a:lstStyle/>
          <a:p>
            <a:pP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Advance Security</a:t>
            </a:r>
          </a:p>
          <a:p>
            <a:pP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Change Management</a:t>
            </a:r>
          </a:p>
          <a:p>
            <a:pP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Implementation Services</a:t>
            </a:r>
          </a:p>
          <a:p>
            <a:pP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Apps and Integrations</a:t>
            </a:r>
          </a:p>
        </p:txBody>
      </p:sp>
      <p:sp>
        <p:nvSpPr>
          <p:cNvPr id="50" name="Persegi Panjang: Sudut Diagonal Lengkung 27">
            <a:extLst>
              <a:ext uri="{FF2B5EF4-FFF2-40B4-BE49-F238E27FC236}">
                <a16:creationId xmlns:a16="http://schemas.microsoft.com/office/drawing/2014/main" id="{15114764-2DA0-409D-B078-D673A2A5B890}"/>
              </a:ext>
            </a:extLst>
          </p:cNvPr>
          <p:cNvSpPr/>
          <p:nvPr/>
        </p:nvSpPr>
        <p:spPr>
          <a:xfrm>
            <a:off x="5372329" y="4724400"/>
            <a:ext cx="1990918" cy="426033"/>
          </a:xfrm>
          <a:prstGeom prst="round2DiagRect">
            <a:avLst>
              <a:gd name="adj1" fmla="val 11512"/>
              <a:gd name="adj2" fmla="val 11511"/>
            </a:avLst>
          </a:prstGeom>
          <a:solidFill>
            <a:srgbClr val="0E36B3"/>
          </a:solidFill>
          <a:ln w="3430" cap="flat">
            <a:noFill/>
            <a:prstDash val="solid"/>
            <a:miter/>
          </a:ln>
        </p:spPr>
        <p:txBody>
          <a:bodyPr rtlCol="0" anchor="ctr"/>
          <a:lstStyle/>
          <a:p>
            <a:pPr algn="ctr"/>
            <a:r>
              <a:rPr lang="en-US" sz="1050" b="1">
                <a:solidFill>
                  <a:schemeClr val="bg1"/>
                </a:solidFill>
                <a:latin typeface="Muli SemiBold" pitchFamily="2" charset="77"/>
                <a:cs typeface="Poppins" panose="00000500000000000000" pitchFamily="2" charset="0"/>
              </a:rPr>
              <a:t>Select this Plan</a:t>
            </a:r>
            <a:endParaRPr lang="en-ID" sz="1050" b="1">
              <a:solidFill>
                <a:schemeClr val="bg1"/>
              </a:solidFill>
              <a:latin typeface="Muli SemiBold" pitchFamily="2" charset="77"/>
              <a:cs typeface="Poppins" panose="00000500000000000000" pitchFamily="2" charset="0"/>
            </a:endParaRPr>
          </a:p>
        </p:txBody>
      </p:sp>
      <p:sp>
        <p:nvSpPr>
          <p:cNvPr id="72" name="Kotak Teks 3">
            <a:extLst>
              <a:ext uri="{FF2B5EF4-FFF2-40B4-BE49-F238E27FC236}">
                <a16:creationId xmlns:a16="http://schemas.microsoft.com/office/drawing/2014/main" id="{295599F7-E110-4C78-AB4C-B556DC0B4F4D}"/>
              </a:ext>
            </a:extLst>
          </p:cNvPr>
          <p:cNvSpPr txBox="1"/>
          <p:nvPr/>
        </p:nvSpPr>
        <p:spPr>
          <a:xfrm>
            <a:off x="8448399" y="1600200"/>
            <a:ext cx="1458288" cy="307777"/>
          </a:xfrm>
          <a:prstGeom prst="rect">
            <a:avLst/>
          </a:prstGeom>
          <a:noFill/>
        </p:spPr>
        <p:txBody>
          <a:bodyPr wrap="square" rtlCol="0">
            <a:spAutoFit/>
          </a:bodyPr>
          <a:lstStyle/>
          <a:p>
            <a:r>
              <a:rPr lang="en-US" sz="1400">
                <a:solidFill>
                  <a:schemeClr val="bg1"/>
                </a:solidFill>
                <a:latin typeface="Poppins Medium" pitchFamily="2" charset="77"/>
                <a:ea typeface="Roboto" panose="02000000000000000000" pitchFamily="2" charset="0"/>
                <a:cs typeface="Poppins Medium" pitchFamily="2" charset="77"/>
              </a:rPr>
              <a:t>Regular Pack</a:t>
            </a:r>
            <a:endParaRPr lang="en-ID" sz="1400" dirty="0">
              <a:solidFill>
                <a:schemeClr val="bg1"/>
              </a:solidFill>
              <a:latin typeface="Poppins Medium" pitchFamily="2" charset="77"/>
              <a:ea typeface="Roboto" panose="02000000000000000000" pitchFamily="2" charset="0"/>
              <a:cs typeface="Poppins Medium" pitchFamily="2" charset="77"/>
            </a:endParaRPr>
          </a:p>
        </p:txBody>
      </p:sp>
      <p:sp>
        <p:nvSpPr>
          <p:cNvPr id="73" name="Kotak Teks 3">
            <a:extLst>
              <a:ext uri="{FF2B5EF4-FFF2-40B4-BE49-F238E27FC236}">
                <a16:creationId xmlns:a16="http://schemas.microsoft.com/office/drawing/2014/main" id="{26225BCF-5597-4A18-97B8-594AC3554F31}"/>
              </a:ext>
            </a:extLst>
          </p:cNvPr>
          <p:cNvSpPr txBox="1"/>
          <p:nvPr/>
        </p:nvSpPr>
        <p:spPr>
          <a:xfrm>
            <a:off x="8448399" y="1940738"/>
            <a:ext cx="1362332" cy="553998"/>
          </a:xfrm>
          <a:prstGeom prst="rect">
            <a:avLst/>
          </a:prstGeom>
          <a:noFill/>
        </p:spPr>
        <p:txBody>
          <a:bodyPr wrap="square" rtlCol="0">
            <a:spAutoFit/>
          </a:bodyPr>
          <a:lstStyle/>
          <a:p>
            <a:r>
              <a:rPr lang="en-US" sz="3000" spc="100" baseline="30000">
                <a:solidFill>
                  <a:schemeClr val="bg1"/>
                </a:solidFill>
                <a:latin typeface="Poppins Medium" pitchFamily="2" charset="77"/>
                <a:ea typeface="Roboto" panose="02000000000000000000" pitchFamily="2" charset="0"/>
                <a:cs typeface="Poppins Medium" pitchFamily="2" charset="77"/>
              </a:rPr>
              <a:t>$</a:t>
            </a:r>
            <a:r>
              <a:rPr lang="en-US" sz="3000" spc="100">
                <a:solidFill>
                  <a:schemeClr val="bg1"/>
                </a:solidFill>
                <a:latin typeface="Poppins Medium" pitchFamily="2" charset="77"/>
                <a:ea typeface="Roboto" panose="02000000000000000000" pitchFamily="2" charset="0"/>
                <a:cs typeface="Poppins Medium" pitchFamily="2" charset="77"/>
              </a:rPr>
              <a:t>233</a:t>
            </a:r>
            <a:endParaRPr lang="en-ID" sz="3000" spc="100" dirty="0">
              <a:solidFill>
                <a:schemeClr val="bg1"/>
              </a:solidFill>
              <a:latin typeface="Poppins Medium" pitchFamily="2" charset="77"/>
              <a:ea typeface="Roboto" panose="02000000000000000000" pitchFamily="2" charset="0"/>
              <a:cs typeface="Poppins Medium" pitchFamily="2" charset="77"/>
            </a:endParaRPr>
          </a:p>
        </p:txBody>
      </p:sp>
      <p:sp>
        <p:nvSpPr>
          <p:cNvPr id="74" name="Persegi Panjang 24">
            <a:extLst>
              <a:ext uri="{FF2B5EF4-FFF2-40B4-BE49-F238E27FC236}">
                <a16:creationId xmlns:a16="http://schemas.microsoft.com/office/drawing/2014/main" id="{5F6ACDDB-D3E2-4D98-AA8B-8DF72FBC5074}"/>
              </a:ext>
            </a:extLst>
          </p:cNvPr>
          <p:cNvSpPr/>
          <p:nvPr/>
        </p:nvSpPr>
        <p:spPr>
          <a:xfrm>
            <a:off x="8508253" y="2429784"/>
            <a:ext cx="788147" cy="261610"/>
          </a:xfrm>
          <a:prstGeom prst="rect">
            <a:avLst/>
          </a:prstGeom>
        </p:spPr>
        <p:txBody>
          <a:bodyPr wrap="square">
            <a:spAutoFit/>
          </a:bodyPr>
          <a:lstStyle/>
          <a:p>
            <a:r>
              <a:rPr lang="en-US" sz="1100">
                <a:solidFill>
                  <a:schemeClr val="bg1"/>
                </a:solidFill>
                <a:latin typeface="Muli" pitchFamily="2" charset="77"/>
                <a:ea typeface="Roboto" panose="02000000000000000000" pitchFamily="2" charset="0"/>
                <a:cs typeface="Open Sans" panose="020B0606030504020204" pitchFamily="34" charset="0"/>
              </a:rPr>
              <a:t>/ Monthly</a:t>
            </a:r>
          </a:p>
        </p:txBody>
      </p:sp>
      <p:sp>
        <p:nvSpPr>
          <p:cNvPr id="75" name="Persegi Panjang 24">
            <a:extLst>
              <a:ext uri="{FF2B5EF4-FFF2-40B4-BE49-F238E27FC236}">
                <a16:creationId xmlns:a16="http://schemas.microsoft.com/office/drawing/2014/main" id="{F2CC931A-C4EA-46C9-9A41-21D2C37B4D1E}"/>
              </a:ext>
            </a:extLst>
          </p:cNvPr>
          <p:cNvSpPr/>
          <p:nvPr/>
        </p:nvSpPr>
        <p:spPr>
          <a:xfrm>
            <a:off x="8448399" y="3060398"/>
            <a:ext cx="2142862" cy="1395638"/>
          </a:xfrm>
          <a:prstGeom prst="rect">
            <a:avLst/>
          </a:prstGeom>
        </p:spPr>
        <p:txBody>
          <a:bodyPr wrap="square">
            <a:spAutoFit/>
          </a:bodyPr>
          <a:lstStyle/>
          <a:p>
            <a:pPr>
              <a:lnSpc>
                <a:spcPct val="200000"/>
              </a:lnSpc>
            </a:pPr>
            <a:r>
              <a:rPr lang="en-US" sz="1100">
                <a:solidFill>
                  <a:schemeClr val="bg1"/>
                </a:solidFill>
                <a:latin typeface="Muli" pitchFamily="2" charset="77"/>
                <a:ea typeface="Roboto" panose="02000000000000000000" pitchFamily="2" charset="0"/>
                <a:cs typeface="Open Sans" panose="020B0606030504020204" pitchFamily="34" charset="0"/>
              </a:rPr>
              <a:t>Knowledge Base</a:t>
            </a:r>
          </a:p>
          <a:p>
            <a:pPr>
              <a:lnSpc>
                <a:spcPct val="200000"/>
              </a:lnSpc>
            </a:pPr>
            <a:r>
              <a:rPr lang="en-US" sz="1100">
                <a:solidFill>
                  <a:schemeClr val="bg1"/>
                </a:solidFill>
                <a:latin typeface="Muli" pitchFamily="2" charset="77"/>
                <a:ea typeface="Roboto" panose="02000000000000000000" pitchFamily="2" charset="0"/>
                <a:cs typeface="Open Sans" panose="020B0606030504020204" pitchFamily="34" charset="0"/>
              </a:rPr>
              <a:t>Creative Cloud Integration</a:t>
            </a:r>
          </a:p>
          <a:p>
            <a:pPr>
              <a:lnSpc>
                <a:spcPct val="200000"/>
              </a:lnSpc>
            </a:pPr>
            <a:r>
              <a:rPr lang="en-US" sz="1100">
                <a:solidFill>
                  <a:schemeClr val="bg1"/>
                </a:solidFill>
                <a:latin typeface="Muli" pitchFamily="2" charset="77"/>
                <a:ea typeface="Roboto" panose="02000000000000000000" pitchFamily="2" charset="0"/>
                <a:cs typeface="Open Sans" panose="020B0606030504020204" pitchFamily="34" charset="0"/>
              </a:rPr>
              <a:t>Data Export &amp; Deletion</a:t>
            </a:r>
          </a:p>
          <a:p>
            <a:pPr>
              <a:lnSpc>
                <a:spcPct val="200000"/>
              </a:lnSpc>
            </a:pPr>
            <a:r>
              <a:rPr lang="en-US" sz="1100">
                <a:solidFill>
                  <a:schemeClr val="bg1"/>
                </a:solidFill>
                <a:latin typeface="Muli" pitchFamily="2" charset="77"/>
                <a:ea typeface="Roboto" panose="02000000000000000000" pitchFamily="2" charset="0"/>
                <a:cs typeface="Open Sans" panose="020B0606030504020204" pitchFamily="34" charset="0"/>
              </a:rPr>
              <a:t>Custom Branding</a:t>
            </a:r>
          </a:p>
        </p:txBody>
      </p:sp>
      <p:sp>
        <p:nvSpPr>
          <p:cNvPr id="76" name="Persegi Panjang: Sudut Diagonal Lengkung 27">
            <a:extLst>
              <a:ext uri="{FF2B5EF4-FFF2-40B4-BE49-F238E27FC236}">
                <a16:creationId xmlns:a16="http://schemas.microsoft.com/office/drawing/2014/main" id="{14C07858-2EE6-42E7-B3B4-3AE442CBCD6E}"/>
              </a:ext>
            </a:extLst>
          </p:cNvPr>
          <p:cNvSpPr/>
          <p:nvPr/>
        </p:nvSpPr>
        <p:spPr>
          <a:xfrm>
            <a:off x="8524371" y="4724400"/>
            <a:ext cx="1990918" cy="426033"/>
          </a:xfrm>
          <a:prstGeom prst="round2DiagRect">
            <a:avLst>
              <a:gd name="adj1" fmla="val 11512"/>
              <a:gd name="adj2" fmla="val 11511"/>
            </a:avLst>
          </a:prstGeom>
          <a:solidFill>
            <a:schemeClr val="bg1"/>
          </a:solidFill>
          <a:ln w="3430" cap="flat">
            <a:noFill/>
            <a:prstDash val="solid"/>
            <a:miter/>
          </a:ln>
        </p:spPr>
        <p:txBody>
          <a:bodyPr rtlCol="0" anchor="ctr"/>
          <a:lstStyle/>
          <a:p>
            <a:pPr algn="ctr"/>
            <a:r>
              <a:rPr lang="en-US" sz="1050" b="1">
                <a:solidFill>
                  <a:srgbClr val="0E36B3"/>
                </a:solidFill>
                <a:latin typeface="Muli SemiBold" pitchFamily="2" charset="77"/>
                <a:cs typeface="Poppins" panose="00000500000000000000" pitchFamily="2" charset="0"/>
              </a:rPr>
              <a:t>Select this Plan</a:t>
            </a:r>
            <a:endParaRPr lang="en-ID" sz="1050" b="1">
              <a:solidFill>
                <a:srgbClr val="0E36B3"/>
              </a:solidFill>
              <a:latin typeface="Muli SemiBold" pitchFamily="2" charset="77"/>
              <a:cs typeface="Poppins" panose="00000500000000000000" pitchFamily="2" charset="0"/>
            </a:endParaRPr>
          </a:p>
        </p:txBody>
      </p:sp>
      <p:cxnSp>
        <p:nvCxnSpPr>
          <p:cNvPr id="21" name="Straight Connector 20">
            <a:extLst>
              <a:ext uri="{FF2B5EF4-FFF2-40B4-BE49-F238E27FC236}">
                <a16:creationId xmlns:a16="http://schemas.microsoft.com/office/drawing/2014/main" id="{FA2B3FCD-929F-8E4C-A45C-012523708935}"/>
              </a:ext>
            </a:extLst>
          </p:cNvPr>
          <p:cNvCxnSpPr>
            <a:cxnSpLocks/>
          </p:cNvCxnSpPr>
          <p:nvPr/>
        </p:nvCxnSpPr>
        <p:spPr>
          <a:xfrm>
            <a:off x="8144602" y="2965995"/>
            <a:ext cx="2750457" cy="0"/>
          </a:xfrm>
          <a:prstGeom prst="line">
            <a:avLst/>
          </a:prstGeom>
          <a:ln w="12700">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915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Kotak Teks 3">
            <a:extLst>
              <a:ext uri="{FF2B5EF4-FFF2-40B4-BE49-F238E27FC236}">
                <a16:creationId xmlns:a16="http://schemas.microsoft.com/office/drawing/2014/main" id="{7803807E-DC77-413D-B654-2C2556B59CD5}"/>
              </a:ext>
            </a:extLst>
          </p:cNvPr>
          <p:cNvSpPr txBox="1"/>
          <p:nvPr/>
        </p:nvSpPr>
        <p:spPr>
          <a:xfrm>
            <a:off x="3796285" y="736465"/>
            <a:ext cx="4413904" cy="415498"/>
          </a:xfrm>
          <a:prstGeom prst="rect">
            <a:avLst/>
          </a:prstGeom>
          <a:noFill/>
        </p:spPr>
        <p:txBody>
          <a:bodyPr wrap="square" rtlCol="0">
            <a:spAutoFit/>
          </a:bodyPr>
          <a:lstStyle/>
          <a:p>
            <a:pPr algn="ctr"/>
            <a:r>
              <a:rPr lang="en-US" sz="2100" spc="100">
                <a:latin typeface="Poppins SemiBold" panose="00000700000000000000" pitchFamily="50" charset="0"/>
                <a:ea typeface="Roboto" panose="02000000000000000000" pitchFamily="2" charset="0"/>
                <a:cs typeface="Poppins SemiBold" panose="00000700000000000000" pitchFamily="50" charset="0"/>
              </a:rPr>
              <a:t>Simple pricing for your team</a:t>
            </a:r>
            <a:endParaRPr lang="en-ID" sz="2100" spc="100" dirty="0">
              <a:latin typeface="Poppins SemiBold" panose="00000700000000000000" pitchFamily="50" charset="0"/>
              <a:ea typeface="Roboto" panose="02000000000000000000" pitchFamily="2" charset="0"/>
              <a:cs typeface="Poppins SemiBold" panose="00000700000000000000" pitchFamily="50" charset="0"/>
            </a:endParaRPr>
          </a:p>
        </p:txBody>
      </p:sp>
      <p:sp>
        <p:nvSpPr>
          <p:cNvPr id="4" name="Kotak Teks 2">
            <a:extLst>
              <a:ext uri="{FF2B5EF4-FFF2-40B4-BE49-F238E27FC236}">
                <a16:creationId xmlns:a16="http://schemas.microsoft.com/office/drawing/2014/main" id="{229E3E72-CE15-4DA9-907C-F33FFDC4945D}"/>
              </a:ext>
            </a:extLst>
          </p:cNvPr>
          <p:cNvSpPr txBox="1"/>
          <p:nvPr/>
        </p:nvSpPr>
        <p:spPr>
          <a:xfrm>
            <a:off x="3276601" y="1242691"/>
            <a:ext cx="5453272" cy="316497"/>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pitchFamily="2" charset="77"/>
              </a:rPr>
              <a:t>During </a:t>
            </a:r>
            <a:r>
              <a:rPr lang="en-US" sz="1100" b="1">
                <a:solidFill>
                  <a:schemeClr val="tx1">
                    <a:lumMod val="75000"/>
                    <a:lumOff val="25000"/>
                  </a:schemeClr>
                </a:solidFill>
                <a:latin typeface="Muli" pitchFamily="2" charset="77"/>
              </a:rPr>
              <a:t>Free 30 Day Trial </a:t>
            </a:r>
            <a:r>
              <a:rPr lang="en-US" sz="1100">
                <a:solidFill>
                  <a:schemeClr val="tx1">
                    <a:lumMod val="75000"/>
                    <a:lumOff val="25000"/>
                  </a:schemeClr>
                </a:solidFill>
                <a:latin typeface="Muli" pitchFamily="2" charset="77"/>
              </a:rPr>
              <a:t>you don’t need credit card. You can cancel anytime.</a:t>
            </a:r>
            <a:endParaRPr lang="en-ID" sz="1100">
              <a:solidFill>
                <a:srgbClr val="49A0ED"/>
              </a:solidFill>
              <a:latin typeface="Muli" pitchFamily="2" charset="77"/>
            </a:endParaRPr>
          </a:p>
        </p:txBody>
      </p:sp>
      <p:sp>
        <p:nvSpPr>
          <p:cNvPr id="20" name="Rectangle: Rounded Corners 19">
            <a:extLst>
              <a:ext uri="{FF2B5EF4-FFF2-40B4-BE49-F238E27FC236}">
                <a16:creationId xmlns:a16="http://schemas.microsoft.com/office/drawing/2014/main" id="{23BD6185-DB6F-4EAE-BBE3-33C5E688BF4F}"/>
              </a:ext>
            </a:extLst>
          </p:cNvPr>
          <p:cNvSpPr/>
          <p:nvPr/>
        </p:nvSpPr>
        <p:spPr>
          <a:xfrm>
            <a:off x="7321318" y="2273505"/>
            <a:ext cx="2671808" cy="3577716"/>
          </a:xfrm>
          <a:prstGeom prst="roundRect">
            <a:avLst>
              <a:gd name="adj" fmla="val 3771"/>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Kotak Teks 3">
            <a:extLst>
              <a:ext uri="{FF2B5EF4-FFF2-40B4-BE49-F238E27FC236}">
                <a16:creationId xmlns:a16="http://schemas.microsoft.com/office/drawing/2014/main" id="{C0921A79-160D-4F6B-8CFA-9231B05EABE8}"/>
              </a:ext>
            </a:extLst>
          </p:cNvPr>
          <p:cNvSpPr txBox="1"/>
          <p:nvPr/>
        </p:nvSpPr>
        <p:spPr>
          <a:xfrm>
            <a:off x="7972940" y="3161352"/>
            <a:ext cx="1479150" cy="523220"/>
          </a:xfrm>
          <a:prstGeom prst="rect">
            <a:avLst/>
          </a:prstGeom>
          <a:noFill/>
        </p:spPr>
        <p:txBody>
          <a:bodyPr wrap="square" rtlCol="0">
            <a:spAutoFit/>
          </a:bodyPr>
          <a:lstStyle/>
          <a:p>
            <a:pPr algn="ctr"/>
            <a:r>
              <a:rPr lang="en-US" sz="2800" spc="100">
                <a:latin typeface="Poppins Medium" pitchFamily="2" charset="77"/>
                <a:ea typeface="Roboto" panose="02000000000000000000" pitchFamily="2" charset="0"/>
                <a:cs typeface="Poppins Medium" pitchFamily="2" charset="77"/>
              </a:rPr>
              <a:t>$338</a:t>
            </a:r>
            <a:endParaRPr lang="en-ID" sz="2800" spc="100" dirty="0">
              <a:latin typeface="Poppins Medium" pitchFamily="2" charset="77"/>
              <a:ea typeface="Roboto" panose="02000000000000000000" pitchFamily="2" charset="0"/>
              <a:cs typeface="Poppins Medium" pitchFamily="2" charset="77"/>
            </a:endParaRPr>
          </a:p>
        </p:txBody>
      </p:sp>
      <p:sp>
        <p:nvSpPr>
          <p:cNvPr id="22" name="Persegi Panjang 24">
            <a:extLst>
              <a:ext uri="{FF2B5EF4-FFF2-40B4-BE49-F238E27FC236}">
                <a16:creationId xmlns:a16="http://schemas.microsoft.com/office/drawing/2014/main" id="{B139120F-A12F-442D-814E-6742845D54F7}"/>
              </a:ext>
            </a:extLst>
          </p:cNvPr>
          <p:cNvSpPr/>
          <p:nvPr/>
        </p:nvSpPr>
        <p:spPr>
          <a:xfrm>
            <a:off x="7653174" y="3738626"/>
            <a:ext cx="2142862" cy="1395638"/>
          </a:xfrm>
          <a:prstGeom prst="rect">
            <a:avLst/>
          </a:prstGeom>
        </p:spPr>
        <p:txBody>
          <a:bodyPr wrap="square">
            <a:spAutoFit/>
          </a:bodyPr>
          <a:lstStyle/>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CRM Integration</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Sales Enablement Integration</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Account-based Marketing</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Dedicated CSM</a:t>
            </a:r>
          </a:p>
        </p:txBody>
      </p:sp>
      <p:sp>
        <p:nvSpPr>
          <p:cNvPr id="24" name="Persegi Panjang: Sudut Diagonal Lengkung 27">
            <a:extLst>
              <a:ext uri="{FF2B5EF4-FFF2-40B4-BE49-F238E27FC236}">
                <a16:creationId xmlns:a16="http://schemas.microsoft.com/office/drawing/2014/main" id="{6167B374-7756-4F77-A785-573259C75826}"/>
              </a:ext>
            </a:extLst>
          </p:cNvPr>
          <p:cNvSpPr/>
          <p:nvPr/>
        </p:nvSpPr>
        <p:spPr>
          <a:xfrm>
            <a:off x="7990297" y="5636741"/>
            <a:ext cx="1479152" cy="428959"/>
          </a:xfrm>
          <a:prstGeom prst="round2DiagRect">
            <a:avLst>
              <a:gd name="adj1" fmla="val 11512"/>
              <a:gd name="adj2" fmla="val 11511"/>
            </a:avLst>
          </a:prstGeom>
          <a:solidFill>
            <a:srgbClr val="0E36B3"/>
          </a:solidFill>
          <a:ln w="3430" cap="flat">
            <a:noFill/>
            <a:prstDash val="solid"/>
            <a:miter/>
          </a:ln>
        </p:spPr>
        <p:txBody>
          <a:bodyPr rtlCol="0" anchor="ctr"/>
          <a:lstStyle/>
          <a:p>
            <a:pPr algn="ctr"/>
            <a:r>
              <a:rPr lang="en-US" sz="1000" b="1">
                <a:solidFill>
                  <a:schemeClr val="bg1"/>
                </a:solidFill>
                <a:latin typeface="Muli" pitchFamily="2" charset="77"/>
                <a:cs typeface="Poppins" panose="00000500000000000000" pitchFamily="2" charset="0"/>
              </a:rPr>
              <a:t>Get Started</a:t>
            </a:r>
            <a:endParaRPr lang="en-ID" sz="1000" b="1">
              <a:solidFill>
                <a:schemeClr val="bg1"/>
              </a:solidFill>
              <a:latin typeface="Muli" pitchFamily="2" charset="77"/>
              <a:cs typeface="Poppins" panose="00000500000000000000" pitchFamily="2" charset="0"/>
            </a:endParaRPr>
          </a:p>
        </p:txBody>
      </p:sp>
      <p:sp>
        <p:nvSpPr>
          <p:cNvPr id="25" name="Kotak Teks 3">
            <a:extLst>
              <a:ext uri="{FF2B5EF4-FFF2-40B4-BE49-F238E27FC236}">
                <a16:creationId xmlns:a16="http://schemas.microsoft.com/office/drawing/2014/main" id="{3DB6F045-25D4-4956-9415-BE5731413C97}"/>
              </a:ext>
            </a:extLst>
          </p:cNvPr>
          <p:cNvSpPr txBox="1"/>
          <p:nvPr/>
        </p:nvSpPr>
        <p:spPr>
          <a:xfrm>
            <a:off x="7812228" y="2778236"/>
            <a:ext cx="1800575" cy="292388"/>
          </a:xfrm>
          <a:prstGeom prst="rect">
            <a:avLst/>
          </a:prstGeom>
          <a:noFill/>
        </p:spPr>
        <p:txBody>
          <a:bodyPr wrap="square" rtlCol="0">
            <a:spAutoFit/>
          </a:bodyPr>
          <a:lstStyle/>
          <a:p>
            <a:pPr algn="ctr"/>
            <a:r>
              <a:rPr lang="en-US" sz="1300" b="1">
                <a:latin typeface="Muli" pitchFamily="2" charset="77"/>
                <a:ea typeface="Roboto" panose="02000000000000000000" pitchFamily="2" charset="0"/>
                <a:cs typeface="Poppins Medium" pitchFamily="2" charset="77"/>
              </a:rPr>
              <a:t>Advance Pack</a:t>
            </a:r>
            <a:endParaRPr lang="en-ID" sz="1300" b="1" dirty="0">
              <a:latin typeface="Muli" pitchFamily="2" charset="77"/>
              <a:ea typeface="Roboto" panose="02000000000000000000" pitchFamily="2" charset="0"/>
              <a:cs typeface="Poppins Medium" pitchFamily="2" charset="77"/>
            </a:endParaRPr>
          </a:p>
        </p:txBody>
      </p:sp>
      <p:sp>
        <p:nvSpPr>
          <p:cNvPr id="23" name="Rectangle: Rounded Corners 22">
            <a:extLst>
              <a:ext uri="{FF2B5EF4-FFF2-40B4-BE49-F238E27FC236}">
                <a16:creationId xmlns:a16="http://schemas.microsoft.com/office/drawing/2014/main" id="{16654E64-135E-4F25-8742-69D9C01DAB78}"/>
              </a:ext>
            </a:extLst>
          </p:cNvPr>
          <p:cNvSpPr/>
          <p:nvPr/>
        </p:nvSpPr>
        <p:spPr>
          <a:xfrm>
            <a:off x="2198875" y="2273505"/>
            <a:ext cx="2671808" cy="3577716"/>
          </a:xfrm>
          <a:prstGeom prst="roundRect">
            <a:avLst>
              <a:gd name="adj" fmla="val 3771"/>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Kotak Teks 3">
            <a:extLst>
              <a:ext uri="{FF2B5EF4-FFF2-40B4-BE49-F238E27FC236}">
                <a16:creationId xmlns:a16="http://schemas.microsoft.com/office/drawing/2014/main" id="{839FC8F8-B793-4590-B27F-54180C30B6A1}"/>
              </a:ext>
            </a:extLst>
          </p:cNvPr>
          <p:cNvSpPr txBox="1"/>
          <p:nvPr/>
        </p:nvSpPr>
        <p:spPr>
          <a:xfrm>
            <a:off x="2739910" y="3161352"/>
            <a:ext cx="1479150" cy="523220"/>
          </a:xfrm>
          <a:prstGeom prst="rect">
            <a:avLst/>
          </a:prstGeom>
          <a:noFill/>
        </p:spPr>
        <p:txBody>
          <a:bodyPr wrap="square" rtlCol="0">
            <a:spAutoFit/>
          </a:bodyPr>
          <a:lstStyle/>
          <a:p>
            <a:pPr algn="ctr"/>
            <a:r>
              <a:rPr lang="en-US" sz="2800" spc="100">
                <a:latin typeface="Poppins Medium" pitchFamily="2" charset="77"/>
                <a:ea typeface="Roboto" panose="02000000000000000000" pitchFamily="2" charset="0"/>
                <a:cs typeface="Poppins Medium" pitchFamily="2" charset="77"/>
              </a:rPr>
              <a:t>$135</a:t>
            </a:r>
            <a:endParaRPr lang="en-ID" sz="2800" spc="100" dirty="0">
              <a:latin typeface="Poppins Medium" pitchFamily="2" charset="77"/>
              <a:ea typeface="Roboto" panose="02000000000000000000" pitchFamily="2" charset="0"/>
              <a:cs typeface="Poppins Medium" pitchFamily="2" charset="77"/>
            </a:endParaRPr>
          </a:p>
        </p:txBody>
      </p:sp>
      <p:sp>
        <p:nvSpPr>
          <p:cNvPr id="12" name="Persegi Panjang 24">
            <a:extLst>
              <a:ext uri="{FF2B5EF4-FFF2-40B4-BE49-F238E27FC236}">
                <a16:creationId xmlns:a16="http://schemas.microsoft.com/office/drawing/2014/main" id="{82FA9941-B4D1-44DB-8DE2-3BF9E6D65875}"/>
              </a:ext>
            </a:extLst>
          </p:cNvPr>
          <p:cNvSpPr/>
          <p:nvPr/>
        </p:nvSpPr>
        <p:spPr>
          <a:xfrm>
            <a:off x="2408054" y="3738626"/>
            <a:ext cx="2142862" cy="1395638"/>
          </a:xfrm>
          <a:prstGeom prst="rect">
            <a:avLst/>
          </a:prstGeom>
        </p:spPr>
        <p:txBody>
          <a:bodyPr wrap="square">
            <a:spAutoFit/>
          </a:bodyPr>
          <a:lstStyle/>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Advance Security</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Change Management</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Implementation Services</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Apps Anf Integrations</a:t>
            </a:r>
          </a:p>
        </p:txBody>
      </p:sp>
      <p:sp>
        <p:nvSpPr>
          <p:cNvPr id="10" name="Persegi Panjang: Sudut Diagonal Lengkung 27">
            <a:extLst>
              <a:ext uri="{FF2B5EF4-FFF2-40B4-BE49-F238E27FC236}">
                <a16:creationId xmlns:a16="http://schemas.microsoft.com/office/drawing/2014/main" id="{B09B360D-C104-4221-AEF4-37E11D58F849}"/>
              </a:ext>
            </a:extLst>
          </p:cNvPr>
          <p:cNvSpPr/>
          <p:nvPr/>
        </p:nvSpPr>
        <p:spPr>
          <a:xfrm>
            <a:off x="2772165" y="5636741"/>
            <a:ext cx="1479152" cy="428959"/>
          </a:xfrm>
          <a:prstGeom prst="round2DiagRect">
            <a:avLst>
              <a:gd name="adj1" fmla="val 11512"/>
              <a:gd name="adj2" fmla="val 11511"/>
            </a:avLst>
          </a:prstGeom>
          <a:solidFill>
            <a:srgbClr val="0E36B3"/>
          </a:solidFill>
          <a:ln w="3430" cap="flat">
            <a:noFill/>
            <a:prstDash val="solid"/>
            <a:miter/>
          </a:ln>
        </p:spPr>
        <p:txBody>
          <a:bodyPr rtlCol="0" anchor="ctr"/>
          <a:lstStyle/>
          <a:p>
            <a:pPr algn="ctr"/>
            <a:r>
              <a:rPr lang="en-US" sz="1000" b="1">
                <a:solidFill>
                  <a:schemeClr val="bg1"/>
                </a:solidFill>
                <a:latin typeface="Muli" pitchFamily="2" charset="77"/>
                <a:cs typeface="Poppins" panose="00000500000000000000" pitchFamily="2" charset="0"/>
              </a:rPr>
              <a:t>Get Started</a:t>
            </a:r>
            <a:endParaRPr lang="en-ID" sz="1000" b="1">
              <a:solidFill>
                <a:schemeClr val="bg1"/>
              </a:solidFill>
              <a:latin typeface="Muli" pitchFamily="2" charset="77"/>
              <a:cs typeface="Poppins" panose="00000500000000000000" pitchFamily="2" charset="0"/>
            </a:endParaRPr>
          </a:p>
        </p:txBody>
      </p:sp>
      <p:sp>
        <p:nvSpPr>
          <p:cNvPr id="14" name="Kotak Teks 3">
            <a:extLst>
              <a:ext uri="{FF2B5EF4-FFF2-40B4-BE49-F238E27FC236}">
                <a16:creationId xmlns:a16="http://schemas.microsoft.com/office/drawing/2014/main" id="{7FC131A5-3CF3-4768-8424-94B4C866A671}"/>
              </a:ext>
            </a:extLst>
          </p:cNvPr>
          <p:cNvSpPr txBox="1"/>
          <p:nvPr/>
        </p:nvSpPr>
        <p:spPr>
          <a:xfrm>
            <a:off x="2753249" y="2778236"/>
            <a:ext cx="1458288" cy="292388"/>
          </a:xfrm>
          <a:prstGeom prst="rect">
            <a:avLst/>
          </a:prstGeom>
          <a:noFill/>
        </p:spPr>
        <p:txBody>
          <a:bodyPr wrap="square" rtlCol="0">
            <a:spAutoFit/>
          </a:bodyPr>
          <a:lstStyle/>
          <a:p>
            <a:pPr algn="ctr"/>
            <a:r>
              <a:rPr lang="en-US" sz="1300" b="1">
                <a:latin typeface="Muli" pitchFamily="2" charset="77"/>
                <a:ea typeface="Roboto" panose="02000000000000000000" pitchFamily="2" charset="0"/>
                <a:cs typeface="Poppins Medium" pitchFamily="2" charset="77"/>
              </a:rPr>
              <a:t>Starter Pack</a:t>
            </a:r>
            <a:endParaRPr lang="en-ID" sz="1300" b="1" dirty="0">
              <a:latin typeface="Muli" pitchFamily="2" charset="77"/>
              <a:ea typeface="Roboto" panose="02000000000000000000" pitchFamily="2" charset="0"/>
              <a:cs typeface="Poppins Medium" pitchFamily="2" charset="77"/>
            </a:endParaRPr>
          </a:p>
        </p:txBody>
      </p:sp>
      <p:sp>
        <p:nvSpPr>
          <p:cNvPr id="15" name="Rectangle: Rounded Corners 14">
            <a:extLst>
              <a:ext uri="{FF2B5EF4-FFF2-40B4-BE49-F238E27FC236}">
                <a16:creationId xmlns:a16="http://schemas.microsoft.com/office/drawing/2014/main" id="{C4347B1A-11DE-4301-8CC8-DEF6B37EBADD}"/>
              </a:ext>
            </a:extLst>
          </p:cNvPr>
          <p:cNvSpPr/>
          <p:nvPr/>
        </p:nvSpPr>
        <p:spPr>
          <a:xfrm>
            <a:off x="4760097" y="2146911"/>
            <a:ext cx="2671808" cy="3972852"/>
          </a:xfrm>
          <a:prstGeom prst="roundRect">
            <a:avLst>
              <a:gd name="adj" fmla="val 3771"/>
            </a:avLst>
          </a:prstGeom>
          <a:solidFill>
            <a:schemeClr val="bg1"/>
          </a:solidFill>
          <a:ln>
            <a:solidFill>
              <a:schemeClr val="bg1">
                <a:lumMod val="95000"/>
              </a:schemeClr>
            </a:solidFill>
          </a:ln>
          <a:effectLst>
            <a:outerShdw blurRad="3048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Kotak Teks 3">
            <a:extLst>
              <a:ext uri="{FF2B5EF4-FFF2-40B4-BE49-F238E27FC236}">
                <a16:creationId xmlns:a16="http://schemas.microsoft.com/office/drawing/2014/main" id="{7C6FE5FD-E599-46E6-9707-CB402F1428B1}"/>
              </a:ext>
            </a:extLst>
          </p:cNvPr>
          <p:cNvSpPr txBox="1"/>
          <p:nvPr/>
        </p:nvSpPr>
        <p:spPr>
          <a:xfrm>
            <a:off x="5356426" y="2980491"/>
            <a:ext cx="1479150" cy="523220"/>
          </a:xfrm>
          <a:prstGeom prst="rect">
            <a:avLst/>
          </a:prstGeom>
          <a:noFill/>
        </p:spPr>
        <p:txBody>
          <a:bodyPr wrap="square" rtlCol="0">
            <a:spAutoFit/>
          </a:bodyPr>
          <a:lstStyle/>
          <a:p>
            <a:pPr algn="ctr"/>
            <a:r>
              <a:rPr lang="en-US" sz="2800" spc="100">
                <a:latin typeface="Poppins Medium" pitchFamily="2" charset="77"/>
                <a:ea typeface="Roboto" panose="02000000000000000000" pitchFamily="2" charset="0"/>
                <a:cs typeface="Poppins Medium" pitchFamily="2" charset="77"/>
              </a:rPr>
              <a:t>$233</a:t>
            </a:r>
            <a:endParaRPr lang="en-ID" sz="2800" spc="100" dirty="0">
              <a:latin typeface="Poppins Medium" pitchFamily="2" charset="77"/>
              <a:ea typeface="Roboto" panose="02000000000000000000" pitchFamily="2" charset="0"/>
              <a:cs typeface="Poppins Medium" pitchFamily="2" charset="77"/>
            </a:endParaRPr>
          </a:p>
        </p:txBody>
      </p:sp>
      <p:sp>
        <p:nvSpPr>
          <p:cNvPr id="17" name="Persegi Panjang 24">
            <a:extLst>
              <a:ext uri="{FF2B5EF4-FFF2-40B4-BE49-F238E27FC236}">
                <a16:creationId xmlns:a16="http://schemas.microsoft.com/office/drawing/2014/main" id="{DF75434B-DD8B-47F8-AF75-789759DA51AF}"/>
              </a:ext>
            </a:extLst>
          </p:cNvPr>
          <p:cNvSpPr/>
          <p:nvPr/>
        </p:nvSpPr>
        <p:spPr>
          <a:xfrm>
            <a:off x="5024570" y="3553099"/>
            <a:ext cx="2142862" cy="1395638"/>
          </a:xfrm>
          <a:prstGeom prst="rect">
            <a:avLst/>
          </a:prstGeom>
        </p:spPr>
        <p:txBody>
          <a:bodyPr wrap="square">
            <a:spAutoFit/>
          </a:bodyPr>
          <a:lstStyle/>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Knowledge Base</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Creative Cloud Integration</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Data Export &amp; Deletion</a:t>
            </a:r>
          </a:p>
          <a:p>
            <a:pPr algn="ctr">
              <a:lnSpc>
                <a:spcPct val="200000"/>
              </a:lnSpc>
            </a:pPr>
            <a:r>
              <a:rPr lang="en-US" sz="1100">
                <a:solidFill>
                  <a:schemeClr val="tx1">
                    <a:lumMod val="75000"/>
                    <a:lumOff val="25000"/>
                  </a:schemeClr>
                </a:solidFill>
                <a:latin typeface="Muli" pitchFamily="2" charset="77"/>
                <a:ea typeface="Roboto" panose="02000000000000000000" pitchFamily="2" charset="0"/>
                <a:cs typeface="Open Sans" panose="020B0606030504020204" pitchFamily="34" charset="0"/>
              </a:rPr>
              <a:t>Custom Branding</a:t>
            </a:r>
          </a:p>
        </p:txBody>
      </p:sp>
      <p:sp>
        <p:nvSpPr>
          <p:cNvPr id="18" name="Persegi Panjang: Sudut Diagonal Lengkung 27">
            <a:extLst>
              <a:ext uri="{FF2B5EF4-FFF2-40B4-BE49-F238E27FC236}">
                <a16:creationId xmlns:a16="http://schemas.microsoft.com/office/drawing/2014/main" id="{6C4E198B-82E5-4B83-9903-3F46E4983CDB}"/>
              </a:ext>
            </a:extLst>
          </p:cNvPr>
          <p:cNvSpPr/>
          <p:nvPr/>
        </p:nvSpPr>
        <p:spPr>
          <a:xfrm>
            <a:off x="5374568" y="5327729"/>
            <a:ext cx="1479152" cy="428959"/>
          </a:xfrm>
          <a:prstGeom prst="round2DiagRect">
            <a:avLst>
              <a:gd name="adj1" fmla="val 11512"/>
              <a:gd name="adj2" fmla="val 11511"/>
            </a:avLst>
          </a:prstGeom>
          <a:solidFill>
            <a:srgbClr val="0E36B3"/>
          </a:solidFill>
          <a:ln w="3430" cap="flat">
            <a:noFill/>
            <a:prstDash val="solid"/>
            <a:miter/>
          </a:ln>
        </p:spPr>
        <p:txBody>
          <a:bodyPr rtlCol="0" anchor="ctr"/>
          <a:lstStyle/>
          <a:p>
            <a:pPr algn="ctr"/>
            <a:r>
              <a:rPr lang="en-US" sz="1000" b="1">
                <a:solidFill>
                  <a:schemeClr val="bg1"/>
                </a:solidFill>
                <a:latin typeface="Muli" pitchFamily="2" charset="77"/>
                <a:cs typeface="Poppins" panose="00000500000000000000" pitchFamily="2" charset="0"/>
              </a:rPr>
              <a:t>Get Started</a:t>
            </a:r>
            <a:endParaRPr lang="en-ID" sz="1000" b="1">
              <a:solidFill>
                <a:schemeClr val="bg1"/>
              </a:solidFill>
              <a:latin typeface="Muli" pitchFamily="2" charset="77"/>
              <a:cs typeface="Poppins" panose="00000500000000000000" pitchFamily="2" charset="0"/>
            </a:endParaRPr>
          </a:p>
        </p:txBody>
      </p:sp>
      <p:sp>
        <p:nvSpPr>
          <p:cNvPr id="19" name="Kotak Teks 3">
            <a:extLst>
              <a:ext uri="{FF2B5EF4-FFF2-40B4-BE49-F238E27FC236}">
                <a16:creationId xmlns:a16="http://schemas.microsoft.com/office/drawing/2014/main" id="{9BBE3E4F-5C85-47A2-8CA3-CF85569EF6DB}"/>
              </a:ext>
            </a:extLst>
          </p:cNvPr>
          <p:cNvSpPr txBox="1"/>
          <p:nvPr/>
        </p:nvSpPr>
        <p:spPr>
          <a:xfrm>
            <a:off x="5366857" y="2597375"/>
            <a:ext cx="1458288" cy="292388"/>
          </a:xfrm>
          <a:prstGeom prst="rect">
            <a:avLst/>
          </a:prstGeom>
          <a:noFill/>
        </p:spPr>
        <p:txBody>
          <a:bodyPr wrap="square" rtlCol="0">
            <a:spAutoFit/>
          </a:bodyPr>
          <a:lstStyle/>
          <a:p>
            <a:pPr algn="ctr"/>
            <a:r>
              <a:rPr lang="en-US" sz="1300" b="1">
                <a:latin typeface="Muli" pitchFamily="2" charset="77"/>
                <a:ea typeface="Roboto" panose="02000000000000000000" pitchFamily="2" charset="0"/>
                <a:cs typeface="Poppins Medium" pitchFamily="2" charset="77"/>
              </a:rPr>
              <a:t>Reguler Pack</a:t>
            </a:r>
            <a:endParaRPr lang="en-ID" sz="1300" b="1" dirty="0">
              <a:latin typeface="Muli" pitchFamily="2" charset="77"/>
              <a:ea typeface="Roboto" panose="02000000000000000000" pitchFamily="2" charset="0"/>
              <a:cs typeface="Poppins Medium" pitchFamily="2" charset="77"/>
            </a:endParaRPr>
          </a:p>
        </p:txBody>
      </p:sp>
      <p:sp>
        <p:nvSpPr>
          <p:cNvPr id="31" name="Freeform: Shape 30">
            <a:extLst>
              <a:ext uri="{FF2B5EF4-FFF2-40B4-BE49-F238E27FC236}">
                <a16:creationId xmlns:a16="http://schemas.microsoft.com/office/drawing/2014/main" id="{792B33FD-8F50-463E-A18A-574B4642218A}"/>
              </a:ext>
            </a:extLst>
          </p:cNvPr>
          <p:cNvSpPr/>
          <p:nvPr/>
        </p:nvSpPr>
        <p:spPr>
          <a:xfrm>
            <a:off x="4760097" y="2072942"/>
            <a:ext cx="2671808" cy="141948"/>
          </a:xfrm>
          <a:custGeom>
            <a:avLst/>
            <a:gdLst>
              <a:gd name="connsiteX0" fmla="*/ 100754 w 2671808"/>
              <a:gd name="connsiteY0" fmla="*/ 0 h 141948"/>
              <a:gd name="connsiteX1" fmla="*/ 2571054 w 2671808"/>
              <a:gd name="connsiteY1" fmla="*/ 0 h 141948"/>
              <a:gd name="connsiteX2" fmla="*/ 2671808 w 2671808"/>
              <a:gd name="connsiteY2" fmla="*/ 100754 h 141948"/>
              <a:gd name="connsiteX3" fmla="*/ 2671808 w 2671808"/>
              <a:gd name="connsiteY3" fmla="*/ 141948 h 141948"/>
              <a:gd name="connsiteX4" fmla="*/ 0 w 2671808"/>
              <a:gd name="connsiteY4" fmla="*/ 141948 h 141948"/>
              <a:gd name="connsiteX5" fmla="*/ 0 w 2671808"/>
              <a:gd name="connsiteY5" fmla="*/ 100754 h 141948"/>
              <a:gd name="connsiteX6" fmla="*/ 100754 w 2671808"/>
              <a:gd name="connsiteY6" fmla="*/ 0 h 14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1808" h="141948">
                <a:moveTo>
                  <a:pt x="100754" y="0"/>
                </a:moveTo>
                <a:lnTo>
                  <a:pt x="2571054" y="0"/>
                </a:lnTo>
                <a:cubicBezTo>
                  <a:pt x="2626699" y="0"/>
                  <a:pt x="2671808" y="45109"/>
                  <a:pt x="2671808" y="100754"/>
                </a:cubicBezTo>
                <a:lnTo>
                  <a:pt x="2671808" y="141948"/>
                </a:lnTo>
                <a:lnTo>
                  <a:pt x="0" y="141948"/>
                </a:lnTo>
                <a:lnTo>
                  <a:pt x="0" y="100754"/>
                </a:lnTo>
                <a:cubicBezTo>
                  <a:pt x="0" y="45109"/>
                  <a:pt x="45109" y="0"/>
                  <a:pt x="100754" y="0"/>
                </a:cubicBezTo>
                <a:close/>
              </a:path>
            </a:pathLst>
          </a:cu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4196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Kotak Teks 3">
            <a:extLst>
              <a:ext uri="{FF2B5EF4-FFF2-40B4-BE49-F238E27FC236}">
                <a16:creationId xmlns:a16="http://schemas.microsoft.com/office/drawing/2014/main" id="{9E477690-5FEF-4CAB-8AB2-6D54B00A30C5}"/>
              </a:ext>
            </a:extLst>
          </p:cNvPr>
          <p:cNvSpPr txBox="1"/>
          <p:nvPr/>
        </p:nvSpPr>
        <p:spPr>
          <a:xfrm>
            <a:off x="1300315" y="4503174"/>
            <a:ext cx="2569709" cy="923330"/>
          </a:xfrm>
          <a:prstGeom prst="rect">
            <a:avLst/>
          </a:prstGeom>
          <a:noFill/>
        </p:spPr>
        <p:txBody>
          <a:bodyPr wrap="square" rtlCol="0">
            <a:spAutoFit/>
          </a:bodyPr>
          <a:lstStyle/>
          <a:p>
            <a:r>
              <a:rPr lang="en-US" sz="2700" b="1">
                <a:gradFill>
                  <a:gsLst>
                    <a:gs pos="0">
                      <a:srgbClr val="C93D94"/>
                    </a:gs>
                    <a:gs pos="88000">
                      <a:srgbClr val="0E36B3"/>
                    </a:gs>
                  </a:gsLst>
                  <a:lin ang="5400000" scaled="1"/>
                </a:gradFill>
                <a:latin typeface="Poppins SemiBold" pitchFamily="2" charset="77"/>
                <a:ea typeface="Roboto" panose="02000000000000000000" pitchFamily="2" charset="0"/>
                <a:cs typeface="Poppins SemiBold" pitchFamily="2" charset="77"/>
              </a:rPr>
              <a:t>Get in touch with us</a:t>
            </a:r>
            <a:endParaRPr lang="en-ID" sz="2700" b="1" dirty="0">
              <a:gradFill>
                <a:gsLst>
                  <a:gs pos="0">
                    <a:srgbClr val="C93D94"/>
                  </a:gs>
                  <a:gs pos="88000">
                    <a:srgbClr val="0E36B3"/>
                  </a:gs>
                </a:gsLst>
                <a:lin ang="5400000" scaled="1"/>
              </a:gradFill>
              <a:latin typeface="Poppins SemiBold" pitchFamily="2" charset="77"/>
              <a:ea typeface="Roboto" panose="02000000000000000000" pitchFamily="2" charset="0"/>
              <a:cs typeface="Poppins SemiBold" pitchFamily="2" charset="77"/>
            </a:endParaRPr>
          </a:p>
        </p:txBody>
      </p:sp>
      <p:sp>
        <p:nvSpPr>
          <p:cNvPr id="3" name="Kotak Teks 3">
            <a:extLst>
              <a:ext uri="{FF2B5EF4-FFF2-40B4-BE49-F238E27FC236}">
                <a16:creationId xmlns:a16="http://schemas.microsoft.com/office/drawing/2014/main" id="{2F9F141F-F5EB-4731-8B85-DDFE3ECCF00A}"/>
              </a:ext>
            </a:extLst>
          </p:cNvPr>
          <p:cNvSpPr txBox="1"/>
          <p:nvPr/>
        </p:nvSpPr>
        <p:spPr>
          <a:xfrm>
            <a:off x="8504748" y="4503174"/>
            <a:ext cx="1894838" cy="276999"/>
          </a:xfrm>
          <a:prstGeom prst="rect">
            <a:avLst/>
          </a:prstGeom>
          <a:noFill/>
        </p:spPr>
        <p:txBody>
          <a:bodyPr wrap="square" rtlCol="0">
            <a:spAutoFit/>
          </a:bodyPr>
          <a:lstStyle/>
          <a:p>
            <a:r>
              <a:rPr lang="en-US" sz="1200" b="1">
                <a:latin typeface="Muli" pitchFamily="2" charset="77"/>
                <a:ea typeface="Roboto" panose="02000000000000000000" pitchFamily="2" charset="0"/>
                <a:cs typeface="Poppins SemiBold" panose="00000700000000000000" pitchFamily="50" charset="0"/>
              </a:rPr>
              <a:t>London Office.</a:t>
            </a:r>
            <a:endParaRPr lang="en-ID" sz="1200" b="1" dirty="0">
              <a:latin typeface="Muli" pitchFamily="2" charset="77"/>
              <a:ea typeface="Roboto" panose="02000000000000000000" pitchFamily="2" charset="0"/>
              <a:cs typeface="Poppins SemiBold" panose="00000700000000000000" pitchFamily="50" charset="0"/>
            </a:endParaRPr>
          </a:p>
        </p:txBody>
      </p:sp>
      <p:sp>
        <p:nvSpPr>
          <p:cNvPr id="45" name="Persegi Panjang 27">
            <a:extLst>
              <a:ext uri="{FF2B5EF4-FFF2-40B4-BE49-F238E27FC236}">
                <a16:creationId xmlns:a16="http://schemas.microsoft.com/office/drawing/2014/main" id="{4EB933FD-A911-4AB9-A042-C2F17FF5903C}"/>
              </a:ext>
            </a:extLst>
          </p:cNvPr>
          <p:cNvSpPr/>
          <p:nvPr/>
        </p:nvSpPr>
        <p:spPr>
          <a:xfrm>
            <a:off x="1294739" y="5422364"/>
            <a:ext cx="3275933" cy="526939"/>
          </a:xfrm>
          <a:prstGeom prst="rect">
            <a:avLst/>
          </a:prstGeom>
        </p:spPr>
        <p:txBody>
          <a:bodyPr wrap="square">
            <a:spAutoFit/>
          </a:bodyPr>
          <a:lstStyle/>
          <a:p>
            <a:pPr>
              <a:lnSpc>
                <a:spcPct val="150000"/>
              </a:lnSpc>
            </a:pPr>
            <a:r>
              <a:rPr lang="en-US" sz="1000" dirty="0">
                <a:solidFill>
                  <a:schemeClr val="tx1">
                    <a:lumMod val="75000"/>
                    <a:lumOff val="25000"/>
                  </a:schemeClr>
                </a:solidFill>
                <a:latin typeface="Muli" pitchFamily="2" charset="0"/>
                <a:ea typeface="Roboto" panose="02000000000000000000" pitchFamily="2" charset="0"/>
                <a:cs typeface="Poppins Medium" panose="00000600000000000000" pitchFamily="2" charset="0"/>
              </a:rPr>
              <a:t>Please feel free to call us on (cell</a:t>
            </a:r>
            <a:r>
              <a:rPr lang="sr-Latn-RS" sz="1000" dirty="0">
                <a:solidFill>
                  <a:schemeClr val="tx1">
                    <a:lumMod val="75000"/>
                    <a:lumOff val="25000"/>
                  </a:schemeClr>
                </a:solidFill>
                <a:latin typeface="Muli" pitchFamily="2" charset="0"/>
                <a:ea typeface="Roboto" panose="02000000000000000000" pitchFamily="2" charset="0"/>
                <a:cs typeface="Poppins Medium" panose="00000600000000000000" pitchFamily="2" charset="0"/>
              </a:rPr>
              <a:t> </a:t>
            </a:r>
            <a:r>
              <a:rPr lang="en-US" sz="1000" dirty="0">
                <a:solidFill>
                  <a:schemeClr val="tx1">
                    <a:lumMod val="75000"/>
                    <a:lumOff val="25000"/>
                  </a:schemeClr>
                </a:solidFill>
                <a:latin typeface="Muli" pitchFamily="2" charset="0"/>
                <a:ea typeface="Roboto" panose="02000000000000000000" pitchFamily="2" charset="0"/>
                <a:cs typeface="Poppins Medium" panose="00000600000000000000" pitchFamily="2" charset="0"/>
              </a:rPr>
              <a:t>number) or contact by (email) if you require any further information.</a:t>
            </a:r>
          </a:p>
        </p:txBody>
      </p:sp>
      <p:sp>
        <p:nvSpPr>
          <p:cNvPr id="46" name="Kotak Teks 3">
            <a:extLst>
              <a:ext uri="{FF2B5EF4-FFF2-40B4-BE49-F238E27FC236}">
                <a16:creationId xmlns:a16="http://schemas.microsoft.com/office/drawing/2014/main" id="{9D42290A-F287-4A2D-AFDD-911BE9CD315F}"/>
              </a:ext>
            </a:extLst>
          </p:cNvPr>
          <p:cNvSpPr txBox="1"/>
          <p:nvPr/>
        </p:nvSpPr>
        <p:spPr>
          <a:xfrm>
            <a:off x="5705919" y="4505945"/>
            <a:ext cx="1894838" cy="276999"/>
          </a:xfrm>
          <a:prstGeom prst="rect">
            <a:avLst/>
          </a:prstGeom>
          <a:noFill/>
        </p:spPr>
        <p:txBody>
          <a:bodyPr wrap="square" rtlCol="0">
            <a:spAutoFit/>
          </a:bodyPr>
          <a:lstStyle/>
          <a:p>
            <a:r>
              <a:rPr lang="en-US" sz="1200" b="1">
                <a:latin typeface="Muli" pitchFamily="2" charset="77"/>
                <a:ea typeface="Roboto" panose="02000000000000000000" pitchFamily="2" charset="0"/>
                <a:cs typeface="Poppins SemiBold" panose="00000700000000000000" pitchFamily="50" charset="0"/>
              </a:rPr>
              <a:t>New York Office.</a:t>
            </a:r>
            <a:endParaRPr lang="en-ID" sz="1200" b="1" dirty="0">
              <a:latin typeface="Muli" pitchFamily="2" charset="77"/>
              <a:ea typeface="Roboto" panose="02000000000000000000" pitchFamily="2" charset="0"/>
              <a:cs typeface="Poppins SemiBold" panose="00000700000000000000" pitchFamily="50" charset="0"/>
            </a:endParaRPr>
          </a:p>
        </p:txBody>
      </p:sp>
      <p:sp>
        <p:nvSpPr>
          <p:cNvPr id="49" name="Kotak Teks 25">
            <a:extLst>
              <a:ext uri="{FF2B5EF4-FFF2-40B4-BE49-F238E27FC236}">
                <a16:creationId xmlns:a16="http://schemas.microsoft.com/office/drawing/2014/main" id="{10A71784-319B-4A92-B44B-0F3C7A9319B3}"/>
              </a:ext>
            </a:extLst>
          </p:cNvPr>
          <p:cNvSpPr txBox="1"/>
          <p:nvPr/>
        </p:nvSpPr>
        <p:spPr>
          <a:xfrm>
            <a:off x="5705919" y="4754170"/>
            <a:ext cx="2309223" cy="1277144"/>
          </a:xfrm>
          <a:prstGeom prst="rect">
            <a:avLst/>
          </a:prstGeom>
          <a:noFill/>
        </p:spPr>
        <p:txBody>
          <a:bodyPr wrap="square" rtlCol="0">
            <a:spAutoFit/>
          </a:bodyPr>
          <a:lstStyle/>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Adreess : 575 SF, New York, USA.</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Phone : (800) 123-4567</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Mail : info@example.com</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Website : example.com</a:t>
            </a:r>
          </a:p>
        </p:txBody>
      </p:sp>
      <p:sp>
        <p:nvSpPr>
          <p:cNvPr id="15" name="Kotak Teks 25">
            <a:extLst>
              <a:ext uri="{FF2B5EF4-FFF2-40B4-BE49-F238E27FC236}">
                <a16:creationId xmlns:a16="http://schemas.microsoft.com/office/drawing/2014/main" id="{F9EE8590-951D-8F48-A329-15EDAD0DD85F}"/>
              </a:ext>
            </a:extLst>
          </p:cNvPr>
          <p:cNvSpPr txBox="1"/>
          <p:nvPr/>
        </p:nvSpPr>
        <p:spPr>
          <a:xfrm>
            <a:off x="8504749" y="4754286"/>
            <a:ext cx="2402451" cy="1277144"/>
          </a:xfrm>
          <a:prstGeom prst="rect">
            <a:avLst/>
          </a:prstGeom>
          <a:noFill/>
        </p:spPr>
        <p:txBody>
          <a:bodyPr wrap="square" rtlCol="0">
            <a:spAutoFit/>
          </a:bodyPr>
          <a:lstStyle/>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Adreess : 23 Ace, London, England.</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Phone : (800) 123-4567</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Mail : info@example.com</a:t>
            </a:r>
          </a:p>
          <a:p>
            <a:pPr>
              <a:lnSpc>
                <a:spcPct val="200000"/>
              </a:lnSpc>
            </a:pPr>
            <a:r>
              <a:rPr lang="en-US" sz="1000">
                <a:solidFill>
                  <a:schemeClr val="tx1">
                    <a:lumMod val="75000"/>
                    <a:lumOff val="25000"/>
                  </a:schemeClr>
                </a:solidFill>
                <a:latin typeface="Muli" pitchFamily="2" charset="77"/>
                <a:ea typeface="Open Sans" panose="020B0606030504020204" pitchFamily="34" charset="0"/>
                <a:cs typeface="Open Sans" panose="020B0606030504020204" pitchFamily="34" charset="0"/>
              </a:rPr>
              <a:t>Website : example.com</a:t>
            </a:r>
          </a:p>
        </p:txBody>
      </p:sp>
      <p:sp>
        <p:nvSpPr>
          <p:cNvPr id="4" name="Picture Placeholder 3">
            <a:extLst>
              <a:ext uri="{FF2B5EF4-FFF2-40B4-BE49-F238E27FC236}">
                <a16:creationId xmlns:a16="http://schemas.microsoft.com/office/drawing/2014/main" id="{E6D9E6DE-5D88-A443-8EB2-8AF9DFDA8820}"/>
              </a:ext>
            </a:extLst>
          </p:cNvPr>
          <p:cNvSpPr>
            <a:spLocks noGrp="1"/>
          </p:cNvSpPr>
          <p:nvPr>
            <p:ph type="pic" sz="quarter" idx="10"/>
          </p:nvPr>
        </p:nvSpPr>
        <p:spPr/>
      </p:sp>
    </p:spTree>
    <p:extLst>
      <p:ext uri="{BB962C8B-B14F-4D97-AF65-F5344CB8AC3E}">
        <p14:creationId xmlns:p14="http://schemas.microsoft.com/office/powerpoint/2010/main" val="3660524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84000">
              <a:srgbClr val="0E36B3"/>
            </a:gs>
            <a:gs pos="0">
              <a:srgbClr val="C93D94"/>
            </a:gs>
          </a:gsLst>
          <a:lin ang="2700000" scaled="1"/>
        </a:gradFill>
        <a:effectLst/>
      </p:bgPr>
    </p:bg>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B55EF668-8D45-4F2B-8D10-F229658C2B83}"/>
              </a:ext>
            </a:extLst>
          </p:cNvPr>
          <p:cNvSpPr txBox="1"/>
          <p:nvPr/>
        </p:nvSpPr>
        <p:spPr>
          <a:xfrm>
            <a:off x="2933700" y="2590800"/>
            <a:ext cx="6324600" cy="1323439"/>
          </a:xfrm>
          <a:prstGeom prst="rect">
            <a:avLst/>
          </a:prstGeom>
          <a:noFill/>
        </p:spPr>
        <p:txBody>
          <a:bodyPr wrap="square" rtlCol="0">
            <a:spAutoFit/>
          </a:bodyPr>
          <a:lstStyle/>
          <a:p>
            <a:pPr algn="ctr"/>
            <a:r>
              <a:rPr lang="en-US" sz="8000" b="1">
                <a:solidFill>
                  <a:schemeClr val="bg1"/>
                </a:solidFill>
                <a:latin typeface="Montserrat" panose="00000500000000000000" pitchFamily="2" charset="0"/>
                <a:cs typeface="Poppins" panose="00000500000000000000" pitchFamily="2" charset="0"/>
              </a:rPr>
              <a:t>Thank you</a:t>
            </a:r>
          </a:p>
        </p:txBody>
      </p:sp>
      <p:sp>
        <p:nvSpPr>
          <p:cNvPr id="34" name="Kotak Teks 22">
            <a:extLst>
              <a:ext uri="{FF2B5EF4-FFF2-40B4-BE49-F238E27FC236}">
                <a16:creationId xmlns:a16="http://schemas.microsoft.com/office/drawing/2014/main" id="{0F4E250F-5118-46DE-BDC3-BF393182CDC8}"/>
              </a:ext>
            </a:extLst>
          </p:cNvPr>
          <p:cNvSpPr txBox="1"/>
          <p:nvPr/>
        </p:nvSpPr>
        <p:spPr>
          <a:xfrm>
            <a:off x="3589372" y="4022297"/>
            <a:ext cx="5013257" cy="292388"/>
          </a:xfrm>
          <a:prstGeom prst="rect">
            <a:avLst/>
          </a:prstGeom>
          <a:noFill/>
        </p:spPr>
        <p:txBody>
          <a:bodyPr wrap="square" rtlCol="0">
            <a:spAutoFit/>
          </a:bodyPr>
          <a:lstStyle/>
          <a:p>
            <a:pPr algn="ctr"/>
            <a:r>
              <a:rPr lang="en-US" sz="1300">
                <a:solidFill>
                  <a:schemeClr val="bg1">
                    <a:alpha val="90000"/>
                  </a:schemeClr>
                </a:solidFill>
                <a:latin typeface="Poppins" pitchFamily="2" charset="77"/>
                <a:cs typeface="Poppins" pitchFamily="2" charset="77"/>
              </a:rPr>
              <a:t>IT &amp; Technology Company Presentation Template</a:t>
            </a:r>
            <a:endParaRPr lang="en-ID" sz="1300">
              <a:solidFill>
                <a:schemeClr val="bg1">
                  <a:alpha val="90000"/>
                </a:schemeClr>
              </a:solidFill>
              <a:latin typeface="Poppins" pitchFamily="2" charset="77"/>
              <a:cs typeface="Poppins" pitchFamily="2" charset="77"/>
            </a:endParaRPr>
          </a:p>
        </p:txBody>
      </p:sp>
    </p:spTree>
    <p:extLst>
      <p:ext uri="{BB962C8B-B14F-4D97-AF65-F5344CB8AC3E}">
        <p14:creationId xmlns:p14="http://schemas.microsoft.com/office/powerpoint/2010/main" val="2572651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B6E1F0C-F182-4A02-9BD1-F779181E1C7A}"/>
              </a:ext>
            </a:extLst>
          </p:cNvPr>
          <p:cNvGrpSpPr/>
          <p:nvPr/>
        </p:nvGrpSpPr>
        <p:grpSpPr>
          <a:xfrm>
            <a:off x="10123326" y="525492"/>
            <a:ext cx="1808114" cy="338554"/>
            <a:chOff x="800079" y="592353"/>
            <a:chExt cx="1808114" cy="338554"/>
          </a:xfrm>
        </p:grpSpPr>
        <p:sp>
          <p:nvSpPr>
            <p:cNvPr id="7" name="Freeform: Shape 6">
              <a:extLst>
                <a:ext uri="{FF2B5EF4-FFF2-40B4-BE49-F238E27FC236}">
                  <a16:creationId xmlns:a16="http://schemas.microsoft.com/office/drawing/2014/main" id="{30EA0695-58E1-41B2-9D8B-E3456F98F221}"/>
                </a:ext>
              </a:extLst>
            </p:cNvPr>
            <p:cNvSpPr/>
            <p:nvPr/>
          </p:nvSpPr>
          <p:spPr>
            <a:xfrm>
              <a:off x="800079" y="654050"/>
              <a:ext cx="185426" cy="210744"/>
            </a:xfrm>
            <a:custGeom>
              <a:avLst/>
              <a:gdLst>
                <a:gd name="connsiteX0" fmla="*/ 478057 w 478330"/>
                <a:gd name="connsiteY0" fmla="*/ 174257 h 543640"/>
                <a:gd name="connsiteX1" fmla="*/ 318693 w 478330"/>
                <a:gd name="connsiteY1" fmla="*/ 266484 h 543640"/>
                <a:gd name="connsiteX2" fmla="*/ 159637 w 478330"/>
                <a:gd name="connsiteY2" fmla="*/ 174268 h 543640"/>
                <a:gd name="connsiteX3" fmla="*/ 159637 w 478330"/>
                <a:gd name="connsiteY3" fmla="*/ 358869 h 543640"/>
                <a:gd name="connsiteX4" fmla="*/ 159346 w 478330"/>
                <a:gd name="connsiteY4" fmla="*/ 0 h 543640"/>
                <a:gd name="connsiteX5" fmla="*/ 193430 w 478330"/>
                <a:gd name="connsiteY5" fmla="*/ 9210 h 543640"/>
                <a:gd name="connsiteX6" fmla="*/ 478330 w 478330"/>
                <a:gd name="connsiteY6" fmla="*/ 174099 h 543640"/>
                <a:gd name="connsiteX7" fmla="*/ 478330 w 478330"/>
                <a:gd name="connsiteY7" fmla="*/ 174099 h 543640"/>
                <a:gd name="connsiteX8" fmla="*/ 478330 w 478330"/>
                <a:gd name="connsiteY8" fmla="*/ 319693 h 543640"/>
                <a:gd name="connsiteX9" fmla="*/ 444537 w 478330"/>
                <a:gd name="connsiteY9" fmla="*/ 378750 h 543640"/>
                <a:gd name="connsiteX10" fmla="*/ 159637 w 478330"/>
                <a:gd name="connsiteY10" fmla="*/ 543640 h 543640"/>
                <a:gd name="connsiteX11" fmla="*/ 34375 w 478330"/>
                <a:gd name="connsiteY11" fmla="*/ 471135 h 543640"/>
                <a:gd name="connsiteX12" fmla="*/ 0 w 478330"/>
                <a:gd name="connsiteY12" fmla="*/ 412079 h 543640"/>
                <a:gd name="connsiteX13" fmla="*/ 0 w 478330"/>
                <a:gd name="connsiteY13" fmla="*/ 81714 h 543640"/>
                <a:gd name="connsiteX14" fmla="*/ 0 w 478330"/>
                <a:gd name="connsiteY14" fmla="*/ 81714 h 543640"/>
                <a:gd name="connsiteX15" fmla="*/ 0 w 478330"/>
                <a:gd name="connsiteY15" fmla="*/ 81714 h 543640"/>
                <a:gd name="connsiteX16" fmla="*/ 125263 w 478330"/>
                <a:gd name="connsiteY16" fmla="*/ 9210 h 543640"/>
                <a:gd name="connsiteX17" fmla="*/ 159346 w 478330"/>
                <a:gd name="connsiteY17" fmla="*/ 0 h 54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330" h="543640">
                  <a:moveTo>
                    <a:pt x="478057" y="174257"/>
                  </a:moveTo>
                  <a:lnTo>
                    <a:pt x="318693" y="266484"/>
                  </a:lnTo>
                  <a:lnTo>
                    <a:pt x="159637" y="174268"/>
                  </a:lnTo>
                  <a:lnTo>
                    <a:pt x="159637" y="358869"/>
                  </a:lnTo>
                  <a:close/>
                  <a:moveTo>
                    <a:pt x="159346" y="0"/>
                  </a:moveTo>
                  <a:cubicBezTo>
                    <a:pt x="171144" y="0"/>
                    <a:pt x="182942" y="3070"/>
                    <a:pt x="193430" y="9210"/>
                  </a:cubicBezTo>
                  <a:lnTo>
                    <a:pt x="478330" y="174099"/>
                  </a:lnTo>
                  <a:lnTo>
                    <a:pt x="478330" y="174099"/>
                  </a:lnTo>
                  <a:lnTo>
                    <a:pt x="478330" y="319693"/>
                  </a:lnTo>
                  <a:cubicBezTo>
                    <a:pt x="478330" y="343666"/>
                    <a:pt x="465512" y="366470"/>
                    <a:pt x="444537" y="378750"/>
                  </a:cubicBezTo>
                  <a:lnTo>
                    <a:pt x="159637" y="543640"/>
                  </a:lnTo>
                  <a:lnTo>
                    <a:pt x="34375" y="471135"/>
                  </a:lnTo>
                  <a:cubicBezTo>
                    <a:pt x="12818" y="458856"/>
                    <a:pt x="0" y="436052"/>
                    <a:pt x="0" y="412079"/>
                  </a:cubicBezTo>
                  <a:lnTo>
                    <a:pt x="0" y="81714"/>
                  </a:lnTo>
                  <a:lnTo>
                    <a:pt x="0" y="81714"/>
                  </a:lnTo>
                  <a:lnTo>
                    <a:pt x="0" y="81714"/>
                  </a:lnTo>
                  <a:lnTo>
                    <a:pt x="125263" y="9210"/>
                  </a:lnTo>
                  <a:cubicBezTo>
                    <a:pt x="135750" y="3070"/>
                    <a:pt x="147548" y="0"/>
                    <a:pt x="159346" y="0"/>
                  </a:cubicBezTo>
                  <a:close/>
                </a:path>
              </a:pathLst>
            </a:custGeom>
            <a:solidFill>
              <a:schemeClr val="bg1"/>
            </a:solidFill>
            <a:ln w="1102" cap="flat">
              <a:noFill/>
              <a:prstDash val="solid"/>
              <a:miter/>
            </a:ln>
          </p:spPr>
          <p:txBody>
            <a:bodyPr rtlCol="0" anchor="ctr"/>
            <a:lstStyle/>
            <a:p>
              <a:endParaRPr lang="en-US">
                <a:solidFill>
                  <a:schemeClr val="bg1"/>
                </a:solidFill>
              </a:endParaRPr>
            </a:p>
          </p:txBody>
        </p:sp>
        <p:sp>
          <p:nvSpPr>
            <p:cNvPr id="8" name="TextBox 7">
              <a:extLst>
                <a:ext uri="{FF2B5EF4-FFF2-40B4-BE49-F238E27FC236}">
                  <a16:creationId xmlns:a16="http://schemas.microsoft.com/office/drawing/2014/main" id="{D2A8740C-5B12-4B8C-8800-564CDD28B502}"/>
                </a:ext>
              </a:extLst>
            </p:cNvPr>
            <p:cNvSpPr txBox="1"/>
            <p:nvPr/>
          </p:nvSpPr>
          <p:spPr>
            <a:xfrm>
              <a:off x="985505" y="592353"/>
              <a:ext cx="1622688" cy="338554"/>
            </a:xfrm>
            <a:prstGeom prst="rect">
              <a:avLst/>
            </a:prstGeom>
            <a:noFill/>
          </p:spPr>
          <p:txBody>
            <a:bodyPr wrap="square" rtlCol="0">
              <a:spAutoFit/>
            </a:bodyPr>
            <a:lstStyle/>
            <a:p>
              <a:r>
                <a:rPr lang="en-US" sz="1600">
                  <a:solidFill>
                    <a:schemeClr val="bg1"/>
                  </a:solidFill>
                  <a:latin typeface="Poppins SemiBold" panose="00000700000000000000" pitchFamily="2" charset="0"/>
                  <a:cs typeface="Poppins SemiBold" panose="00000700000000000000" pitchFamily="2" charset="0"/>
                </a:rPr>
                <a:t>Digitech.co</a:t>
              </a:r>
            </a:p>
          </p:txBody>
        </p:sp>
      </p:grpSp>
      <p:sp>
        <p:nvSpPr>
          <p:cNvPr id="4" name="TextBox 3">
            <a:extLst>
              <a:ext uri="{FF2B5EF4-FFF2-40B4-BE49-F238E27FC236}">
                <a16:creationId xmlns:a16="http://schemas.microsoft.com/office/drawing/2014/main" id="{D421A5F2-7FB6-49D8-BF39-3CCDD81BD4F7}"/>
              </a:ext>
            </a:extLst>
          </p:cNvPr>
          <p:cNvSpPr txBox="1"/>
          <p:nvPr/>
        </p:nvSpPr>
        <p:spPr>
          <a:xfrm>
            <a:off x="6477000" y="2612964"/>
            <a:ext cx="5013257" cy="1446550"/>
          </a:xfrm>
          <a:prstGeom prst="rect">
            <a:avLst/>
          </a:prstGeom>
          <a:noFill/>
        </p:spPr>
        <p:txBody>
          <a:bodyPr wrap="square" rtlCol="0">
            <a:spAutoFit/>
          </a:bodyPr>
          <a:lstStyle/>
          <a:p>
            <a:r>
              <a:rPr lang="en-US" sz="8800" b="1">
                <a:solidFill>
                  <a:schemeClr val="bg1"/>
                </a:solidFill>
                <a:latin typeface="Poppins" panose="00000500000000000000" pitchFamily="2" charset="0"/>
                <a:cs typeface="Poppins" panose="00000500000000000000" pitchFamily="2" charset="0"/>
              </a:rPr>
              <a:t>Thanks</a:t>
            </a:r>
          </a:p>
        </p:txBody>
      </p:sp>
      <p:sp>
        <p:nvSpPr>
          <p:cNvPr id="12" name="Kotak Teks 22">
            <a:extLst>
              <a:ext uri="{FF2B5EF4-FFF2-40B4-BE49-F238E27FC236}">
                <a16:creationId xmlns:a16="http://schemas.microsoft.com/office/drawing/2014/main" id="{9CE3BBB1-D4EA-FF48-8293-A9EC22D6C8FF}"/>
              </a:ext>
            </a:extLst>
          </p:cNvPr>
          <p:cNvSpPr txBox="1"/>
          <p:nvPr/>
        </p:nvSpPr>
        <p:spPr>
          <a:xfrm>
            <a:off x="6688395" y="3952649"/>
            <a:ext cx="4436806" cy="292388"/>
          </a:xfrm>
          <a:prstGeom prst="rect">
            <a:avLst/>
          </a:prstGeom>
          <a:noFill/>
        </p:spPr>
        <p:txBody>
          <a:bodyPr wrap="square" rtlCol="0">
            <a:spAutoFit/>
          </a:bodyPr>
          <a:lstStyle/>
          <a:p>
            <a:r>
              <a:rPr lang="en-US" sz="1300">
                <a:solidFill>
                  <a:schemeClr val="bg1">
                    <a:alpha val="90000"/>
                  </a:schemeClr>
                </a:solidFill>
                <a:latin typeface="Poppins" pitchFamily="2" charset="77"/>
                <a:cs typeface="Poppins" pitchFamily="2" charset="77"/>
              </a:rPr>
              <a:t>IT &amp; Tech Company Presentation Template</a:t>
            </a:r>
            <a:endParaRPr lang="en-ID" sz="1300">
              <a:solidFill>
                <a:schemeClr val="bg1">
                  <a:alpha val="90000"/>
                </a:schemeClr>
              </a:solidFill>
              <a:latin typeface="Poppins" pitchFamily="2" charset="77"/>
              <a:cs typeface="Poppins" pitchFamily="2" charset="77"/>
            </a:endParaRPr>
          </a:p>
        </p:txBody>
      </p:sp>
      <p:sp>
        <p:nvSpPr>
          <p:cNvPr id="3" name="Picture Placeholder 2">
            <a:extLst>
              <a:ext uri="{FF2B5EF4-FFF2-40B4-BE49-F238E27FC236}">
                <a16:creationId xmlns:a16="http://schemas.microsoft.com/office/drawing/2014/main" id="{05B4AFDC-14A7-0D47-9FEF-BAA0791D7227}"/>
              </a:ext>
            </a:extLst>
          </p:cNvPr>
          <p:cNvSpPr>
            <a:spLocks noGrp="1"/>
          </p:cNvSpPr>
          <p:nvPr>
            <p:ph type="pic" sz="quarter" idx="10"/>
          </p:nvPr>
        </p:nvSpPr>
        <p:spPr/>
      </p:sp>
    </p:spTree>
    <p:extLst>
      <p:ext uri="{BB962C8B-B14F-4D97-AF65-F5344CB8AC3E}">
        <p14:creationId xmlns:p14="http://schemas.microsoft.com/office/powerpoint/2010/main" val="2862748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0A0ACC6-DE41-C540-AEDF-32D1A1E1B42E}"/>
              </a:ext>
            </a:extLst>
          </p:cNvPr>
          <p:cNvSpPr>
            <a:spLocks noGrp="1"/>
          </p:cNvSpPr>
          <p:nvPr>
            <p:ph type="pic" sz="quarter" idx="10"/>
          </p:nvPr>
        </p:nvSpPr>
        <p:spPr/>
      </p:sp>
      <p:sp>
        <p:nvSpPr>
          <p:cNvPr id="3" name="Rectangle 2">
            <a:extLst>
              <a:ext uri="{FF2B5EF4-FFF2-40B4-BE49-F238E27FC236}">
                <a16:creationId xmlns:a16="http://schemas.microsoft.com/office/drawing/2014/main" id="{9E0127F5-50AB-4CA8-A178-7131A23C2054}"/>
              </a:ext>
            </a:extLst>
          </p:cNvPr>
          <p:cNvSpPr/>
          <p:nvPr/>
        </p:nvSpPr>
        <p:spPr>
          <a:xfrm>
            <a:off x="0" y="0"/>
            <a:ext cx="12191999" cy="6858000"/>
          </a:xfrm>
          <a:prstGeom prst="rect">
            <a:avLst/>
          </a:prstGeom>
          <a:solidFill>
            <a:srgbClr val="0E36B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257EBD-B25D-4CC5-B10B-3D2B85E9A9E9}"/>
              </a:ext>
            </a:extLst>
          </p:cNvPr>
          <p:cNvSpPr txBox="1"/>
          <p:nvPr/>
        </p:nvSpPr>
        <p:spPr>
          <a:xfrm>
            <a:off x="3413029" y="2608096"/>
            <a:ext cx="5365943" cy="1446550"/>
          </a:xfrm>
          <a:prstGeom prst="rect">
            <a:avLst/>
          </a:prstGeom>
          <a:noFill/>
        </p:spPr>
        <p:txBody>
          <a:bodyPr wrap="square" rtlCol="0">
            <a:spAutoFit/>
          </a:bodyPr>
          <a:lstStyle/>
          <a:p>
            <a:pPr algn="ctr"/>
            <a:r>
              <a:rPr lang="en-US" sz="8800" b="1" spc="300">
                <a:solidFill>
                  <a:schemeClr val="bg1"/>
                </a:solidFill>
                <a:latin typeface="Poppins" panose="00000500000000000000" pitchFamily="2" charset="0"/>
                <a:cs typeface="Poppins" panose="00000500000000000000" pitchFamily="2" charset="0"/>
              </a:rPr>
              <a:t>THANKS</a:t>
            </a:r>
          </a:p>
        </p:txBody>
      </p:sp>
      <p:sp>
        <p:nvSpPr>
          <p:cNvPr id="6" name="Kotak Teks 22">
            <a:extLst>
              <a:ext uri="{FF2B5EF4-FFF2-40B4-BE49-F238E27FC236}">
                <a16:creationId xmlns:a16="http://schemas.microsoft.com/office/drawing/2014/main" id="{EAD92F72-18F0-475D-B53E-46166799C36B}"/>
              </a:ext>
            </a:extLst>
          </p:cNvPr>
          <p:cNvSpPr txBox="1"/>
          <p:nvPr/>
        </p:nvSpPr>
        <p:spPr>
          <a:xfrm>
            <a:off x="3589370" y="3957516"/>
            <a:ext cx="5013257" cy="292388"/>
          </a:xfrm>
          <a:prstGeom prst="rect">
            <a:avLst/>
          </a:prstGeom>
          <a:noFill/>
        </p:spPr>
        <p:txBody>
          <a:bodyPr wrap="square" rtlCol="0">
            <a:spAutoFit/>
          </a:bodyPr>
          <a:lstStyle/>
          <a:p>
            <a:pPr algn="ctr"/>
            <a:r>
              <a:rPr lang="en-US" sz="1300">
                <a:solidFill>
                  <a:schemeClr val="bg1">
                    <a:alpha val="90000"/>
                  </a:schemeClr>
                </a:solidFill>
                <a:latin typeface="Poppins" pitchFamily="2" charset="77"/>
                <a:cs typeface="Poppins" pitchFamily="2" charset="77"/>
              </a:rPr>
              <a:t>IT &amp; Technology Company Presentation Template</a:t>
            </a:r>
            <a:endParaRPr lang="en-ID" sz="1300">
              <a:solidFill>
                <a:schemeClr val="bg1">
                  <a:alpha val="90000"/>
                </a:schemeClr>
              </a:solidFill>
              <a:latin typeface="Poppins" pitchFamily="2" charset="77"/>
              <a:cs typeface="Poppins" pitchFamily="2" charset="77"/>
            </a:endParaRPr>
          </a:p>
        </p:txBody>
      </p:sp>
      <p:sp>
        <p:nvSpPr>
          <p:cNvPr id="8" name="Rectangle 7">
            <a:extLst>
              <a:ext uri="{FF2B5EF4-FFF2-40B4-BE49-F238E27FC236}">
                <a16:creationId xmlns:a16="http://schemas.microsoft.com/office/drawing/2014/main" id="{529739E5-6426-4394-96A1-7D0BE911A6C3}"/>
              </a:ext>
            </a:extLst>
          </p:cNvPr>
          <p:cNvSpPr/>
          <p:nvPr/>
        </p:nvSpPr>
        <p:spPr>
          <a:xfrm rot="5400000" flipH="1">
            <a:off x="5058230" y="630463"/>
            <a:ext cx="2075542" cy="814618"/>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63ECDF6-3030-4AA5-98BD-8516F60D8CB9}"/>
              </a:ext>
            </a:extLst>
          </p:cNvPr>
          <p:cNvSpPr/>
          <p:nvPr/>
        </p:nvSpPr>
        <p:spPr>
          <a:xfrm rot="16200000" flipH="1">
            <a:off x="5058230" y="5412920"/>
            <a:ext cx="2075542" cy="814618"/>
          </a:xfrm>
          <a:prstGeom prst="rect">
            <a:avLst/>
          </a:prstGeom>
          <a:gradFill>
            <a:gsLst>
              <a:gs pos="84000">
                <a:srgbClr val="0E36B3">
                  <a:alpha val="0"/>
                </a:srgbClr>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3456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C2CC1A7-29FD-458D-802A-EE93BBFE1133}"/>
              </a:ext>
            </a:extLst>
          </p:cNvPr>
          <p:cNvSpPr/>
          <p:nvPr/>
        </p:nvSpPr>
        <p:spPr>
          <a:xfrm flipH="1">
            <a:off x="6808756" y="0"/>
            <a:ext cx="5383244" cy="6858000"/>
          </a:xfrm>
          <a:custGeom>
            <a:avLst/>
            <a:gdLst>
              <a:gd name="connsiteX0" fmla="*/ 0 w 5383244"/>
              <a:gd name="connsiteY0" fmla="*/ 0 h 6858000"/>
              <a:gd name="connsiteX1" fmla="*/ 2316626 w 5383244"/>
              <a:gd name="connsiteY1" fmla="*/ 0 h 6858000"/>
              <a:gd name="connsiteX2" fmla="*/ 5127002 w 5383244"/>
              <a:gd name="connsiteY2" fmla="*/ 2810376 h 6858000"/>
              <a:gd name="connsiteX3" fmla="*/ 5127002 w 5383244"/>
              <a:gd name="connsiteY3" fmla="*/ 4047623 h 6858000"/>
              <a:gd name="connsiteX4" fmla="*/ 2316625 w 5383244"/>
              <a:gd name="connsiteY4" fmla="*/ 6858000 h 6858000"/>
              <a:gd name="connsiteX5" fmla="*/ 0 w 5383244"/>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3244" h="6858000">
                <a:moveTo>
                  <a:pt x="0" y="0"/>
                </a:moveTo>
                <a:lnTo>
                  <a:pt x="2316626" y="0"/>
                </a:lnTo>
                <a:lnTo>
                  <a:pt x="5127002" y="2810376"/>
                </a:lnTo>
                <a:cubicBezTo>
                  <a:pt x="5468658" y="3152032"/>
                  <a:pt x="5468658" y="3705966"/>
                  <a:pt x="5127002" y="4047623"/>
                </a:cubicBezTo>
                <a:lnTo>
                  <a:pt x="2316625" y="6858000"/>
                </a:lnTo>
                <a:lnTo>
                  <a:pt x="0" y="6858000"/>
                </a:lnTo>
                <a:close/>
              </a:path>
            </a:pathLst>
          </a:custGeom>
          <a:gradFill>
            <a:gsLst>
              <a:gs pos="84000">
                <a:srgbClr val="0E36B3">
                  <a:alpha val="50000"/>
                </a:srgbClr>
              </a:gs>
              <a:gs pos="0">
                <a:srgbClr val="C93D94">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0B844EE-FF3D-614C-A564-3A645B8BE074}"/>
              </a:ext>
            </a:extLst>
          </p:cNvPr>
          <p:cNvSpPr txBox="1"/>
          <p:nvPr/>
        </p:nvSpPr>
        <p:spPr>
          <a:xfrm>
            <a:off x="1034902" y="2640323"/>
            <a:ext cx="4644521" cy="1446550"/>
          </a:xfrm>
          <a:prstGeom prst="rect">
            <a:avLst/>
          </a:prstGeom>
          <a:noFill/>
        </p:spPr>
        <p:txBody>
          <a:bodyPr wrap="square" rtlCol="0">
            <a:spAutoFit/>
          </a:bodyPr>
          <a:lstStyle/>
          <a:p>
            <a:r>
              <a:rPr lang="en-US" sz="8600" b="1">
                <a:gradFill>
                  <a:gsLst>
                    <a:gs pos="0">
                      <a:srgbClr val="0E36B3"/>
                    </a:gs>
                    <a:gs pos="100000">
                      <a:srgbClr val="C93D94"/>
                    </a:gs>
                  </a:gsLst>
                  <a:lin ang="0" scaled="0"/>
                </a:gradFill>
                <a:latin typeface="Poppins" panose="00000500000000000000" pitchFamily="2" charset="0"/>
                <a:cs typeface="Poppins" panose="00000500000000000000" pitchFamily="2" charset="0"/>
              </a:rPr>
              <a:t>Thanks</a:t>
            </a:r>
          </a:p>
        </p:txBody>
      </p:sp>
      <p:sp>
        <p:nvSpPr>
          <p:cNvPr id="15" name="Kotak Teks 22">
            <a:extLst>
              <a:ext uri="{FF2B5EF4-FFF2-40B4-BE49-F238E27FC236}">
                <a16:creationId xmlns:a16="http://schemas.microsoft.com/office/drawing/2014/main" id="{03CCAB85-1C22-1445-B1F7-70F8D09F840A}"/>
              </a:ext>
            </a:extLst>
          </p:cNvPr>
          <p:cNvSpPr txBox="1"/>
          <p:nvPr/>
        </p:nvSpPr>
        <p:spPr>
          <a:xfrm>
            <a:off x="1246041" y="3940679"/>
            <a:ext cx="4433382" cy="276999"/>
          </a:xfrm>
          <a:prstGeom prst="rect">
            <a:avLst/>
          </a:prstGeom>
          <a:noFill/>
        </p:spPr>
        <p:txBody>
          <a:bodyPr wrap="square" rtlCol="0">
            <a:spAutoFit/>
          </a:bodyPr>
          <a:lstStyle/>
          <a:p>
            <a:r>
              <a:rPr lang="en-US" sz="1200">
                <a:solidFill>
                  <a:schemeClr val="tx1">
                    <a:lumMod val="75000"/>
                    <a:lumOff val="25000"/>
                  </a:schemeClr>
                </a:solidFill>
                <a:latin typeface="Poppins" pitchFamily="2" charset="77"/>
                <a:cs typeface="Poppins" pitchFamily="2" charset="77"/>
              </a:rPr>
              <a:t>IT &amp; Technology Company Presentation Template</a:t>
            </a:r>
            <a:endParaRPr lang="en-ID" sz="1200">
              <a:solidFill>
                <a:schemeClr val="tx1">
                  <a:lumMod val="75000"/>
                  <a:lumOff val="25000"/>
                </a:schemeClr>
              </a:solidFill>
              <a:latin typeface="Poppins" pitchFamily="2" charset="77"/>
              <a:cs typeface="Poppins" pitchFamily="2" charset="77"/>
            </a:endParaRPr>
          </a:p>
        </p:txBody>
      </p:sp>
      <p:sp>
        <p:nvSpPr>
          <p:cNvPr id="3" name="Picture Placeholder 2">
            <a:extLst>
              <a:ext uri="{FF2B5EF4-FFF2-40B4-BE49-F238E27FC236}">
                <a16:creationId xmlns:a16="http://schemas.microsoft.com/office/drawing/2014/main" id="{031C187D-65F2-A746-B037-7EA2D03CA987}"/>
              </a:ext>
            </a:extLst>
          </p:cNvPr>
          <p:cNvSpPr>
            <a:spLocks noGrp="1"/>
          </p:cNvSpPr>
          <p:nvPr>
            <p:ph type="pic" sz="quarter" idx="10"/>
          </p:nvPr>
        </p:nvSpPr>
        <p:spPr/>
      </p:sp>
    </p:spTree>
    <p:extLst>
      <p:ext uri="{BB962C8B-B14F-4D97-AF65-F5344CB8AC3E}">
        <p14:creationId xmlns:p14="http://schemas.microsoft.com/office/powerpoint/2010/main" val="42241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BC7A1D4-B5D7-3146-A5A8-35FC32713FFF}"/>
              </a:ext>
            </a:extLst>
          </p:cNvPr>
          <p:cNvSpPr>
            <a:spLocks noGrp="1"/>
          </p:cNvSpPr>
          <p:nvPr>
            <p:ph type="pic" sz="quarter" idx="10"/>
          </p:nvPr>
        </p:nvSpPr>
        <p:spPr/>
      </p:sp>
      <p:sp>
        <p:nvSpPr>
          <p:cNvPr id="6" name="Freeform: Shape 5">
            <a:extLst>
              <a:ext uri="{FF2B5EF4-FFF2-40B4-BE49-F238E27FC236}">
                <a16:creationId xmlns:a16="http://schemas.microsoft.com/office/drawing/2014/main" id="{7B215868-C04E-4117-8251-E30B022C92A0}"/>
              </a:ext>
            </a:extLst>
          </p:cNvPr>
          <p:cNvSpPr/>
          <p:nvPr/>
        </p:nvSpPr>
        <p:spPr>
          <a:xfrm>
            <a:off x="0" y="1"/>
            <a:ext cx="5383244" cy="6858000"/>
          </a:xfrm>
          <a:custGeom>
            <a:avLst/>
            <a:gdLst>
              <a:gd name="connsiteX0" fmla="*/ 0 w 5383244"/>
              <a:gd name="connsiteY0" fmla="*/ 0 h 6858000"/>
              <a:gd name="connsiteX1" fmla="*/ 2316626 w 5383244"/>
              <a:gd name="connsiteY1" fmla="*/ 0 h 6858000"/>
              <a:gd name="connsiteX2" fmla="*/ 5127002 w 5383244"/>
              <a:gd name="connsiteY2" fmla="*/ 2810376 h 6858000"/>
              <a:gd name="connsiteX3" fmla="*/ 5127002 w 5383244"/>
              <a:gd name="connsiteY3" fmla="*/ 4047623 h 6858000"/>
              <a:gd name="connsiteX4" fmla="*/ 2316625 w 5383244"/>
              <a:gd name="connsiteY4" fmla="*/ 6858000 h 6858000"/>
              <a:gd name="connsiteX5" fmla="*/ 0 w 5383244"/>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3244" h="6858000">
                <a:moveTo>
                  <a:pt x="0" y="0"/>
                </a:moveTo>
                <a:lnTo>
                  <a:pt x="2316626" y="0"/>
                </a:lnTo>
                <a:lnTo>
                  <a:pt x="5127002" y="2810376"/>
                </a:lnTo>
                <a:cubicBezTo>
                  <a:pt x="5468658" y="3152032"/>
                  <a:pt x="5468658" y="3705966"/>
                  <a:pt x="5127002" y="4047623"/>
                </a:cubicBezTo>
                <a:lnTo>
                  <a:pt x="2316625" y="6858000"/>
                </a:lnTo>
                <a:lnTo>
                  <a:pt x="0" y="6858000"/>
                </a:lnTo>
                <a:close/>
              </a:path>
            </a:pathLst>
          </a:custGeom>
          <a:gradFill>
            <a:gsLst>
              <a:gs pos="84000">
                <a:srgbClr val="0E36B3">
                  <a:alpha val="50000"/>
                </a:srgbClr>
              </a:gs>
              <a:gs pos="0">
                <a:srgbClr val="C93D94">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C88A61-B1E0-4507-A572-D3E39CCBE8A4}"/>
              </a:ext>
            </a:extLst>
          </p:cNvPr>
          <p:cNvSpPr txBox="1"/>
          <p:nvPr/>
        </p:nvSpPr>
        <p:spPr>
          <a:xfrm>
            <a:off x="6324600" y="2690337"/>
            <a:ext cx="5013257" cy="1338828"/>
          </a:xfrm>
          <a:prstGeom prst="rect">
            <a:avLst/>
          </a:prstGeom>
          <a:noFill/>
        </p:spPr>
        <p:txBody>
          <a:bodyPr wrap="square" rtlCol="0">
            <a:spAutoFit/>
          </a:bodyPr>
          <a:lstStyle/>
          <a:p>
            <a:pPr algn="ctr"/>
            <a:r>
              <a:rPr lang="en-US" sz="7900" b="1">
                <a:gradFill>
                  <a:gsLst>
                    <a:gs pos="0">
                      <a:srgbClr val="0E36B3"/>
                    </a:gs>
                    <a:gs pos="100000">
                      <a:srgbClr val="C93D94"/>
                    </a:gs>
                  </a:gsLst>
                  <a:lin ang="0" scaled="1"/>
                </a:gradFill>
                <a:latin typeface="Poppins" panose="00000500000000000000" pitchFamily="2" charset="0"/>
                <a:cs typeface="Poppins" panose="00000500000000000000" pitchFamily="2" charset="0"/>
              </a:rPr>
              <a:t>DIGITECH</a:t>
            </a:r>
          </a:p>
        </p:txBody>
      </p:sp>
      <p:sp>
        <p:nvSpPr>
          <p:cNvPr id="15" name="Kotak Teks 22">
            <a:extLst>
              <a:ext uri="{FF2B5EF4-FFF2-40B4-BE49-F238E27FC236}">
                <a16:creationId xmlns:a16="http://schemas.microsoft.com/office/drawing/2014/main" id="{74D749E4-3AA4-4CDE-97D3-D63F969DE898}"/>
              </a:ext>
            </a:extLst>
          </p:cNvPr>
          <p:cNvSpPr txBox="1"/>
          <p:nvPr/>
        </p:nvSpPr>
        <p:spPr>
          <a:xfrm>
            <a:off x="6376250" y="3890665"/>
            <a:ext cx="4909956" cy="292388"/>
          </a:xfrm>
          <a:prstGeom prst="rect">
            <a:avLst/>
          </a:prstGeom>
          <a:noFill/>
        </p:spPr>
        <p:txBody>
          <a:bodyPr wrap="square" rtlCol="0">
            <a:spAutoFit/>
          </a:bodyPr>
          <a:lstStyle/>
          <a:p>
            <a:pPr algn="ctr"/>
            <a:r>
              <a:rPr lang="en-US" sz="1300">
                <a:solidFill>
                  <a:schemeClr val="tx1">
                    <a:lumMod val="85000"/>
                    <a:lumOff val="15000"/>
                    <a:alpha val="90000"/>
                  </a:schemeClr>
                </a:solidFill>
                <a:latin typeface="Poppins" pitchFamily="2" charset="77"/>
                <a:cs typeface="Poppins" pitchFamily="2" charset="77"/>
              </a:rPr>
              <a:t>IT &amp; Technology Company Presentation Template</a:t>
            </a:r>
            <a:endParaRPr lang="en-ID" sz="1300">
              <a:solidFill>
                <a:schemeClr val="tx1">
                  <a:lumMod val="85000"/>
                  <a:lumOff val="15000"/>
                  <a:alpha val="90000"/>
                </a:schemeClr>
              </a:solidFill>
              <a:latin typeface="Poppins" pitchFamily="2" charset="77"/>
              <a:cs typeface="Poppins" pitchFamily="2" charset="77"/>
            </a:endParaRPr>
          </a:p>
        </p:txBody>
      </p:sp>
    </p:spTree>
    <p:extLst>
      <p:ext uri="{BB962C8B-B14F-4D97-AF65-F5344CB8AC3E}">
        <p14:creationId xmlns:p14="http://schemas.microsoft.com/office/powerpoint/2010/main" val="214743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Shape 59">
            <a:extLst>
              <a:ext uri="{FF2B5EF4-FFF2-40B4-BE49-F238E27FC236}">
                <a16:creationId xmlns:a16="http://schemas.microsoft.com/office/drawing/2014/main" id="{2C37C7E2-1BD1-41AB-8132-990F133525D4}"/>
              </a:ext>
            </a:extLst>
          </p:cNvPr>
          <p:cNvSpPr/>
          <p:nvPr/>
        </p:nvSpPr>
        <p:spPr>
          <a:xfrm flipH="1">
            <a:off x="6772470" y="0"/>
            <a:ext cx="5419530" cy="4715985"/>
          </a:xfrm>
          <a:custGeom>
            <a:avLst/>
            <a:gdLst>
              <a:gd name="connsiteX0" fmla="*/ 2756158 w 5419530"/>
              <a:gd name="connsiteY0" fmla="*/ 0 h 4715985"/>
              <a:gd name="connsiteX1" fmla="*/ 0 w 5419530"/>
              <a:gd name="connsiteY1" fmla="*/ 0 h 4715985"/>
              <a:gd name="connsiteX2" fmla="*/ 0 w 5419530"/>
              <a:gd name="connsiteY2" fmla="*/ 4715985 h 4715985"/>
              <a:gd name="connsiteX3" fmla="*/ 4308729 w 5419530"/>
              <a:gd name="connsiteY3" fmla="*/ 4715985 h 4715985"/>
              <a:gd name="connsiteX4" fmla="*/ 5086551 w 5419530"/>
              <a:gd name="connsiteY4" fmla="*/ 3938163 h 4715985"/>
              <a:gd name="connsiteX5" fmla="*/ 5086551 w 5419530"/>
              <a:gd name="connsiteY5" fmla="*/ 2330392 h 471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9530" h="4715985">
                <a:moveTo>
                  <a:pt x="2756158" y="0"/>
                </a:moveTo>
                <a:lnTo>
                  <a:pt x="0" y="0"/>
                </a:lnTo>
                <a:lnTo>
                  <a:pt x="0" y="4715985"/>
                </a:lnTo>
                <a:lnTo>
                  <a:pt x="4308729" y="4715985"/>
                </a:lnTo>
                <a:lnTo>
                  <a:pt x="5086551" y="3938163"/>
                </a:lnTo>
                <a:cubicBezTo>
                  <a:pt x="5530524" y="3494188"/>
                  <a:pt x="5530524" y="2774365"/>
                  <a:pt x="5086551" y="2330392"/>
                </a:cubicBezTo>
                <a:close/>
              </a:path>
            </a:pathLst>
          </a:custGeom>
          <a:gradFill flip="none" rotWithShape="1">
            <a:gsLst>
              <a:gs pos="100000">
                <a:srgbClr val="0E36B3"/>
              </a:gs>
              <a:gs pos="21000">
                <a:srgbClr val="C93D9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Kotak Teks 3">
            <a:extLst>
              <a:ext uri="{FF2B5EF4-FFF2-40B4-BE49-F238E27FC236}">
                <a16:creationId xmlns:a16="http://schemas.microsoft.com/office/drawing/2014/main" id="{AF3AFE2E-38BE-49AD-AF61-68D52EE08FE0}"/>
              </a:ext>
            </a:extLst>
          </p:cNvPr>
          <p:cNvSpPr txBox="1"/>
          <p:nvPr/>
        </p:nvSpPr>
        <p:spPr>
          <a:xfrm>
            <a:off x="1295400" y="2209800"/>
            <a:ext cx="3962400" cy="1338828"/>
          </a:xfrm>
          <a:prstGeom prst="rect">
            <a:avLst/>
          </a:prstGeom>
          <a:noFill/>
        </p:spPr>
        <p:txBody>
          <a:bodyPr wrap="square" rtlCol="0">
            <a:spAutoFit/>
          </a:bodyPr>
          <a:lstStyle/>
          <a:p>
            <a:r>
              <a:rPr lang="en-US" sz="270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rPr>
              <a:t>Welcome to Digitech IT Solutions for Business</a:t>
            </a:r>
            <a:endParaRPr lang="en-ID" sz="2700" dirty="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6" name="Kotak Teks 21">
            <a:extLst>
              <a:ext uri="{FF2B5EF4-FFF2-40B4-BE49-F238E27FC236}">
                <a16:creationId xmlns:a16="http://schemas.microsoft.com/office/drawing/2014/main" id="{1164763E-E771-4399-AF04-897456990AE6}"/>
              </a:ext>
            </a:extLst>
          </p:cNvPr>
          <p:cNvSpPr txBox="1"/>
          <p:nvPr/>
        </p:nvSpPr>
        <p:spPr>
          <a:xfrm>
            <a:off x="1295400" y="1863180"/>
            <a:ext cx="2222500"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ABOUT THE COMPANY</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9" name="Kotak Teks 4">
            <a:extLst>
              <a:ext uri="{FF2B5EF4-FFF2-40B4-BE49-F238E27FC236}">
                <a16:creationId xmlns:a16="http://schemas.microsoft.com/office/drawing/2014/main" id="{8DD085C9-E102-C541-8AEE-21B0BED980B9}"/>
              </a:ext>
            </a:extLst>
          </p:cNvPr>
          <p:cNvSpPr txBox="1"/>
          <p:nvPr/>
        </p:nvSpPr>
        <p:spPr>
          <a:xfrm>
            <a:off x="1308100" y="3620840"/>
            <a:ext cx="4495800" cy="1332160"/>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Sestibulum lectus mauris ultrices enosa in curs requein msala vea loreet suspendisse interdum cons citetur libero prietiume vulptate sapien nec sgittis. Dolor sit amet consem centani adipisng elitsiut italiquam purus enimi sitameti in venenatis lectus sit amet. odion tempor rchid dpibus maura ultrices eros digitech solutions.</a:t>
            </a:r>
          </a:p>
        </p:txBody>
      </p:sp>
      <p:sp>
        <p:nvSpPr>
          <p:cNvPr id="4" name="Picture Placeholder 3">
            <a:extLst>
              <a:ext uri="{FF2B5EF4-FFF2-40B4-BE49-F238E27FC236}">
                <a16:creationId xmlns:a16="http://schemas.microsoft.com/office/drawing/2014/main" id="{C6377560-D31A-6343-93B3-E141E839B0EE}"/>
              </a:ext>
            </a:extLst>
          </p:cNvPr>
          <p:cNvSpPr>
            <a:spLocks noGrp="1"/>
          </p:cNvSpPr>
          <p:nvPr>
            <p:ph type="pic" sz="quarter" idx="11"/>
          </p:nvPr>
        </p:nvSpPr>
        <p:spPr/>
      </p:sp>
    </p:spTree>
    <p:extLst>
      <p:ext uri="{BB962C8B-B14F-4D97-AF65-F5344CB8AC3E}">
        <p14:creationId xmlns:p14="http://schemas.microsoft.com/office/powerpoint/2010/main" val="2816308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tak Teks 3">
            <a:extLst>
              <a:ext uri="{FF2B5EF4-FFF2-40B4-BE49-F238E27FC236}">
                <a16:creationId xmlns:a16="http://schemas.microsoft.com/office/drawing/2014/main" id="{0B82DE5C-D406-4B3C-95F3-D7E4AA1F74CD}"/>
              </a:ext>
            </a:extLst>
          </p:cNvPr>
          <p:cNvSpPr txBox="1"/>
          <p:nvPr/>
        </p:nvSpPr>
        <p:spPr>
          <a:xfrm>
            <a:off x="6858000" y="1870724"/>
            <a:ext cx="3820886" cy="1338828"/>
          </a:xfrm>
          <a:prstGeom prst="rect">
            <a:avLst/>
          </a:prstGeom>
          <a:noFill/>
        </p:spPr>
        <p:txBody>
          <a:bodyPr wrap="square" rtlCol="0">
            <a:spAutoFit/>
          </a:bodyPr>
          <a:lstStyle/>
          <a:p>
            <a:r>
              <a:rPr lang="en-US" sz="270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rPr>
              <a:t>Modern Technology to Improve Your Business </a:t>
            </a:r>
            <a:endParaRPr lang="en-ID" sz="2700" dirty="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34" name="Kotak Teks 21">
            <a:extLst>
              <a:ext uri="{FF2B5EF4-FFF2-40B4-BE49-F238E27FC236}">
                <a16:creationId xmlns:a16="http://schemas.microsoft.com/office/drawing/2014/main" id="{85212EBE-D677-45B6-B711-1C38D1EA24C8}"/>
              </a:ext>
            </a:extLst>
          </p:cNvPr>
          <p:cNvSpPr txBox="1"/>
          <p:nvPr/>
        </p:nvSpPr>
        <p:spPr>
          <a:xfrm>
            <a:off x="6868886" y="1520195"/>
            <a:ext cx="2222500" cy="261610"/>
          </a:xfrm>
          <a:prstGeom prst="rect">
            <a:avLst/>
          </a:prstGeom>
          <a:noFill/>
        </p:spPr>
        <p:txBody>
          <a:bodyPr wrap="square" rtlCol="0">
            <a:spAutoFit/>
          </a:bodyPr>
          <a:lstStyle/>
          <a:p>
            <a:r>
              <a:rPr lang="en-US" sz="1100" spc="20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rPr>
              <a:t>WHY CHOOSE US</a:t>
            </a:r>
            <a:endParaRPr lang="en-ID" sz="1100" spc="200" dirty="0">
              <a:solidFill>
                <a:schemeClr val="tx1">
                  <a:lumMod val="85000"/>
                  <a:lumOff val="15000"/>
                </a:schemeClr>
              </a:solidFill>
              <a:latin typeface="Poppins Medium" panose="00000600000000000000" pitchFamily="2" charset="0"/>
              <a:ea typeface="Source Sans Pro" panose="020B0503030403020204" pitchFamily="34" charset="0"/>
              <a:cs typeface="Poppins Medium" panose="00000600000000000000" pitchFamily="2" charset="0"/>
            </a:endParaRPr>
          </a:p>
        </p:txBody>
      </p:sp>
      <p:sp>
        <p:nvSpPr>
          <p:cNvPr id="28" name="Kotak Teks 21">
            <a:extLst>
              <a:ext uri="{FF2B5EF4-FFF2-40B4-BE49-F238E27FC236}">
                <a16:creationId xmlns:a16="http://schemas.microsoft.com/office/drawing/2014/main" id="{910A7720-8667-844F-8719-DF992C475F9A}"/>
              </a:ext>
            </a:extLst>
          </p:cNvPr>
          <p:cNvSpPr txBox="1"/>
          <p:nvPr/>
        </p:nvSpPr>
        <p:spPr>
          <a:xfrm>
            <a:off x="6877594" y="3391728"/>
            <a:ext cx="2222500" cy="307777"/>
          </a:xfrm>
          <a:prstGeom prst="rect">
            <a:avLst/>
          </a:prstGeom>
          <a:noFill/>
        </p:spPr>
        <p:txBody>
          <a:bodyPr wrap="square" rtlCol="0">
            <a:spAutoFit/>
          </a:bodyPr>
          <a:lstStyle/>
          <a:p>
            <a:r>
              <a:rPr lang="en-US" sz="1400" b="1">
                <a:latin typeface="Muli" pitchFamily="2" charset="77"/>
                <a:ea typeface="Source Sans Pro" panose="020B0503030403020204" pitchFamily="34" charset="0"/>
                <a:cs typeface="Poppins SemiBold" panose="00000700000000000000" pitchFamily="2" charset="0"/>
              </a:rPr>
              <a:t>Cyber Security</a:t>
            </a:r>
            <a:endParaRPr lang="en-ID" sz="1400" b="1" dirty="0">
              <a:latin typeface="Muli" pitchFamily="2" charset="77"/>
              <a:ea typeface="Source Sans Pro" panose="020B0503030403020204" pitchFamily="34" charset="0"/>
              <a:cs typeface="Poppins SemiBold" panose="00000700000000000000" pitchFamily="2" charset="0"/>
            </a:endParaRPr>
          </a:p>
        </p:txBody>
      </p:sp>
      <p:sp>
        <p:nvSpPr>
          <p:cNvPr id="29" name="Kotak Teks 4">
            <a:extLst>
              <a:ext uri="{FF2B5EF4-FFF2-40B4-BE49-F238E27FC236}">
                <a16:creationId xmlns:a16="http://schemas.microsoft.com/office/drawing/2014/main" id="{10277411-9AF3-E047-87EA-8E7B98623120}"/>
              </a:ext>
            </a:extLst>
          </p:cNvPr>
          <p:cNvSpPr txBox="1"/>
          <p:nvPr/>
        </p:nvSpPr>
        <p:spPr>
          <a:xfrm>
            <a:off x="6877594" y="3751730"/>
            <a:ext cx="3820886" cy="1586075"/>
          </a:xfrm>
          <a:prstGeom prst="rect">
            <a:avLst/>
          </a:prstGeom>
          <a:noFill/>
        </p:spPr>
        <p:txBody>
          <a:bodyPr wrap="square" rtlCol="0">
            <a:spAutoFit/>
          </a:bodyPr>
          <a:lstStyle/>
          <a:p>
            <a:pPr algn="just">
              <a:lnSpc>
                <a:spcPct val="150000"/>
              </a:lnSpc>
            </a:pPr>
            <a:r>
              <a:rPr lang="en-ID" sz="1100">
                <a:solidFill>
                  <a:schemeClr val="tx1">
                    <a:lumMod val="75000"/>
                    <a:lumOff val="25000"/>
                  </a:schemeClr>
                </a:solidFill>
                <a:latin typeface="Muli" pitchFamily="2" charset="77"/>
                <a:cs typeface="Poppins" pitchFamily="2" charset="77"/>
              </a:rPr>
              <a:t>Vestibulum lectus mauris ultrices enosa interase curs requeinmsa laoreet suspendisse interdum cons citetur libero prietiumes vulputate sapien nec sgittis. Dolor sit amet consem centani adipiscing elit ut aliquam purus enimi sitameti in venenatis lectus sitas amet. basa odio tempor orchid dpibus lectus maura ultrices eros</a:t>
            </a:r>
          </a:p>
        </p:txBody>
      </p:sp>
      <p:sp>
        <p:nvSpPr>
          <p:cNvPr id="4" name="Picture Placeholder 3">
            <a:extLst>
              <a:ext uri="{FF2B5EF4-FFF2-40B4-BE49-F238E27FC236}">
                <a16:creationId xmlns:a16="http://schemas.microsoft.com/office/drawing/2014/main" id="{86785EAF-E480-4D45-9071-D6B44DF78846}"/>
              </a:ext>
            </a:extLst>
          </p:cNvPr>
          <p:cNvSpPr>
            <a:spLocks noGrp="1"/>
          </p:cNvSpPr>
          <p:nvPr>
            <p:ph type="pic" sz="quarter" idx="10"/>
          </p:nvPr>
        </p:nvSpPr>
        <p:spPr/>
      </p:sp>
    </p:spTree>
    <p:extLst>
      <p:ext uri="{BB962C8B-B14F-4D97-AF65-F5344CB8AC3E}">
        <p14:creationId xmlns:p14="http://schemas.microsoft.com/office/powerpoint/2010/main" val="457092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otak Teks 3">
            <a:extLst>
              <a:ext uri="{FF2B5EF4-FFF2-40B4-BE49-F238E27FC236}">
                <a16:creationId xmlns:a16="http://schemas.microsoft.com/office/drawing/2014/main" id="{8AA7A667-12C2-4249-B666-AADCDFAEC7CC}"/>
              </a:ext>
            </a:extLst>
          </p:cNvPr>
          <p:cNvSpPr txBox="1"/>
          <p:nvPr/>
        </p:nvSpPr>
        <p:spPr>
          <a:xfrm>
            <a:off x="785856" y="2967335"/>
            <a:ext cx="2895600" cy="923330"/>
          </a:xfrm>
          <a:prstGeom prst="rect">
            <a:avLst/>
          </a:prstGeom>
          <a:noFill/>
        </p:spPr>
        <p:txBody>
          <a:bodyPr wrap="square" rtlCol="0">
            <a:spAutoFit/>
          </a:bodyPr>
          <a:lstStyle/>
          <a:p>
            <a:r>
              <a:rPr lang="en-US" sz="270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rPr>
              <a:t>Our Company History</a:t>
            </a:r>
            <a:endParaRPr lang="en-ID" sz="2700" dirty="0">
              <a:gradFill>
                <a:gsLst>
                  <a:gs pos="0">
                    <a:srgbClr val="0E36B3"/>
                  </a:gs>
                  <a:gs pos="85000">
                    <a:srgbClr val="C93D94"/>
                  </a:gs>
                </a:gsLst>
                <a:lin ang="10800000" scaled="1"/>
              </a:gradFill>
              <a:latin typeface="Poppins SemiBold" panose="00000700000000000000" pitchFamily="50" charset="0"/>
              <a:ea typeface="Roboto" panose="02000000000000000000" pitchFamily="2" charset="0"/>
              <a:cs typeface="Poppins SemiBold" panose="00000700000000000000" pitchFamily="50" charset="0"/>
            </a:endParaRPr>
          </a:p>
        </p:txBody>
      </p:sp>
      <p:grpSp>
        <p:nvGrpSpPr>
          <p:cNvPr id="56" name="Group 55">
            <a:extLst>
              <a:ext uri="{FF2B5EF4-FFF2-40B4-BE49-F238E27FC236}">
                <a16:creationId xmlns:a16="http://schemas.microsoft.com/office/drawing/2014/main" id="{4F438557-1C2C-4DBA-BBA7-5833AB5CD804}"/>
              </a:ext>
            </a:extLst>
          </p:cNvPr>
          <p:cNvGrpSpPr/>
          <p:nvPr/>
        </p:nvGrpSpPr>
        <p:grpSpPr>
          <a:xfrm>
            <a:off x="4983410" y="4572000"/>
            <a:ext cx="6120552" cy="1598994"/>
            <a:chOff x="5275931" y="3491760"/>
            <a:chExt cx="5663353" cy="1382187"/>
          </a:xfrm>
        </p:grpSpPr>
        <p:sp>
          <p:nvSpPr>
            <p:cNvPr id="55" name="Rectangle 54">
              <a:extLst>
                <a:ext uri="{FF2B5EF4-FFF2-40B4-BE49-F238E27FC236}">
                  <a16:creationId xmlns:a16="http://schemas.microsoft.com/office/drawing/2014/main" id="{E63827CD-7A82-4B04-A33A-D9EFD8A2F400}"/>
                </a:ext>
              </a:extLst>
            </p:cNvPr>
            <p:cNvSpPr/>
            <p:nvPr/>
          </p:nvSpPr>
          <p:spPr>
            <a:xfrm>
              <a:off x="5275943" y="3491762"/>
              <a:ext cx="5663341" cy="1382185"/>
            </a:xfrm>
            <a:prstGeom prst="rect">
              <a:avLst/>
            </a:prstGeom>
            <a:solidFill>
              <a:schemeClr val="bg1"/>
            </a:solidFill>
            <a:ln>
              <a:noFill/>
            </a:ln>
            <a:effectLst>
              <a:outerShdw blurRad="203200" dist="38100" dir="5400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6A4F8246-9CE4-4FB2-AC8F-02D64F5F0BB5}"/>
                </a:ext>
              </a:extLst>
            </p:cNvPr>
            <p:cNvSpPr/>
            <p:nvPr/>
          </p:nvSpPr>
          <p:spPr>
            <a:xfrm flipH="1">
              <a:off x="5275931" y="3491760"/>
              <a:ext cx="62097" cy="1382185"/>
            </a:xfrm>
            <a:prstGeom prst="rect">
              <a:avLst/>
            </a:prstGeom>
            <a:solidFill>
              <a:srgbClr val="F09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9525609C-2652-4EAD-B7CE-4564DE4C4DA3}"/>
              </a:ext>
            </a:extLst>
          </p:cNvPr>
          <p:cNvGrpSpPr/>
          <p:nvPr/>
        </p:nvGrpSpPr>
        <p:grpSpPr>
          <a:xfrm>
            <a:off x="4615015" y="2639571"/>
            <a:ext cx="6120539" cy="1598992"/>
            <a:chOff x="4794958" y="1968698"/>
            <a:chExt cx="5663343" cy="1382186"/>
          </a:xfrm>
        </p:grpSpPr>
        <p:sp>
          <p:nvSpPr>
            <p:cNvPr id="53" name="Rectangle 52">
              <a:extLst>
                <a:ext uri="{FF2B5EF4-FFF2-40B4-BE49-F238E27FC236}">
                  <a16:creationId xmlns:a16="http://schemas.microsoft.com/office/drawing/2014/main" id="{87515225-879E-4992-9B32-C8D690BD4570}"/>
                </a:ext>
              </a:extLst>
            </p:cNvPr>
            <p:cNvSpPr/>
            <p:nvPr/>
          </p:nvSpPr>
          <p:spPr>
            <a:xfrm>
              <a:off x="4794960" y="1968699"/>
              <a:ext cx="5663341" cy="1382185"/>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9882F63B-F099-4ECC-B8F1-E2A1184A66BE}"/>
                </a:ext>
              </a:extLst>
            </p:cNvPr>
            <p:cNvSpPr/>
            <p:nvPr/>
          </p:nvSpPr>
          <p:spPr>
            <a:xfrm flipH="1">
              <a:off x="4794958" y="1968698"/>
              <a:ext cx="62096" cy="1382185"/>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Rectangle 72">
            <a:extLst>
              <a:ext uri="{FF2B5EF4-FFF2-40B4-BE49-F238E27FC236}">
                <a16:creationId xmlns:a16="http://schemas.microsoft.com/office/drawing/2014/main" id="{9E164814-74AA-4709-B8C9-3A0EC25EE6D8}"/>
              </a:ext>
            </a:extLst>
          </p:cNvPr>
          <p:cNvSpPr/>
          <p:nvPr/>
        </p:nvSpPr>
        <p:spPr>
          <a:xfrm>
            <a:off x="4983423" y="707143"/>
            <a:ext cx="6120539" cy="1598992"/>
          </a:xfrm>
          <a:prstGeom prst="rect">
            <a:avLst/>
          </a:prstGeom>
          <a:solidFill>
            <a:schemeClr val="bg1"/>
          </a:solidFill>
          <a:ln>
            <a:noFill/>
          </a:ln>
          <a:effectLst>
            <a:outerShdw blurRad="203200" dist="38100" dir="5400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9B208177-0558-49F0-848F-D8444BC5ACA1}"/>
              </a:ext>
            </a:extLst>
          </p:cNvPr>
          <p:cNvSpPr/>
          <p:nvPr/>
        </p:nvSpPr>
        <p:spPr>
          <a:xfrm flipH="1">
            <a:off x="4983410" y="707141"/>
            <a:ext cx="67110" cy="1598992"/>
          </a:xfrm>
          <a:prstGeom prst="rect">
            <a:avLst/>
          </a:prstGeom>
          <a:solidFill>
            <a:srgbClr val="F094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Kotak Teks 21">
            <a:extLst>
              <a:ext uri="{FF2B5EF4-FFF2-40B4-BE49-F238E27FC236}">
                <a16:creationId xmlns:a16="http://schemas.microsoft.com/office/drawing/2014/main" id="{27A208E2-ECE1-45B2-8181-046EBDB4D0D1}"/>
              </a:ext>
            </a:extLst>
          </p:cNvPr>
          <p:cNvSpPr txBox="1"/>
          <p:nvPr/>
        </p:nvSpPr>
        <p:spPr>
          <a:xfrm>
            <a:off x="5410200" y="952641"/>
            <a:ext cx="990600" cy="477054"/>
          </a:xfrm>
          <a:prstGeom prst="rect">
            <a:avLst/>
          </a:prstGeom>
          <a:noFill/>
        </p:spPr>
        <p:txBody>
          <a:bodyPr wrap="square" rtlCol="0">
            <a:spAutoFit/>
          </a:bodyPr>
          <a:lstStyle/>
          <a:p>
            <a:r>
              <a:rPr lang="en-US" sz="2500">
                <a:latin typeface="Poppins SemiBold" panose="00000700000000000000" pitchFamily="2" charset="0"/>
                <a:ea typeface="Source Sans Pro" panose="020B0503030403020204" pitchFamily="34" charset="0"/>
                <a:cs typeface="Poppins SemiBold" panose="00000700000000000000" pitchFamily="2" charset="0"/>
              </a:rPr>
              <a:t>1991</a:t>
            </a:r>
            <a:endParaRPr lang="en-ID" sz="2500" dirty="0">
              <a:latin typeface="Poppins SemiBold" panose="00000700000000000000" pitchFamily="2" charset="0"/>
              <a:ea typeface="Source Sans Pro" panose="020B0503030403020204" pitchFamily="34" charset="0"/>
              <a:cs typeface="Poppins SemiBold" panose="00000700000000000000" pitchFamily="2" charset="0"/>
            </a:endParaRPr>
          </a:p>
        </p:txBody>
      </p:sp>
      <p:cxnSp>
        <p:nvCxnSpPr>
          <p:cNvPr id="25" name="Straight Connector 24">
            <a:extLst>
              <a:ext uri="{FF2B5EF4-FFF2-40B4-BE49-F238E27FC236}">
                <a16:creationId xmlns:a16="http://schemas.microsoft.com/office/drawing/2014/main" id="{BDF31D50-75BE-42C6-B2E9-C90275DDD16D}"/>
              </a:ext>
            </a:extLst>
          </p:cNvPr>
          <p:cNvCxnSpPr>
            <a:cxnSpLocks/>
          </p:cNvCxnSpPr>
          <p:nvPr/>
        </p:nvCxnSpPr>
        <p:spPr>
          <a:xfrm>
            <a:off x="6353450" y="1191168"/>
            <a:ext cx="941614" cy="0"/>
          </a:xfrm>
          <a:prstGeom prst="line">
            <a:avLst/>
          </a:prstGeom>
          <a:ln w="12700">
            <a:solidFill>
              <a:srgbClr val="0E36B3"/>
            </a:solidFill>
          </a:ln>
        </p:spPr>
        <p:style>
          <a:lnRef idx="1">
            <a:schemeClr val="accent1"/>
          </a:lnRef>
          <a:fillRef idx="0">
            <a:schemeClr val="accent1"/>
          </a:fillRef>
          <a:effectRef idx="0">
            <a:schemeClr val="accent1"/>
          </a:effectRef>
          <a:fontRef idx="minor">
            <a:schemeClr val="tx1"/>
          </a:fontRef>
        </p:style>
      </p:cxnSp>
      <p:sp>
        <p:nvSpPr>
          <p:cNvPr id="42" name="Kotak Teks 21">
            <a:extLst>
              <a:ext uri="{FF2B5EF4-FFF2-40B4-BE49-F238E27FC236}">
                <a16:creationId xmlns:a16="http://schemas.microsoft.com/office/drawing/2014/main" id="{194EE47F-FF95-AC45-9FD5-5BF6B01FC948}"/>
              </a:ext>
            </a:extLst>
          </p:cNvPr>
          <p:cNvSpPr txBox="1"/>
          <p:nvPr/>
        </p:nvSpPr>
        <p:spPr>
          <a:xfrm>
            <a:off x="5414010" y="1397000"/>
            <a:ext cx="2053590" cy="579005"/>
          </a:xfrm>
          <a:prstGeom prst="rect">
            <a:avLst/>
          </a:prstGeom>
          <a:noFill/>
        </p:spPr>
        <p:txBody>
          <a:bodyPr wrap="square" rtlCol="0">
            <a:spAutoFit/>
          </a:bodyPr>
          <a:lstStyle/>
          <a:p>
            <a:pPr>
              <a:lnSpc>
                <a:spcPct val="150000"/>
              </a:lnSpc>
            </a:pPr>
            <a:r>
              <a:rPr lang="sr-Latn-R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Digitech</a:t>
            </a:r>
            <a:r>
              <a:rPr lang="en-U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 begins</a:t>
            </a:r>
            <a:r>
              <a:rPr lang="sr-Latn-R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 </a:t>
            </a:r>
            <a:r>
              <a:rPr lang="en-U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life</a:t>
            </a:r>
            <a:r>
              <a:rPr lang="sr-Latn-R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 </a:t>
            </a:r>
            <a:r>
              <a:rPr lang="en-U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as the Networking Division</a:t>
            </a:r>
            <a:endParaRPr lang="en-ID"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endParaRPr>
          </a:p>
        </p:txBody>
      </p:sp>
      <p:sp>
        <p:nvSpPr>
          <p:cNvPr id="46" name="Kotak Teks 21">
            <a:extLst>
              <a:ext uri="{FF2B5EF4-FFF2-40B4-BE49-F238E27FC236}">
                <a16:creationId xmlns:a16="http://schemas.microsoft.com/office/drawing/2014/main" id="{A6ABD4C6-5C3C-5B45-B818-989423F970D8}"/>
              </a:ext>
            </a:extLst>
          </p:cNvPr>
          <p:cNvSpPr txBox="1"/>
          <p:nvPr/>
        </p:nvSpPr>
        <p:spPr>
          <a:xfrm>
            <a:off x="7620000" y="925362"/>
            <a:ext cx="3200400"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Sestibulum lectusmaurs ultrices enosa in curs interdum cons citetu libero prietiume vulptate centani adipisng elisiut italiquam purus enimi sitameti in venenat lectus sit amet dioneas</a:t>
            </a:r>
          </a:p>
        </p:txBody>
      </p:sp>
      <p:sp>
        <p:nvSpPr>
          <p:cNvPr id="64" name="Kotak Teks 21">
            <a:extLst>
              <a:ext uri="{FF2B5EF4-FFF2-40B4-BE49-F238E27FC236}">
                <a16:creationId xmlns:a16="http://schemas.microsoft.com/office/drawing/2014/main" id="{01972777-2CDE-0D4A-88CD-C580D191A526}"/>
              </a:ext>
            </a:extLst>
          </p:cNvPr>
          <p:cNvSpPr txBox="1"/>
          <p:nvPr/>
        </p:nvSpPr>
        <p:spPr>
          <a:xfrm>
            <a:off x="5029200" y="2892809"/>
            <a:ext cx="990600" cy="477054"/>
          </a:xfrm>
          <a:prstGeom prst="rect">
            <a:avLst/>
          </a:prstGeom>
          <a:noFill/>
        </p:spPr>
        <p:txBody>
          <a:bodyPr wrap="square" rtlCol="0">
            <a:spAutoFit/>
          </a:bodyPr>
          <a:lstStyle/>
          <a:p>
            <a:r>
              <a:rPr lang="en-US" sz="250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rPr>
              <a:t>1994</a:t>
            </a:r>
            <a:endParaRPr lang="en-ID" sz="2500" dirty="0">
              <a:solidFill>
                <a:schemeClr val="bg1"/>
              </a:solidFill>
              <a:latin typeface="Poppins SemiBold" panose="00000700000000000000" pitchFamily="2" charset="0"/>
              <a:ea typeface="Source Sans Pro" panose="020B0503030403020204" pitchFamily="34" charset="0"/>
              <a:cs typeface="Poppins SemiBold" panose="00000700000000000000" pitchFamily="2" charset="0"/>
            </a:endParaRPr>
          </a:p>
        </p:txBody>
      </p:sp>
      <p:cxnSp>
        <p:nvCxnSpPr>
          <p:cNvPr id="66" name="Straight Connector 65">
            <a:extLst>
              <a:ext uri="{FF2B5EF4-FFF2-40B4-BE49-F238E27FC236}">
                <a16:creationId xmlns:a16="http://schemas.microsoft.com/office/drawing/2014/main" id="{5185867F-D8D8-6C47-B900-71F3A96C1D87}"/>
              </a:ext>
            </a:extLst>
          </p:cNvPr>
          <p:cNvCxnSpPr>
            <a:cxnSpLocks/>
          </p:cNvCxnSpPr>
          <p:nvPr/>
        </p:nvCxnSpPr>
        <p:spPr>
          <a:xfrm>
            <a:off x="5972450" y="3151508"/>
            <a:ext cx="94161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Kotak Teks 21">
            <a:extLst>
              <a:ext uri="{FF2B5EF4-FFF2-40B4-BE49-F238E27FC236}">
                <a16:creationId xmlns:a16="http://schemas.microsoft.com/office/drawing/2014/main" id="{A044EBBB-6DE8-8C49-B0E1-47113C91EA28}"/>
              </a:ext>
            </a:extLst>
          </p:cNvPr>
          <p:cNvSpPr txBox="1"/>
          <p:nvPr/>
        </p:nvSpPr>
        <p:spPr>
          <a:xfrm>
            <a:off x="5033010" y="3337168"/>
            <a:ext cx="2053590" cy="579005"/>
          </a:xfrm>
          <a:prstGeom prst="rect">
            <a:avLst/>
          </a:prstGeom>
          <a:noFill/>
        </p:spPr>
        <p:txBody>
          <a:bodyPr wrap="square" rtlCol="0">
            <a:spAutoFit/>
          </a:bodyPr>
          <a:lstStyle/>
          <a:p>
            <a:pPr>
              <a:lnSpc>
                <a:spcPct val="150000"/>
              </a:lnSpc>
            </a:pPr>
            <a:r>
              <a:rPr lang="sr-Latn-RS" sz="1100" dirty="0">
                <a:solidFill>
                  <a:schemeClr val="bg1"/>
                </a:solidFill>
                <a:latin typeface="Muli" pitchFamily="2" charset="77"/>
                <a:ea typeface="Source Sans Pro" panose="020B0503030403020204" pitchFamily="34" charset="0"/>
                <a:cs typeface="Poppins" panose="00000500000000000000" pitchFamily="2" charset="0"/>
              </a:rPr>
              <a:t>A </a:t>
            </a:r>
            <a:r>
              <a:rPr lang="en-US" sz="1100" dirty="0">
                <a:solidFill>
                  <a:schemeClr val="bg1"/>
                </a:solidFill>
                <a:latin typeface="Muli" pitchFamily="2" charset="77"/>
                <a:ea typeface="Source Sans Pro" panose="020B0503030403020204" pitchFamily="34" charset="0"/>
                <a:cs typeface="Poppins" panose="00000500000000000000" pitchFamily="2" charset="0"/>
              </a:rPr>
              <a:t>great partnership to achieve a common goal</a:t>
            </a:r>
          </a:p>
        </p:txBody>
      </p:sp>
      <p:sp>
        <p:nvSpPr>
          <p:cNvPr id="68" name="Kotak Teks 21">
            <a:extLst>
              <a:ext uri="{FF2B5EF4-FFF2-40B4-BE49-F238E27FC236}">
                <a16:creationId xmlns:a16="http://schemas.microsoft.com/office/drawing/2014/main" id="{A06A6C79-1DC0-E348-8462-2D8F026AFD7D}"/>
              </a:ext>
            </a:extLst>
          </p:cNvPr>
          <p:cNvSpPr txBox="1"/>
          <p:nvPr/>
        </p:nvSpPr>
        <p:spPr>
          <a:xfrm>
            <a:off x="7239000" y="2864298"/>
            <a:ext cx="3200400" cy="1078244"/>
          </a:xfrm>
          <a:prstGeom prst="rect">
            <a:avLst/>
          </a:prstGeom>
          <a:noFill/>
        </p:spPr>
        <p:txBody>
          <a:bodyPr wrap="square" rtlCol="0">
            <a:spAutoFit/>
          </a:bodyPr>
          <a:lstStyle/>
          <a:p>
            <a:pPr>
              <a:lnSpc>
                <a:spcPct val="150000"/>
              </a:lnSpc>
            </a:pPr>
            <a:r>
              <a:rPr lang="en-ID" sz="1100">
                <a:solidFill>
                  <a:schemeClr val="bg1"/>
                </a:solidFill>
                <a:latin typeface="Muli" pitchFamily="2" charset="77"/>
                <a:cs typeface="Poppins" pitchFamily="2" charset="77"/>
              </a:rPr>
              <a:t>Sestibulum lectusmaurs ultrices enosa in curs interdum cons citetu libero prietiume vulptate centani adipisng elisiut italiquam purus enimi sitameti in venenat lectus sit amet dioneas</a:t>
            </a:r>
          </a:p>
        </p:txBody>
      </p:sp>
      <p:sp>
        <p:nvSpPr>
          <p:cNvPr id="70" name="Kotak Teks 21">
            <a:extLst>
              <a:ext uri="{FF2B5EF4-FFF2-40B4-BE49-F238E27FC236}">
                <a16:creationId xmlns:a16="http://schemas.microsoft.com/office/drawing/2014/main" id="{E8D97909-5E87-2546-A4F8-A8AB375FDCD0}"/>
              </a:ext>
            </a:extLst>
          </p:cNvPr>
          <p:cNvSpPr txBox="1"/>
          <p:nvPr/>
        </p:nvSpPr>
        <p:spPr>
          <a:xfrm>
            <a:off x="5410200" y="4846305"/>
            <a:ext cx="990600" cy="477054"/>
          </a:xfrm>
          <a:prstGeom prst="rect">
            <a:avLst/>
          </a:prstGeom>
          <a:noFill/>
        </p:spPr>
        <p:txBody>
          <a:bodyPr wrap="square" rtlCol="0">
            <a:spAutoFit/>
          </a:bodyPr>
          <a:lstStyle/>
          <a:p>
            <a:r>
              <a:rPr lang="en-US" sz="2500">
                <a:latin typeface="Poppins SemiBold" panose="00000700000000000000" pitchFamily="2" charset="0"/>
                <a:ea typeface="Source Sans Pro" panose="020B0503030403020204" pitchFamily="34" charset="0"/>
                <a:cs typeface="Poppins SemiBold" panose="00000700000000000000" pitchFamily="2" charset="0"/>
              </a:rPr>
              <a:t>1995</a:t>
            </a:r>
            <a:endParaRPr lang="en-ID" sz="2500" dirty="0">
              <a:latin typeface="Poppins SemiBold" panose="00000700000000000000" pitchFamily="2" charset="0"/>
              <a:ea typeface="Source Sans Pro" panose="020B0503030403020204" pitchFamily="34" charset="0"/>
              <a:cs typeface="Poppins SemiBold" panose="00000700000000000000" pitchFamily="2" charset="0"/>
            </a:endParaRPr>
          </a:p>
        </p:txBody>
      </p:sp>
      <p:cxnSp>
        <p:nvCxnSpPr>
          <p:cNvPr id="71" name="Straight Connector 70">
            <a:extLst>
              <a:ext uri="{FF2B5EF4-FFF2-40B4-BE49-F238E27FC236}">
                <a16:creationId xmlns:a16="http://schemas.microsoft.com/office/drawing/2014/main" id="{E56E3D0A-D2F0-CF42-BBE4-8535223544C9}"/>
              </a:ext>
            </a:extLst>
          </p:cNvPr>
          <p:cNvCxnSpPr>
            <a:cxnSpLocks/>
          </p:cNvCxnSpPr>
          <p:nvPr/>
        </p:nvCxnSpPr>
        <p:spPr>
          <a:xfrm>
            <a:off x="6353450" y="5084832"/>
            <a:ext cx="941614" cy="0"/>
          </a:xfrm>
          <a:prstGeom prst="line">
            <a:avLst/>
          </a:prstGeom>
          <a:ln w="12700">
            <a:solidFill>
              <a:srgbClr val="0E36B3"/>
            </a:solidFill>
          </a:ln>
        </p:spPr>
        <p:style>
          <a:lnRef idx="1">
            <a:schemeClr val="accent1"/>
          </a:lnRef>
          <a:fillRef idx="0">
            <a:schemeClr val="accent1"/>
          </a:fillRef>
          <a:effectRef idx="0">
            <a:schemeClr val="accent1"/>
          </a:effectRef>
          <a:fontRef idx="minor">
            <a:schemeClr val="tx1"/>
          </a:fontRef>
        </p:style>
      </p:cxnSp>
      <p:sp>
        <p:nvSpPr>
          <p:cNvPr id="75" name="Kotak Teks 21">
            <a:extLst>
              <a:ext uri="{FF2B5EF4-FFF2-40B4-BE49-F238E27FC236}">
                <a16:creationId xmlns:a16="http://schemas.microsoft.com/office/drawing/2014/main" id="{93D3CBFF-2A37-514C-B1EC-CE1CDFDD4CC7}"/>
              </a:ext>
            </a:extLst>
          </p:cNvPr>
          <p:cNvSpPr txBox="1"/>
          <p:nvPr/>
        </p:nvSpPr>
        <p:spPr>
          <a:xfrm>
            <a:off x="5414010" y="5290664"/>
            <a:ext cx="2053590" cy="570413"/>
          </a:xfrm>
          <a:prstGeom prst="rect">
            <a:avLst/>
          </a:prstGeom>
          <a:noFill/>
        </p:spPr>
        <p:txBody>
          <a:bodyPr wrap="square" rtlCol="0">
            <a:spAutoFit/>
          </a:bodyPr>
          <a:lstStyle/>
          <a:p>
            <a:pPr>
              <a:lnSpc>
                <a:spcPct val="150000"/>
              </a:lnSpc>
            </a:pPr>
            <a:r>
              <a:rPr lang="en-US"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rPr>
              <a:t>New challenges &amp; solutions before our company</a:t>
            </a:r>
            <a:endParaRPr lang="en-ID" sz="1100" dirty="0">
              <a:solidFill>
                <a:schemeClr val="tx1">
                  <a:lumMod val="85000"/>
                  <a:lumOff val="15000"/>
                </a:schemeClr>
              </a:solidFill>
              <a:latin typeface="Muli" pitchFamily="2" charset="77"/>
              <a:ea typeface="Source Sans Pro" panose="020B0503030403020204" pitchFamily="34" charset="0"/>
              <a:cs typeface="Poppins" panose="00000500000000000000" pitchFamily="2" charset="0"/>
            </a:endParaRPr>
          </a:p>
        </p:txBody>
      </p:sp>
      <p:sp>
        <p:nvSpPr>
          <p:cNvPr id="76" name="Kotak Teks 21">
            <a:extLst>
              <a:ext uri="{FF2B5EF4-FFF2-40B4-BE49-F238E27FC236}">
                <a16:creationId xmlns:a16="http://schemas.microsoft.com/office/drawing/2014/main" id="{4AA623D1-1F6C-654D-AA6A-AA0CD3C04C6E}"/>
              </a:ext>
            </a:extLst>
          </p:cNvPr>
          <p:cNvSpPr txBox="1"/>
          <p:nvPr/>
        </p:nvSpPr>
        <p:spPr>
          <a:xfrm>
            <a:off x="7620000" y="4784237"/>
            <a:ext cx="3200400" cy="1078244"/>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Sestibulum lectusmaurs ultrices enosa in curs interdum cons citetu libero prietiume vulptate centani adipisng elisiut italiquam purus enimi sitameti in venenat lectus sit amet dioneas</a:t>
            </a:r>
          </a:p>
        </p:txBody>
      </p:sp>
    </p:spTree>
    <p:extLst>
      <p:ext uri="{BB962C8B-B14F-4D97-AF65-F5344CB8AC3E}">
        <p14:creationId xmlns:p14="http://schemas.microsoft.com/office/powerpoint/2010/main" val="1870831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B0EA94-3953-0C4F-B7A1-DFFED3650396}"/>
              </a:ext>
            </a:extLst>
          </p:cNvPr>
          <p:cNvSpPr>
            <a:spLocks noGrp="1"/>
          </p:cNvSpPr>
          <p:nvPr>
            <p:ph type="pic" sz="quarter" idx="10"/>
          </p:nvPr>
        </p:nvSpPr>
        <p:spPr/>
      </p:sp>
      <p:sp>
        <p:nvSpPr>
          <p:cNvPr id="39" name="Rectangle 38">
            <a:extLst>
              <a:ext uri="{FF2B5EF4-FFF2-40B4-BE49-F238E27FC236}">
                <a16:creationId xmlns:a16="http://schemas.microsoft.com/office/drawing/2014/main" id="{EA829E2E-B779-4A7E-8739-F5CCFEE82767}"/>
              </a:ext>
            </a:extLst>
          </p:cNvPr>
          <p:cNvSpPr/>
          <p:nvPr/>
        </p:nvSpPr>
        <p:spPr>
          <a:xfrm>
            <a:off x="1043232" y="1371600"/>
            <a:ext cx="5052768" cy="2438400"/>
          </a:xfrm>
          <a:prstGeom prst="rect">
            <a:avLst/>
          </a:prstGeom>
          <a:solidFill>
            <a:schemeClr val="bg1"/>
          </a:solidFill>
          <a:ln w="3430" cap="flat">
            <a:noFill/>
            <a:prstDash val="solid"/>
            <a:miter/>
          </a:ln>
        </p:spPr>
        <p:txBody>
          <a:bodyPr rtlCol="0" anchor="ctr"/>
          <a:lstStyle/>
          <a:p>
            <a:pPr algn="l"/>
            <a:endParaRPr lang="en-US"/>
          </a:p>
        </p:txBody>
      </p:sp>
      <p:sp>
        <p:nvSpPr>
          <p:cNvPr id="47" name="Rectangle 46">
            <a:extLst>
              <a:ext uri="{FF2B5EF4-FFF2-40B4-BE49-F238E27FC236}">
                <a16:creationId xmlns:a16="http://schemas.microsoft.com/office/drawing/2014/main" id="{733CA7EB-A6D2-4F86-8D92-847223F8C701}"/>
              </a:ext>
            </a:extLst>
          </p:cNvPr>
          <p:cNvSpPr/>
          <p:nvPr/>
        </p:nvSpPr>
        <p:spPr>
          <a:xfrm flipH="1">
            <a:off x="1043232" y="1371600"/>
            <a:ext cx="99768" cy="2438400"/>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Kotak Teks 4">
            <a:extLst>
              <a:ext uri="{FF2B5EF4-FFF2-40B4-BE49-F238E27FC236}">
                <a16:creationId xmlns:a16="http://schemas.microsoft.com/office/drawing/2014/main" id="{41060874-67A4-4DA3-B82E-FB92D01B5DFF}"/>
              </a:ext>
            </a:extLst>
          </p:cNvPr>
          <p:cNvSpPr txBox="1"/>
          <p:nvPr/>
        </p:nvSpPr>
        <p:spPr>
          <a:xfrm>
            <a:off x="1600201" y="4919970"/>
            <a:ext cx="2590799" cy="824328"/>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Vestibulum lectus mauris ultricneso in curs reueinmsa laoret suspedise interdum cons citetura rietiumes</a:t>
            </a:r>
          </a:p>
        </p:txBody>
      </p:sp>
      <p:sp>
        <p:nvSpPr>
          <p:cNvPr id="33" name="Kotak Teks 21">
            <a:extLst>
              <a:ext uri="{FF2B5EF4-FFF2-40B4-BE49-F238E27FC236}">
                <a16:creationId xmlns:a16="http://schemas.microsoft.com/office/drawing/2014/main" id="{AC44B869-A747-492A-B7F6-D27F4606038F}"/>
              </a:ext>
            </a:extLst>
          </p:cNvPr>
          <p:cNvSpPr txBox="1"/>
          <p:nvPr/>
        </p:nvSpPr>
        <p:spPr>
          <a:xfrm>
            <a:off x="1600200" y="4648200"/>
            <a:ext cx="2222500" cy="261610"/>
          </a:xfrm>
          <a:prstGeom prst="rect">
            <a:avLst/>
          </a:prstGeom>
          <a:noFill/>
        </p:spPr>
        <p:txBody>
          <a:bodyPr wrap="square" rtlCol="0">
            <a:spAutoFit/>
          </a:bodyPr>
          <a:lstStyle/>
          <a:p>
            <a:r>
              <a:rPr lang="en-US" sz="1100" spc="10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rPr>
              <a:t>DIGITECH VISION</a:t>
            </a:r>
            <a:endParaRPr lang="en-ID" sz="1100" spc="100" dirty="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45" name="Rectangle: Diagonal Corners Rounded 44">
            <a:extLst>
              <a:ext uri="{FF2B5EF4-FFF2-40B4-BE49-F238E27FC236}">
                <a16:creationId xmlns:a16="http://schemas.microsoft.com/office/drawing/2014/main" id="{14A29D32-6D94-4FD5-8DEF-AC53BC7CAA54}"/>
              </a:ext>
            </a:extLst>
          </p:cNvPr>
          <p:cNvSpPr/>
          <p:nvPr/>
        </p:nvSpPr>
        <p:spPr>
          <a:xfrm>
            <a:off x="1043232" y="4697509"/>
            <a:ext cx="366661" cy="366661"/>
          </a:xfrm>
          <a:prstGeom prst="round2Diag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latin typeface="Poppins SemiBold" panose="00000700000000000000" pitchFamily="2" charset="0"/>
                <a:cs typeface="Poppins SemiBold" panose="00000700000000000000" pitchFamily="2" charset="0"/>
              </a:rPr>
              <a:t>1</a:t>
            </a:r>
          </a:p>
        </p:txBody>
      </p:sp>
      <p:grpSp>
        <p:nvGrpSpPr>
          <p:cNvPr id="2" name="Group 1">
            <a:extLst>
              <a:ext uri="{FF2B5EF4-FFF2-40B4-BE49-F238E27FC236}">
                <a16:creationId xmlns:a16="http://schemas.microsoft.com/office/drawing/2014/main" id="{8993844A-E7BE-1C49-AFA3-6C6329D43B12}"/>
              </a:ext>
            </a:extLst>
          </p:cNvPr>
          <p:cNvGrpSpPr/>
          <p:nvPr/>
        </p:nvGrpSpPr>
        <p:grpSpPr>
          <a:xfrm>
            <a:off x="1740816" y="1875416"/>
            <a:ext cx="3757368" cy="1430767"/>
            <a:chOff x="1729032" y="1904999"/>
            <a:chExt cx="3757368" cy="1430767"/>
          </a:xfrm>
        </p:grpSpPr>
        <p:sp>
          <p:nvSpPr>
            <p:cNvPr id="7" name="Kotak Teks 3">
              <a:extLst>
                <a:ext uri="{FF2B5EF4-FFF2-40B4-BE49-F238E27FC236}">
                  <a16:creationId xmlns:a16="http://schemas.microsoft.com/office/drawing/2014/main" id="{5CAFD715-23E6-4905-A530-44DB7EA85A69}"/>
                </a:ext>
              </a:extLst>
            </p:cNvPr>
            <p:cNvSpPr txBox="1"/>
            <p:nvPr/>
          </p:nvSpPr>
          <p:spPr>
            <a:xfrm>
              <a:off x="1729032" y="1904999"/>
              <a:ext cx="3757368" cy="507831"/>
            </a:xfrm>
            <a:prstGeom prst="rect">
              <a:avLst/>
            </a:prstGeom>
            <a:noFill/>
          </p:spPr>
          <p:txBody>
            <a:bodyPr wrap="square" rtlCol="0">
              <a:spAutoFit/>
            </a:bodyPr>
            <a:lstStyle/>
            <a:p>
              <a:r>
                <a:rPr lang="en-US" sz="270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rPr>
                <a:t>Digitech IT Solutions</a:t>
              </a:r>
              <a:endParaRPr lang="en-ID" sz="2700" dirty="0">
                <a:gradFill>
                  <a:gsLst>
                    <a:gs pos="0">
                      <a:srgbClr val="0E36B3"/>
                    </a:gs>
                    <a:gs pos="85000">
                      <a:srgbClr val="C93D94"/>
                    </a:gs>
                  </a:gsLst>
                  <a:lin ang="10800000" scaled="0"/>
                </a:gra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40" name="Kotak Teks 27">
              <a:extLst>
                <a:ext uri="{FF2B5EF4-FFF2-40B4-BE49-F238E27FC236}">
                  <a16:creationId xmlns:a16="http://schemas.microsoft.com/office/drawing/2014/main" id="{6644463C-C60B-40D5-8DE2-1E6EC1C06DAC}"/>
                </a:ext>
              </a:extLst>
            </p:cNvPr>
            <p:cNvSpPr txBox="1"/>
            <p:nvPr/>
          </p:nvSpPr>
          <p:spPr>
            <a:xfrm>
              <a:off x="1752599" y="2511438"/>
              <a:ext cx="3581401" cy="824328"/>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rPr>
                <a:t>Morbi tincidunt augue interdum velit euismod interas pellentesque massa placerat. Velit aliquet sagittis va consectetur purus utera versenationalis.</a:t>
              </a:r>
            </a:p>
          </p:txBody>
        </p:sp>
      </p:grpSp>
      <p:sp>
        <p:nvSpPr>
          <p:cNvPr id="84" name="Kotak Teks 4">
            <a:extLst>
              <a:ext uri="{FF2B5EF4-FFF2-40B4-BE49-F238E27FC236}">
                <a16:creationId xmlns:a16="http://schemas.microsoft.com/office/drawing/2014/main" id="{FDC71173-849E-974D-9ECB-FAF11646422E}"/>
              </a:ext>
            </a:extLst>
          </p:cNvPr>
          <p:cNvSpPr txBox="1"/>
          <p:nvPr/>
        </p:nvSpPr>
        <p:spPr>
          <a:xfrm>
            <a:off x="5079085" y="4919970"/>
            <a:ext cx="2590799" cy="824328"/>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Vestibulum lectus mauris ultricneso in curs reueinmsa laoret suspedise interdum cons citetura rietiumes</a:t>
            </a:r>
          </a:p>
        </p:txBody>
      </p:sp>
      <p:sp>
        <p:nvSpPr>
          <p:cNvPr id="85" name="Kotak Teks 21">
            <a:extLst>
              <a:ext uri="{FF2B5EF4-FFF2-40B4-BE49-F238E27FC236}">
                <a16:creationId xmlns:a16="http://schemas.microsoft.com/office/drawing/2014/main" id="{F04C3876-0B26-914C-BB5E-8C8DF1DF482C}"/>
              </a:ext>
            </a:extLst>
          </p:cNvPr>
          <p:cNvSpPr txBox="1"/>
          <p:nvPr/>
        </p:nvSpPr>
        <p:spPr>
          <a:xfrm>
            <a:off x="5079084" y="4648200"/>
            <a:ext cx="2222500" cy="261610"/>
          </a:xfrm>
          <a:prstGeom prst="rect">
            <a:avLst/>
          </a:prstGeom>
          <a:noFill/>
        </p:spPr>
        <p:txBody>
          <a:bodyPr wrap="square" rtlCol="0">
            <a:spAutoFit/>
          </a:bodyPr>
          <a:lstStyle/>
          <a:p>
            <a:r>
              <a:rPr lang="en-US" sz="1100" spc="10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rPr>
              <a:t>DIGITECH MISSION</a:t>
            </a:r>
            <a:endParaRPr lang="en-ID" sz="1100" spc="100" dirty="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86" name="Rectangle: Diagonal Corners Rounded 44">
            <a:extLst>
              <a:ext uri="{FF2B5EF4-FFF2-40B4-BE49-F238E27FC236}">
                <a16:creationId xmlns:a16="http://schemas.microsoft.com/office/drawing/2014/main" id="{A99A81B9-8669-8B4D-B74B-9BF07D0FFAB8}"/>
              </a:ext>
            </a:extLst>
          </p:cNvPr>
          <p:cNvSpPr/>
          <p:nvPr/>
        </p:nvSpPr>
        <p:spPr>
          <a:xfrm>
            <a:off x="4522116" y="4697509"/>
            <a:ext cx="366661" cy="366661"/>
          </a:xfrm>
          <a:prstGeom prst="round2Diag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latin typeface="Poppins SemiBold" panose="00000700000000000000" pitchFamily="2" charset="0"/>
                <a:cs typeface="Poppins SemiBold" panose="00000700000000000000" pitchFamily="2" charset="0"/>
              </a:rPr>
              <a:t>2</a:t>
            </a:r>
          </a:p>
        </p:txBody>
      </p:sp>
      <p:sp>
        <p:nvSpPr>
          <p:cNvPr id="88" name="Kotak Teks 4">
            <a:extLst>
              <a:ext uri="{FF2B5EF4-FFF2-40B4-BE49-F238E27FC236}">
                <a16:creationId xmlns:a16="http://schemas.microsoft.com/office/drawing/2014/main" id="{C2586F11-5EA3-4048-AF70-A81BD3F396E0}"/>
              </a:ext>
            </a:extLst>
          </p:cNvPr>
          <p:cNvSpPr txBox="1"/>
          <p:nvPr/>
        </p:nvSpPr>
        <p:spPr>
          <a:xfrm>
            <a:off x="8557969" y="4919970"/>
            <a:ext cx="2590799" cy="824328"/>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Vestibulum lectus mauris ultricneso in curs reueinmsa laoret suspedise interdum cons citetura rietiumes</a:t>
            </a:r>
          </a:p>
        </p:txBody>
      </p:sp>
      <p:sp>
        <p:nvSpPr>
          <p:cNvPr id="89" name="Kotak Teks 21">
            <a:extLst>
              <a:ext uri="{FF2B5EF4-FFF2-40B4-BE49-F238E27FC236}">
                <a16:creationId xmlns:a16="http://schemas.microsoft.com/office/drawing/2014/main" id="{7B8D9FEC-7EB6-9C47-ADF8-414C6D29BBDC}"/>
              </a:ext>
            </a:extLst>
          </p:cNvPr>
          <p:cNvSpPr txBox="1"/>
          <p:nvPr/>
        </p:nvSpPr>
        <p:spPr>
          <a:xfrm>
            <a:off x="8557968" y="4648200"/>
            <a:ext cx="2222500" cy="261610"/>
          </a:xfrm>
          <a:prstGeom prst="rect">
            <a:avLst/>
          </a:prstGeom>
          <a:noFill/>
        </p:spPr>
        <p:txBody>
          <a:bodyPr wrap="square" rtlCol="0">
            <a:spAutoFit/>
          </a:bodyPr>
          <a:lstStyle/>
          <a:p>
            <a:r>
              <a:rPr lang="en-US" sz="1100" spc="10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rPr>
              <a:t>DIGITECH GOAL</a:t>
            </a:r>
            <a:endParaRPr lang="en-ID" sz="1100" spc="100" dirty="0">
              <a:solidFill>
                <a:schemeClr val="tx1">
                  <a:lumMod val="95000"/>
                  <a:lumOff val="5000"/>
                </a:schemeClr>
              </a:solidFill>
              <a:latin typeface="Poppins SemiBold" panose="00000700000000000000" pitchFamily="2" charset="0"/>
              <a:ea typeface="Source Sans Pro" panose="020B0503030403020204" pitchFamily="34" charset="0"/>
              <a:cs typeface="Poppins SemiBold" panose="00000700000000000000" pitchFamily="2" charset="0"/>
            </a:endParaRPr>
          </a:p>
        </p:txBody>
      </p:sp>
      <p:sp>
        <p:nvSpPr>
          <p:cNvPr id="90" name="Rectangle: Diagonal Corners Rounded 44">
            <a:extLst>
              <a:ext uri="{FF2B5EF4-FFF2-40B4-BE49-F238E27FC236}">
                <a16:creationId xmlns:a16="http://schemas.microsoft.com/office/drawing/2014/main" id="{69F8D419-69FF-714F-9B5C-64D8F65CEF6A}"/>
              </a:ext>
            </a:extLst>
          </p:cNvPr>
          <p:cNvSpPr/>
          <p:nvPr/>
        </p:nvSpPr>
        <p:spPr>
          <a:xfrm>
            <a:off x="8001000" y="4697509"/>
            <a:ext cx="366661" cy="366661"/>
          </a:xfrm>
          <a:prstGeom prst="round2Diag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latin typeface="Poppins SemiBold" panose="00000700000000000000" pitchFamily="2" charset="0"/>
                <a:cs typeface="Poppins SemiBold" panose="00000700000000000000" pitchFamily="2" charset="0"/>
              </a:rPr>
              <a:t>3</a:t>
            </a:r>
          </a:p>
        </p:txBody>
      </p:sp>
    </p:spTree>
    <p:extLst>
      <p:ext uri="{BB962C8B-B14F-4D97-AF65-F5344CB8AC3E}">
        <p14:creationId xmlns:p14="http://schemas.microsoft.com/office/powerpoint/2010/main" val="3692986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D55FC4-5AB3-474B-B33F-EEC36DFC7299}"/>
              </a:ext>
            </a:extLst>
          </p:cNvPr>
          <p:cNvSpPr>
            <a:spLocks noGrp="1"/>
          </p:cNvSpPr>
          <p:nvPr>
            <p:ph type="pic" sz="quarter" idx="10"/>
          </p:nvPr>
        </p:nvSpPr>
        <p:spPr/>
      </p:sp>
      <p:sp>
        <p:nvSpPr>
          <p:cNvPr id="2" name="Rectangle 1">
            <a:extLst>
              <a:ext uri="{FF2B5EF4-FFF2-40B4-BE49-F238E27FC236}">
                <a16:creationId xmlns:a16="http://schemas.microsoft.com/office/drawing/2014/main" id="{B65E4138-89BE-4A82-B367-E533D374B4C7}"/>
              </a:ext>
            </a:extLst>
          </p:cNvPr>
          <p:cNvSpPr/>
          <p:nvPr/>
        </p:nvSpPr>
        <p:spPr>
          <a:xfrm>
            <a:off x="1219201" y="2377954"/>
            <a:ext cx="4343399" cy="1736846"/>
          </a:xfrm>
          <a:prstGeom prst="rect">
            <a:avLst/>
          </a:prstGeom>
          <a:gradFill>
            <a:gsLst>
              <a:gs pos="84000">
                <a:srgbClr val="0E36B3"/>
              </a:gs>
              <a:gs pos="0">
                <a:srgbClr val="C93D9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Kotak Teks 4">
            <a:extLst>
              <a:ext uri="{FF2B5EF4-FFF2-40B4-BE49-F238E27FC236}">
                <a16:creationId xmlns:a16="http://schemas.microsoft.com/office/drawing/2014/main" id="{C4AE8482-0058-4AAA-98A7-960AE7E1C7B2}"/>
              </a:ext>
            </a:extLst>
          </p:cNvPr>
          <p:cNvSpPr txBox="1"/>
          <p:nvPr/>
        </p:nvSpPr>
        <p:spPr>
          <a:xfrm>
            <a:off x="1714500" y="4840040"/>
            <a:ext cx="4040257" cy="1332160"/>
          </a:xfrm>
          <a:prstGeom prst="rect">
            <a:avLst/>
          </a:prstGeom>
          <a:noFill/>
        </p:spPr>
        <p:txBody>
          <a:bodyPr wrap="square" rtlCol="0">
            <a:spAutoFit/>
          </a:bodyPr>
          <a:lstStyle/>
          <a:p>
            <a:pPr>
              <a:lnSpc>
                <a:spcPct val="150000"/>
              </a:lnSpc>
            </a:pPr>
            <a:r>
              <a:rPr lang="en-ID" sz="1100">
                <a:solidFill>
                  <a:schemeClr val="tx1">
                    <a:lumMod val="75000"/>
                    <a:lumOff val="25000"/>
                  </a:schemeClr>
                </a:solidFill>
                <a:latin typeface="Muli" pitchFamily="2" charset="77"/>
                <a:cs typeface="Poppins" pitchFamily="2" charset="77"/>
              </a:rPr>
              <a:t>Vestibulum lectus mauris ultrices enosa in curs requeinmsa laoreet suspendisse interdum cons citetur libero prietiumes vulputate sapien nec sgittis. Dolor sit amet consm centani adipiscing elit ut aliquam purus enimi sitameti in vennatis lectus sit amet.Ac odio tempor orchid ina marveleous</a:t>
            </a:r>
          </a:p>
        </p:txBody>
      </p:sp>
      <p:grpSp>
        <p:nvGrpSpPr>
          <p:cNvPr id="3" name="Group 2">
            <a:extLst>
              <a:ext uri="{FF2B5EF4-FFF2-40B4-BE49-F238E27FC236}">
                <a16:creationId xmlns:a16="http://schemas.microsoft.com/office/drawing/2014/main" id="{FAFBA35A-5B43-2145-878A-CF057F9DF76B}"/>
              </a:ext>
            </a:extLst>
          </p:cNvPr>
          <p:cNvGrpSpPr/>
          <p:nvPr/>
        </p:nvGrpSpPr>
        <p:grpSpPr>
          <a:xfrm>
            <a:off x="1786307" y="2842340"/>
            <a:ext cx="3314700" cy="800837"/>
            <a:chOff x="1714500" y="2893208"/>
            <a:chExt cx="3314700" cy="800837"/>
          </a:xfrm>
        </p:grpSpPr>
        <p:sp>
          <p:nvSpPr>
            <p:cNvPr id="12" name="Kotak Teks 3">
              <a:extLst>
                <a:ext uri="{FF2B5EF4-FFF2-40B4-BE49-F238E27FC236}">
                  <a16:creationId xmlns:a16="http://schemas.microsoft.com/office/drawing/2014/main" id="{8208FFF0-87F9-44E6-A1A2-F7D14EAFD14B}"/>
                </a:ext>
              </a:extLst>
            </p:cNvPr>
            <p:cNvSpPr txBox="1"/>
            <p:nvPr/>
          </p:nvSpPr>
          <p:spPr>
            <a:xfrm>
              <a:off x="1714500" y="3232380"/>
              <a:ext cx="3314700" cy="461665"/>
            </a:xfrm>
            <a:prstGeom prst="rect">
              <a:avLst/>
            </a:prstGeom>
            <a:noFill/>
          </p:spPr>
          <p:txBody>
            <a:bodyPr wrap="square" rtlCol="0">
              <a:spAutoFit/>
            </a:bodyPr>
            <a:lstStyle/>
            <a:p>
              <a:r>
                <a:rPr lang="en-US" sz="2400">
                  <a:solidFill>
                    <a:schemeClr val="bg1"/>
                  </a:solidFill>
                  <a:latin typeface="Poppins SemiBold" panose="00000700000000000000" pitchFamily="50" charset="0"/>
                  <a:ea typeface="Roboto" panose="02000000000000000000" pitchFamily="2" charset="0"/>
                  <a:cs typeface="Poppins SemiBold" panose="00000700000000000000" pitchFamily="50" charset="0"/>
                </a:rPr>
                <a:t>Digitech IT Solution</a:t>
              </a:r>
              <a:endParaRPr lang="en-ID" sz="2400" dirty="0">
                <a:solidFill>
                  <a:schemeClr val="bg1"/>
                </a:solidFill>
                <a:latin typeface="Poppins SemiBold" panose="00000700000000000000" pitchFamily="50" charset="0"/>
                <a:ea typeface="Roboto" panose="02000000000000000000" pitchFamily="2" charset="0"/>
                <a:cs typeface="Poppins SemiBold" panose="00000700000000000000" pitchFamily="50" charset="0"/>
              </a:endParaRPr>
            </a:p>
          </p:txBody>
        </p:sp>
        <p:sp>
          <p:nvSpPr>
            <p:cNvPr id="16" name="Kotak Teks 21">
              <a:extLst>
                <a:ext uri="{FF2B5EF4-FFF2-40B4-BE49-F238E27FC236}">
                  <a16:creationId xmlns:a16="http://schemas.microsoft.com/office/drawing/2014/main" id="{1B0E0C43-D34B-4E00-9F0C-61A763CED185}"/>
                </a:ext>
              </a:extLst>
            </p:cNvPr>
            <p:cNvSpPr txBox="1"/>
            <p:nvPr/>
          </p:nvSpPr>
          <p:spPr>
            <a:xfrm>
              <a:off x="1727733" y="2893208"/>
              <a:ext cx="2222500" cy="261610"/>
            </a:xfrm>
            <a:prstGeom prst="rect">
              <a:avLst/>
            </a:prstGeom>
            <a:noFill/>
          </p:spPr>
          <p:txBody>
            <a:bodyPr wrap="square" rtlCol="0">
              <a:spAutoFit/>
            </a:bodyPr>
            <a:lstStyle/>
            <a:p>
              <a:r>
                <a:rPr lang="en-US" sz="1100" spc="200">
                  <a:solidFill>
                    <a:schemeClr val="bg1"/>
                  </a:solidFill>
                  <a:latin typeface="Poppins Medium" panose="00000600000000000000" pitchFamily="2" charset="0"/>
                  <a:ea typeface="Source Sans Pro" panose="020B0503030403020204" pitchFamily="34" charset="0"/>
                  <a:cs typeface="Poppins Medium" panose="00000600000000000000" pitchFamily="2" charset="0"/>
                </a:rPr>
                <a:t>ABOUT THE COMPANY</a:t>
              </a:r>
              <a:endParaRPr lang="en-ID" sz="1100" spc="200" dirty="0">
                <a:solidFill>
                  <a:schemeClr val="bg1"/>
                </a:solidFill>
                <a:latin typeface="Poppins Medium" panose="00000600000000000000" pitchFamily="2" charset="0"/>
                <a:ea typeface="Source Sans Pro" panose="020B0503030403020204" pitchFamily="34" charset="0"/>
                <a:cs typeface="Poppins Medium" panose="00000600000000000000" pitchFamily="2" charset="0"/>
              </a:endParaRPr>
            </a:p>
          </p:txBody>
        </p:sp>
      </p:grpSp>
      <p:sp>
        <p:nvSpPr>
          <p:cNvPr id="19" name="Kotak Teks 21">
            <a:extLst>
              <a:ext uri="{FF2B5EF4-FFF2-40B4-BE49-F238E27FC236}">
                <a16:creationId xmlns:a16="http://schemas.microsoft.com/office/drawing/2014/main" id="{8D66B0AB-9D1D-4F45-9319-076752901B17}"/>
              </a:ext>
            </a:extLst>
          </p:cNvPr>
          <p:cNvSpPr txBox="1"/>
          <p:nvPr/>
        </p:nvSpPr>
        <p:spPr>
          <a:xfrm>
            <a:off x="1714500" y="4480046"/>
            <a:ext cx="2222500" cy="307777"/>
          </a:xfrm>
          <a:prstGeom prst="rect">
            <a:avLst/>
          </a:prstGeom>
          <a:noFill/>
        </p:spPr>
        <p:txBody>
          <a:bodyPr wrap="square" rtlCol="0">
            <a:spAutoFit/>
          </a:bodyPr>
          <a:lstStyle/>
          <a:p>
            <a:r>
              <a:rPr lang="en-US" sz="1400" b="1">
                <a:latin typeface="Muli" pitchFamily="2" charset="77"/>
                <a:ea typeface="Source Sans Pro" panose="020B0503030403020204" pitchFamily="34" charset="0"/>
                <a:cs typeface="Poppins SemiBold" panose="00000700000000000000" pitchFamily="2" charset="0"/>
              </a:rPr>
              <a:t>Strategic Planning</a:t>
            </a:r>
            <a:endParaRPr lang="en-ID" sz="1400" b="1" dirty="0">
              <a:latin typeface="Muli" pitchFamily="2" charset="77"/>
              <a:ea typeface="Source Sans Pro" panose="020B0503030403020204" pitchFamily="34" charset="0"/>
              <a:cs typeface="Poppins SemiBold" panose="00000700000000000000" pitchFamily="2" charset="0"/>
            </a:endParaRPr>
          </a:p>
        </p:txBody>
      </p:sp>
    </p:spTree>
    <p:extLst>
      <p:ext uri="{BB962C8B-B14F-4D97-AF65-F5344CB8AC3E}">
        <p14:creationId xmlns:p14="http://schemas.microsoft.com/office/powerpoint/2010/main" val="1554188837"/>
      </p:ext>
    </p:extLst>
  </p:cSld>
  <p:clrMapOvr>
    <a:masterClrMapping/>
  </p:clrMapOvr>
</p:sld>
</file>

<file path=ppt/theme/theme1.xml><?xml version="1.0" encoding="utf-8"?>
<a:theme xmlns:a="http://schemas.openxmlformats.org/drawingml/2006/main" name="Digitech">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84000">
              <a:srgbClr val="0E36B3"/>
            </a:gs>
            <a:gs pos="0">
              <a:srgbClr val="C93D94"/>
            </a:gs>
          </a:gsLst>
          <a:lin ang="2700000" scaled="0"/>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2413</TotalTime>
  <Words>1705</Words>
  <Application>Microsoft Macintosh PowerPoint</Application>
  <PresentationFormat>Widescreen</PresentationFormat>
  <Paragraphs>288</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Montserrat</vt:lpstr>
      <vt:lpstr>Muli</vt:lpstr>
      <vt:lpstr>Muli SemiBold</vt:lpstr>
      <vt:lpstr>Poppins</vt:lpstr>
      <vt:lpstr>Poppins Medium</vt:lpstr>
      <vt:lpstr>Poppins SemiBold</vt:lpstr>
      <vt:lpstr>Digitech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Yossy Made Yulian</dc:creator>
  <cp:lastModifiedBy>Virgiawan Listanto</cp:lastModifiedBy>
  <cp:revision>1727</cp:revision>
  <dcterms:created xsi:type="dcterms:W3CDTF">2020-01-19T06:42:44Z</dcterms:created>
  <dcterms:modified xsi:type="dcterms:W3CDTF">2020-01-30T09:32:15Z</dcterms:modified>
</cp:coreProperties>
</file>