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79" r:id="rId2"/>
    <p:sldId id="263" r:id="rId3"/>
    <p:sldId id="264" r:id="rId4"/>
    <p:sldId id="266" r:id="rId5"/>
    <p:sldId id="261" r:id="rId6"/>
    <p:sldId id="267" r:id="rId7"/>
    <p:sldId id="269" r:id="rId8"/>
    <p:sldId id="262" r:id="rId9"/>
    <p:sldId id="268" r:id="rId10"/>
    <p:sldId id="271" r:id="rId11"/>
    <p:sldId id="280" r:id="rId12"/>
    <p:sldId id="276" r:id="rId13"/>
    <p:sldId id="273" r:id="rId14"/>
    <p:sldId id="277" r:id="rId15"/>
    <p:sldId id="275" r:id="rId16"/>
    <p:sldId id="281" r:id="rId17"/>
    <p:sldId id="278" r:id="rId18"/>
    <p:sldId id="282" r:id="rId19"/>
    <p:sldId id="283" r:id="rId20"/>
    <p:sldId id="284" r:id="rId21"/>
    <p:sldId id="285" r:id="rId22"/>
    <p:sldId id="288" r:id="rId23"/>
    <p:sldId id="289" r:id="rId24"/>
    <p:sldId id="290" r:id="rId25"/>
    <p:sldId id="291" r:id="rId26"/>
    <p:sldId id="286" r:id="rId27"/>
    <p:sldId id="292" r:id="rId28"/>
    <p:sldId id="293" r:id="rId29"/>
    <p:sldId id="294" r:id="rId30"/>
    <p:sldId id="287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B77D80AE-6A47-443D-B4FF-FEBF2FEC1151}">
          <p14:sldIdLst>
            <p14:sldId id="279"/>
          </p14:sldIdLst>
        </p14:section>
        <p14:section name="About Us" id="{B9405743-96BB-4DC0-AEF1-B4AA5B1A6F39}">
          <p14:sldIdLst>
            <p14:sldId id="263"/>
            <p14:sldId id="264"/>
            <p14:sldId id="266"/>
            <p14:sldId id="261"/>
            <p14:sldId id="267"/>
          </p14:sldIdLst>
        </p14:section>
        <p14:section name="Service" id="{10C74966-8FD9-464E-B98A-7CD19C83328B}">
          <p14:sldIdLst>
            <p14:sldId id="269"/>
            <p14:sldId id="262"/>
            <p14:sldId id="268"/>
            <p14:sldId id="271"/>
            <p14:sldId id="280"/>
          </p14:sldIdLst>
        </p14:section>
        <p14:section name="Portoflio" id="{59A7164F-064C-4921-BD9F-3A1CEF1B5D29}">
          <p14:sldIdLst>
            <p14:sldId id="276"/>
            <p14:sldId id="273"/>
            <p14:sldId id="277"/>
            <p14:sldId id="275"/>
            <p14:sldId id="281"/>
          </p14:sldIdLst>
        </p14:section>
        <p14:section name="Team" id="{4D3B273C-0C10-4B00-B960-53D172D671EF}">
          <p14:sldIdLst>
            <p14:sldId id="278"/>
            <p14:sldId id="282"/>
            <p14:sldId id="283"/>
            <p14:sldId id="284"/>
            <p14:sldId id="285"/>
          </p14:sldIdLst>
        </p14:section>
        <p14:section name="Mockup" id="{74DAFC7D-99D4-44FB-A3E7-DE0C6E8666BC}">
          <p14:sldIdLst>
            <p14:sldId id="288"/>
            <p14:sldId id="289"/>
            <p14:sldId id="290"/>
            <p14:sldId id="291"/>
          </p14:sldIdLst>
        </p14:section>
        <p14:section name="Chart" id="{58A9FC26-1653-4DC0-9CC7-91AD2E65360A}">
          <p14:sldIdLst>
            <p14:sldId id="286"/>
            <p14:sldId id="292"/>
            <p14:sldId id="293"/>
            <p14:sldId id="294"/>
          </p14:sldIdLst>
        </p14:section>
        <p14:section name="Thank" id="{A5CC419D-B5F7-4C44-B541-FF6E03016B27}">
          <p14:sldIdLst>
            <p14:sldId id="28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DE8"/>
    <a:srgbClr val="B19686"/>
    <a:srgbClr val="D0C8BE"/>
    <a:srgbClr val="E4E41C"/>
    <a:srgbClr val="496356"/>
    <a:srgbClr val="6A7E75"/>
    <a:srgbClr val="E8E8E8"/>
    <a:srgbClr val="E1D6D2"/>
    <a:srgbClr val="B0A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>
        <p:scale>
          <a:sx n="50" d="100"/>
          <a:sy n="50" d="100"/>
        </p:scale>
        <p:origin x="1494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2.5</c:v>
                </c:pt>
                <c:pt idx="2">
                  <c:v>3.5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41-44A4-A5CD-57CFEF4F19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41-44A4-A5CD-57CFEF4F19A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241-44A4-A5CD-57CFEF4F19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8086912"/>
        <c:axId val="868087240"/>
      </c:barChart>
      <c:catAx>
        <c:axId val="868086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8087240"/>
        <c:crosses val="autoZero"/>
        <c:auto val="1"/>
        <c:lblAlgn val="ctr"/>
        <c:lblOffset val="100"/>
        <c:noMultiLvlLbl val="0"/>
      </c:catAx>
      <c:valAx>
        <c:axId val="868087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8086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E5A-48BA-A381-0B6D6F225D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E5A-48BA-A381-0B6D6F225DC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E5A-48BA-A381-0B6D6F225DC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34</c:v>
                </c:pt>
                <c:pt idx="4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E5A-48BA-A381-0B6D6F225D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accent1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857295536"/>
        <c:axId val="857300456"/>
      </c:stockChart>
      <c:dateAx>
        <c:axId val="8572955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7300456"/>
        <c:crosses val="autoZero"/>
        <c:auto val="1"/>
        <c:lblOffset val="100"/>
        <c:baseTimeUnit val="days"/>
      </c:dateAx>
      <c:valAx>
        <c:axId val="857300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7295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D5-4F7D-A61E-6976FAB32B0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tx1">
                  <a:lumMod val="90000"/>
                  <a:lumOff val="1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D5-4F7D-A61E-6976FAB32B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9165032"/>
        <c:axId val="494857680"/>
      </c:radarChart>
      <c:catAx>
        <c:axId val="369165032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4857680"/>
        <c:crosses val="autoZero"/>
        <c:auto val="1"/>
        <c:lblAlgn val="ctr"/>
        <c:lblOffset val="100"/>
        <c:noMultiLvlLbl val="0"/>
      </c:catAx>
      <c:valAx>
        <c:axId val="494857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165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48-4D4E-B518-A7C6053D8A5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48-4D4E-B518-A7C6053D8A5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48-4D4E-B518-A7C6053D8A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78764344"/>
        <c:axId val="978763688"/>
      </c:barChart>
      <c:catAx>
        <c:axId val="9787643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8763688"/>
        <c:crosses val="autoZero"/>
        <c:auto val="1"/>
        <c:lblAlgn val="ctr"/>
        <c:lblOffset val="100"/>
        <c:noMultiLvlLbl val="0"/>
      </c:catAx>
      <c:valAx>
        <c:axId val="9787636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8764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3B2AABD-BF25-4A6D-A1D0-79908927F5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BB832-D7BB-45B4-8ADB-FA3F1BE522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90F08-54D9-4538-906C-CC83B54166C9}" type="datetimeFigureOut">
              <a:rPr lang="id-ID" smtClean="0"/>
              <a:t>16/07/2020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AF4D2-58B0-4928-9C6C-86C214701C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22080-FE04-4E63-9ABB-99E3088612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E2E02-7EDC-447C-8818-7C4ED6167A6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33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55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1DF0605-F861-4DD0-BA9D-4F4C28A34FCE}"/>
              </a:ext>
            </a:extLst>
          </p:cNvPr>
          <p:cNvGrpSpPr/>
          <p:nvPr userDrawn="1"/>
        </p:nvGrpSpPr>
        <p:grpSpPr>
          <a:xfrm>
            <a:off x="606103" y="650136"/>
            <a:ext cx="2686990" cy="5615471"/>
            <a:chOff x="606103" y="650136"/>
            <a:chExt cx="2686990" cy="561547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087FC9-798F-4B6A-B050-D474CCB67C0D}"/>
                </a:ext>
              </a:extLst>
            </p:cNvPr>
            <p:cNvSpPr/>
            <p:nvPr userDrawn="1"/>
          </p:nvSpPr>
          <p:spPr>
            <a:xfrm flipH="1">
              <a:off x="606103" y="5257800"/>
              <a:ext cx="926368" cy="1007807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52FE8CE-A63B-4C99-998F-EE710CCDA624}"/>
                </a:ext>
              </a:extLst>
            </p:cNvPr>
            <p:cNvSpPr/>
            <p:nvPr userDrawn="1"/>
          </p:nvSpPr>
          <p:spPr>
            <a:xfrm flipH="1">
              <a:off x="606108" y="650136"/>
              <a:ext cx="2686985" cy="181973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95A90A6-3640-4D12-8FDF-D5E003B96B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789" y="23370"/>
            <a:ext cx="4964892" cy="4964893"/>
          </a:xfrm>
          <a:custGeom>
            <a:avLst/>
            <a:gdLst>
              <a:gd name="connsiteX0" fmla="*/ 2482446 w 4964892"/>
              <a:gd name="connsiteY0" fmla="*/ 0 h 4964893"/>
              <a:gd name="connsiteX1" fmla="*/ 4964892 w 4964892"/>
              <a:gd name="connsiteY1" fmla="*/ 2482447 h 4964893"/>
              <a:gd name="connsiteX2" fmla="*/ 2482446 w 4964892"/>
              <a:gd name="connsiteY2" fmla="*/ 4964893 h 4964893"/>
              <a:gd name="connsiteX3" fmla="*/ 0 w 4964892"/>
              <a:gd name="connsiteY3" fmla="*/ 2482447 h 4964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4892" h="4964893">
                <a:moveTo>
                  <a:pt x="2482446" y="0"/>
                </a:moveTo>
                <a:lnTo>
                  <a:pt x="4964892" y="2482447"/>
                </a:lnTo>
                <a:lnTo>
                  <a:pt x="2482446" y="4964893"/>
                </a:lnTo>
                <a:lnTo>
                  <a:pt x="0" y="248244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16046C8-D713-4ACC-AD5B-DDEB10A618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34324" y="3157516"/>
            <a:ext cx="2913625" cy="2913625"/>
          </a:xfrm>
          <a:custGeom>
            <a:avLst/>
            <a:gdLst>
              <a:gd name="connsiteX0" fmla="*/ 1456812 w 2913625"/>
              <a:gd name="connsiteY0" fmla="*/ 0 h 2913625"/>
              <a:gd name="connsiteX1" fmla="*/ 2913625 w 2913625"/>
              <a:gd name="connsiteY1" fmla="*/ 1456812 h 2913625"/>
              <a:gd name="connsiteX2" fmla="*/ 1456812 w 2913625"/>
              <a:gd name="connsiteY2" fmla="*/ 2913625 h 2913625"/>
              <a:gd name="connsiteX3" fmla="*/ 0 w 2913625"/>
              <a:gd name="connsiteY3" fmla="*/ 1456812 h 2913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3625" h="2913625">
                <a:moveTo>
                  <a:pt x="1456812" y="0"/>
                </a:moveTo>
                <a:lnTo>
                  <a:pt x="2913625" y="1456812"/>
                </a:lnTo>
                <a:lnTo>
                  <a:pt x="1456812" y="2913625"/>
                </a:lnTo>
                <a:lnTo>
                  <a:pt x="0" y="145681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E81471F-16AD-4EC8-804C-095B1F94D2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6740" y="4726693"/>
            <a:ext cx="1985979" cy="1985979"/>
          </a:xfrm>
          <a:custGeom>
            <a:avLst/>
            <a:gdLst>
              <a:gd name="connsiteX0" fmla="*/ 992990 w 1985979"/>
              <a:gd name="connsiteY0" fmla="*/ 0 h 1985979"/>
              <a:gd name="connsiteX1" fmla="*/ 1985979 w 1985979"/>
              <a:gd name="connsiteY1" fmla="*/ 992990 h 1985979"/>
              <a:gd name="connsiteX2" fmla="*/ 992990 w 1985979"/>
              <a:gd name="connsiteY2" fmla="*/ 1985979 h 1985979"/>
              <a:gd name="connsiteX3" fmla="*/ 0 w 1985979"/>
              <a:gd name="connsiteY3" fmla="*/ 992990 h 198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5979" h="1985979">
                <a:moveTo>
                  <a:pt x="992990" y="0"/>
                </a:moveTo>
                <a:lnTo>
                  <a:pt x="1985979" y="992990"/>
                </a:lnTo>
                <a:lnTo>
                  <a:pt x="992990" y="1985979"/>
                </a:lnTo>
                <a:lnTo>
                  <a:pt x="0" y="99299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0019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3185637-566C-4E1A-B285-DA7DC3C8A4CF}"/>
              </a:ext>
            </a:extLst>
          </p:cNvPr>
          <p:cNvGrpSpPr/>
          <p:nvPr userDrawn="1"/>
        </p:nvGrpSpPr>
        <p:grpSpPr>
          <a:xfrm>
            <a:off x="4237087" y="686080"/>
            <a:ext cx="7346122" cy="5485841"/>
            <a:chOff x="4237087" y="686080"/>
            <a:chExt cx="7346122" cy="548584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A89C9DC-011D-4570-AD89-ADF795745B82}"/>
                </a:ext>
              </a:extLst>
            </p:cNvPr>
            <p:cNvSpPr/>
            <p:nvPr userDrawn="1"/>
          </p:nvSpPr>
          <p:spPr>
            <a:xfrm flipH="1">
              <a:off x="4237087" y="686080"/>
              <a:ext cx="1858908" cy="274291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0F09E5F-A206-4358-9DE8-9FCBF5704EE0}"/>
                </a:ext>
              </a:extLst>
            </p:cNvPr>
            <p:cNvSpPr/>
            <p:nvPr userDrawn="1"/>
          </p:nvSpPr>
          <p:spPr>
            <a:xfrm flipH="1">
              <a:off x="9739973" y="3429000"/>
              <a:ext cx="1843236" cy="274292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21BFAA6-710A-43EA-A3DF-63DD4AE947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37090" y="1570090"/>
            <a:ext cx="3717822" cy="3717822"/>
          </a:xfrm>
          <a:custGeom>
            <a:avLst/>
            <a:gdLst>
              <a:gd name="connsiteX0" fmla="*/ 1858911 w 3717822"/>
              <a:gd name="connsiteY0" fmla="*/ 0 h 3717822"/>
              <a:gd name="connsiteX1" fmla="*/ 3717822 w 3717822"/>
              <a:gd name="connsiteY1" fmla="*/ 1858911 h 3717822"/>
              <a:gd name="connsiteX2" fmla="*/ 1858911 w 3717822"/>
              <a:gd name="connsiteY2" fmla="*/ 3717822 h 3717822"/>
              <a:gd name="connsiteX3" fmla="*/ 0 w 3717822"/>
              <a:gd name="connsiteY3" fmla="*/ 1858911 h 3717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7822" h="3717822">
                <a:moveTo>
                  <a:pt x="1858911" y="0"/>
                </a:moveTo>
                <a:lnTo>
                  <a:pt x="3717822" y="1858911"/>
                </a:lnTo>
                <a:lnTo>
                  <a:pt x="1858911" y="3717822"/>
                </a:lnTo>
                <a:lnTo>
                  <a:pt x="0" y="185891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3E8423-7694-4755-A34C-AE0444EAF0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4181" y="1570090"/>
            <a:ext cx="3717821" cy="3717822"/>
          </a:xfrm>
          <a:custGeom>
            <a:avLst/>
            <a:gdLst>
              <a:gd name="connsiteX0" fmla="*/ 1858910 w 3717821"/>
              <a:gd name="connsiteY0" fmla="*/ 0 h 3717822"/>
              <a:gd name="connsiteX1" fmla="*/ 3717821 w 3717821"/>
              <a:gd name="connsiteY1" fmla="*/ 1858911 h 3717822"/>
              <a:gd name="connsiteX2" fmla="*/ 1858910 w 3717821"/>
              <a:gd name="connsiteY2" fmla="*/ 3717822 h 3717822"/>
              <a:gd name="connsiteX3" fmla="*/ 0 w 3717821"/>
              <a:gd name="connsiteY3" fmla="*/ 1858911 h 3717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7821" h="3717822">
                <a:moveTo>
                  <a:pt x="1858910" y="0"/>
                </a:moveTo>
                <a:lnTo>
                  <a:pt x="3717821" y="1858911"/>
                </a:lnTo>
                <a:lnTo>
                  <a:pt x="1858910" y="3717822"/>
                </a:lnTo>
                <a:lnTo>
                  <a:pt x="0" y="185891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7666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B286111-6FBC-4A80-8B74-8CDF03BDDB78}"/>
              </a:ext>
            </a:extLst>
          </p:cNvPr>
          <p:cNvGrpSpPr/>
          <p:nvPr userDrawn="1"/>
        </p:nvGrpSpPr>
        <p:grpSpPr>
          <a:xfrm>
            <a:off x="6096000" y="693222"/>
            <a:ext cx="5494354" cy="5478697"/>
            <a:chOff x="6096000" y="693222"/>
            <a:chExt cx="5494354" cy="547869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BC8157E-14D9-4F49-8BDF-4E68BA179F40}"/>
                </a:ext>
              </a:extLst>
            </p:cNvPr>
            <p:cNvSpPr/>
            <p:nvPr/>
          </p:nvSpPr>
          <p:spPr>
            <a:xfrm flipH="1">
              <a:off x="9752029" y="693222"/>
              <a:ext cx="1838325" cy="182089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DA1C705-D68A-4437-BDF5-AE5BB0955229}"/>
                </a:ext>
              </a:extLst>
            </p:cNvPr>
            <p:cNvSpPr/>
            <p:nvPr/>
          </p:nvSpPr>
          <p:spPr>
            <a:xfrm flipH="1">
              <a:off x="6096000" y="4351020"/>
              <a:ext cx="1838325" cy="182089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006C046-54C0-45E7-8A78-505DDE114E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686079"/>
            <a:ext cx="2198030" cy="2198030"/>
          </a:xfrm>
          <a:custGeom>
            <a:avLst/>
            <a:gdLst>
              <a:gd name="connsiteX0" fmla="*/ 0 w 2198030"/>
              <a:gd name="connsiteY0" fmla="*/ 0 h 2198030"/>
              <a:gd name="connsiteX1" fmla="*/ 2198030 w 2198030"/>
              <a:gd name="connsiteY1" fmla="*/ 0 h 2198030"/>
              <a:gd name="connsiteX2" fmla="*/ 2198030 w 2198030"/>
              <a:gd name="connsiteY2" fmla="*/ 2198030 h 2198030"/>
              <a:gd name="connsiteX3" fmla="*/ 0 w 2198030"/>
              <a:gd name="connsiteY3" fmla="*/ 2198030 h 2198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8030" h="2198030">
                <a:moveTo>
                  <a:pt x="0" y="0"/>
                </a:moveTo>
                <a:lnTo>
                  <a:pt x="2198030" y="0"/>
                </a:lnTo>
                <a:lnTo>
                  <a:pt x="2198030" y="2198030"/>
                </a:lnTo>
                <a:lnTo>
                  <a:pt x="0" y="219803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BB037EA-1D90-4DB8-BEFC-4679FCB232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91219" y="1785094"/>
            <a:ext cx="3312553" cy="3312553"/>
          </a:xfrm>
          <a:custGeom>
            <a:avLst/>
            <a:gdLst>
              <a:gd name="connsiteX0" fmla="*/ 0 w 3312553"/>
              <a:gd name="connsiteY0" fmla="*/ 0 h 3312553"/>
              <a:gd name="connsiteX1" fmla="*/ 3312553 w 3312553"/>
              <a:gd name="connsiteY1" fmla="*/ 0 h 3312553"/>
              <a:gd name="connsiteX2" fmla="*/ 3312553 w 3312553"/>
              <a:gd name="connsiteY2" fmla="*/ 3312553 h 3312553"/>
              <a:gd name="connsiteX3" fmla="*/ 0 w 3312553"/>
              <a:gd name="connsiteY3" fmla="*/ 3312553 h 331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2553" h="3312553">
                <a:moveTo>
                  <a:pt x="0" y="0"/>
                </a:moveTo>
                <a:lnTo>
                  <a:pt x="3312553" y="0"/>
                </a:lnTo>
                <a:lnTo>
                  <a:pt x="3312553" y="3312553"/>
                </a:lnTo>
                <a:lnTo>
                  <a:pt x="0" y="3312553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24CFAAB-73ED-4109-A5EC-2A83DDB588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4756" y="3973889"/>
            <a:ext cx="2198030" cy="2198030"/>
          </a:xfrm>
          <a:custGeom>
            <a:avLst/>
            <a:gdLst>
              <a:gd name="connsiteX0" fmla="*/ 0 w 2198030"/>
              <a:gd name="connsiteY0" fmla="*/ 0 h 2198030"/>
              <a:gd name="connsiteX1" fmla="*/ 2198030 w 2198030"/>
              <a:gd name="connsiteY1" fmla="*/ 0 h 2198030"/>
              <a:gd name="connsiteX2" fmla="*/ 2198030 w 2198030"/>
              <a:gd name="connsiteY2" fmla="*/ 2198030 h 2198030"/>
              <a:gd name="connsiteX3" fmla="*/ 0 w 2198030"/>
              <a:gd name="connsiteY3" fmla="*/ 2198030 h 2198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8030" h="2198030">
                <a:moveTo>
                  <a:pt x="0" y="0"/>
                </a:moveTo>
                <a:lnTo>
                  <a:pt x="2198030" y="0"/>
                </a:lnTo>
                <a:lnTo>
                  <a:pt x="2198030" y="2198030"/>
                </a:lnTo>
                <a:lnTo>
                  <a:pt x="0" y="219803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58717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6E8F609-E400-4AEC-B323-B301D940BB7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789" y="686077"/>
            <a:ext cx="3657600" cy="2742917"/>
          </a:xfrm>
          <a:custGeom>
            <a:avLst/>
            <a:gdLst>
              <a:gd name="connsiteX0" fmla="*/ 0 w 3657600"/>
              <a:gd name="connsiteY0" fmla="*/ 0 h 2742917"/>
              <a:gd name="connsiteX1" fmla="*/ 3657600 w 3657600"/>
              <a:gd name="connsiteY1" fmla="*/ 0 h 2742917"/>
              <a:gd name="connsiteX2" fmla="*/ 3657600 w 3657600"/>
              <a:gd name="connsiteY2" fmla="*/ 2742917 h 2742917"/>
              <a:gd name="connsiteX3" fmla="*/ 0 w 3657600"/>
              <a:gd name="connsiteY3" fmla="*/ 2742917 h 274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742917">
                <a:moveTo>
                  <a:pt x="0" y="0"/>
                </a:moveTo>
                <a:lnTo>
                  <a:pt x="3657600" y="0"/>
                </a:lnTo>
                <a:lnTo>
                  <a:pt x="3657600" y="2742917"/>
                </a:lnTo>
                <a:lnTo>
                  <a:pt x="0" y="274291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1B31FA-8B18-481B-A0C8-B40425005E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68013" y="3428993"/>
            <a:ext cx="3657600" cy="2742917"/>
          </a:xfrm>
          <a:custGeom>
            <a:avLst/>
            <a:gdLst>
              <a:gd name="connsiteX0" fmla="*/ 0 w 3657600"/>
              <a:gd name="connsiteY0" fmla="*/ 0 h 2742917"/>
              <a:gd name="connsiteX1" fmla="*/ 3657600 w 3657600"/>
              <a:gd name="connsiteY1" fmla="*/ 0 h 2742917"/>
              <a:gd name="connsiteX2" fmla="*/ 3657600 w 3657600"/>
              <a:gd name="connsiteY2" fmla="*/ 2742917 h 2742917"/>
              <a:gd name="connsiteX3" fmla="*/ 0 w 3657600"/>
              <a:gd name="connsiteY3" fmla="*/ 2742917 h 274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742917">
                <a:moveTo>
                  <a:pt x="0" y="0"/>
                </a:moveTo>
                <a:lnTo>
                  <a:pt x="3657600" y="0"/>
                </a:lnTo>
                <a:lnTo>
                  <a:pt x="3657600" y="2742917"/>
                </a:lnTo>
                <a:lnTo>
                  <a:pt x="0" y="274291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7862F4D-1EA9-4291-80F1-98D0DF4879C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924800" y="686075"/>
            <a:ext cx="3657600" cy="2742917"/>
          </a:xfrm>
          <a:custGeom>
            <a:avLst/>
            <a:gdLst>
              <a:gd name="connsiteX0" fmla="*/ 0 w 3657600"/>
              <a:gd name="connsiteY0" fmla="*/ 0 h 2742917"/>
              <a:gd name="connsiteX1" fmla="*/ 3657600 w 3657600"/>
              <a:gd name="connsiteY1" fmla="*/ 0 h 2742917"/>
              <a:gd name="connsiteX2" fmla="*/ 3657600 w 3657600"/>
              <a:gd name="connsiteY2" fmla="*/ 2742917 h 2742917"/>
              <a:gd name="connsiteX3" fmla="*/ 0 w 3657600"/>
              <a:gd name="connsiteY3" fmla="*/ 2742917 h 274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742917">
                <a:moveTo>
                  <a:pt x="0" y="0"/>
                </a:moveTo>
                <a:lnTo>
                  <a:pt x="3657600" y="0"/>
                </a:lnTo>
                <a:lnTo>
                  <a:pt x="3657600" y="2742917"/>
                </a:lnTo>
                <a:lnTo>
                  <a:pt x="0" y="274291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69204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0B8DCA7-FB02-4EFF-B1D2-3AFC13A15B8D}"/>
              </a:ext>
            </a:extLst>
          </p:cNvPr>
          <p:cNvGrpSpPr/>
          <p:nvPr userDrawn="1"/>
        </p:nvGrpSpPr>
        <p:grpSpPr>
          <a:xfrm>
            <a:off x="6095354" y="671551"/>
            <a:ext cx="4556709" cy="5500370"/>
            <a:chOff x="6095354" y="671551"/>
            <a:chExt cx="4556709" cy="550037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386024F-A041-4247-A73B-22503A8F20D9}"/>
                </a:ext>
              </a:extLst>
            </p:cNvPr>
            <p:cNvSpPr/>
            <p:nvPr userDrawn="1"/>
          </p:nvSpPr>
          <p:spPr>
            <a:xfrm flipH="1">
              <a:off x="6095354" y="671551"/>
              <a:ext cx="1843236" cy="274292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09FDA65-CE24-47D3-BC45-AEE0A64DDB6A}"/>
                </a:ext>
              </a:extLst>
            </p:cNvPr>
            <p:cNvSpPr/>
            <p:nvPr userDrawn="1"/>
          </p:nvSpPr>
          <p:spPr>
            <a:xfrm flipH="1">
              <a:off x="8808827" y="3429000"/>
              <a:ext cx="1843236" cy="274292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759AAE-B0E2-406F-AA65-B2FB671A4A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9264" y="147431"/>
            <a:ext cx="6563136" cy="6563136"/>
          </a:xfrm>
          <a:custGeom>
            <a:avLst/>
            <a:gdLst>
              <a:gd name="connsiteX0" fmla="*/ 3281568 w 6563136"/>
              <a:gd name="connsiteY0" fmla="*/ 0 h 6563136"/>
              <a:gd name="connsiteX1" fmla="*/ 6563136 w 6563136"/>
              <a:gd name="connsiteY1" fmla="*/ 3281568 h 6563136"/>
              <a:gd name="connsiteX2" fmla="*/ 3281568 w 6563136"/>
              <a:gd name="connsiteY2" fmla="*/ 6563136 h 6563136"/>
              <a:gd name="connsiteX3" fmla="*/ 0 w 6563136"/>
              <a:gd name="connsiteY3" fmla="*/ 3281568 h 656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3136" h="6563136">
                <a:moveTo>
                  <a:pt x="3281568" y="0"/>
                </a:moveTo>
                <a:lnTo>
                  <a:pt x="6563136" y="3281568"/>
                </a:lnTo>
                <a:lnTo>
                  <a:pt x="3281568" y="6563136"/>
                </a:lnTo>
                <a:lnTo>
                  <a:pt x="0" y="3281568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9915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CF3E7E-E71F-4C54-B545-A4B32E695E58}"/>
              </a:ext>
            </a:extLst>
          </p:cNvPr>
          <p:cNvGrpSpPr/>
          <p:nvPr userDrawn="1"/>
        </p:nvGrpSpPr>
        <p:grpSpPr>
          <a:xfrm>
            <a:off x="609599" y="686081"/>
            <a:ext cx="10976850" cy="6171920"/>
            <a:chOff x="609599" y="686081"/>
            <a:chExt cx="10976850" cy="617192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0ABBAC2-F000-411B-9A5C-7806C3B88D16}"/>
                </a:ext>
              </a:extLst>
            </p:cNvPr>
            <p:cNvSpPr/>
            <p:nvPr userDrawn="1"/>
          </p:nvSpPr>
          <p:spPr>
            <a:xfrm flipH="1">
              <a:off x="10658474" y="686081"/>
              <a:ext cx="927975" cy="59979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9E02B18-E99F-4B7F-A6BB-C0F951213296}"/>
                </a:ext>
              </a:extLst>
            </p:cNvPr>
            <p:cNvSpPr/>
            <p:nvPr userDrawn="1"/>
          </p:nvSpPr>
          <p:spPr>
            <a:xfrm rot="5400000" flipH="1">
              <a:off x="735800" y="5131588"/>
              <a:ext cx="1600211" cy="185261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7199931-F364-46C9-BD84-F5A7226FC650}"/>
                </a:ext>
              </a:extLst>
            </p:cNvPr>
            <p:cNvSpPr/>
            <p:nvPr userDrawn="1"/>
          </p:nvSpPr>
          <p:spPr>
            <a:xfrm rot="5400000">
              <a:off x="1826942" y="6222730"/>
              <a:ext cx="348203" cy="92233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C545F7F-FA43-4229-AB93-DE950E7401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" y="3164350"/>
            <a:ext cx="3676650" cy="2771997"/>
          </a:xfrm>
          <a:custGeom>
            <a:avLst/>
            <a:gdLst>
              <a:gd name="connsiteX0" fmla="*/ 0 w 3676650"/>
              <a:gd name="connsiteY0" fmla="*/ 0 h 2771997"/>
              <a:gd name="connsiteX1" fmla="*/ 3676650 w 3676650"/>
              <a:gd name="connsiteY1" fmla="*/ 0 h 2771997"/>
              <a:gd name="connsiteX2" fmla="*/ 3676650 w 3676650"/>
              <a:gd name="connsiteY2" fmla="*/ 2771997 h 2771997"/>
              <a:gd name="connsiteX3" fmla="*/ 0 w 3676650"/>
              <a:gd name="connsiteY3" fmla="*/ 2771997 h 277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6650" h="2771997">
                <a:moveTo>
                  <a:pt x="0" y="0"/>
                </a:moveTo>
                <a:lnTo>
                  <a:pt x="3676650" y="0"/>
                </a:lnTo>
                <a:lnTo>
                  <a:pt x="3676650" y="2771997"/>
                </a:lnTo>
                <a:lnTo>
                  <a:pt x="0" y="277199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7200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E3BAB7E-FE77-4B5F-B36B-710827B37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7200" y="686078"/>
            <a:ext cx="3657600" cy="2742917"/>
          </a:xfrm>
          <a:custGeom>
            <a:avLst/>
            <a:gdLst>
              <a:gd name="connsiteX0" fmla="*/ 0 w 3657600"/>
              <a:gd name="connsiteY0" fmla="*/ 0 h 2742917"/>
              <a:gd name="connsiteX1" fmla="*/ 3657600 w 3657600"/>
              <a:gd name="connsiteY1" fmla="*/ 0 h 2742917"/>
              <a:gd name="connsiteX2" fmla="*/ 3657600 w 3657600"/>
              <a:gd name="connsiteY2" fmla="*/ 2742917 h 2742917"/>
              <a:gd name="connsiteX3" fmla="*/ 0 w 3657600"/>
              <a:gd name="connsiteY3" fmla="*/ 2742917 h 274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742917">
                <a:moveTo>
                  <a:pt x="0" y="0"/>
                </a:moveTo>
                <a:lnTo>
                  <a:pt x="3657600" y="0"/>
                </a:lnTo>
                <a:lnTo>
                  <a:pt x="3657600" y="2742917"/>
                </a:lnTo>
                <a:lnTo>
                  <a:pt x="0" y="274291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02B4FD6-D45E-430B-8CC5-5FE2640B65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67200" y="3430015"/>
            <a:ext cx="3657600" cy="2742917"/>
          </a:xfrm>
          <a:custGeom>
            <a:avLst/>
            <a:gdLst>
              <a:gd name="connsiteX0" fmla="*/ 0 w 3657600"/>
              <a:gd name="connsiteY0" fmla="*/ 0 h 2742917"/>
              <a:gd name="connsiteX1" fmla="*/ 3657600 w 3657600"/>
              <a:gd name="connsiteY1" fmla="*/ 0 h 2742917"/>
              <a:gd name="connsiteX2" fmla="*/ 3657600 w 3657600"/>
              <a:gd name="connsiteY2" fmla="*/ 2742917 h 2742917"/>
              <a:gd name="connsiteX3" fmla="*/ 0 w 3657600"/>
              <a:gd name="connsiteY3" fmla="*/ 2742917 h 274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742917">
                <a:moveTo>
                  <a:pt x="0" y="0"/>
                </a:moveTo>
                <a:lnTo>
                  <a:pt x="3657600" y="0"/>
                </a:lnTo>
                <a:lnTo>
                  <a:pt x="3657600" y="2742917"/>
                </a:lnTo>
                <a:lnTo>
                  <a:pt x="0" y="274291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25127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315FD26-96F6-416F-9389-B4158F9313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2" y="2182388"/>
            <a:ext cx="2984581" cy="2754314"/>
          </a:xfrm>
          <a:custGeom>
            <a:avLst/>
            <a:gdLst>
              <a:gd name="connsiteX0" fmla="*/ 0 w 2984581"/>
              <a:gd name="connsiteY0" fmla="*/ 0 h 2754314"/>
              <a:gd name="connsiteX1" fmla="*/ 2984581 w 2984581"/>
              <a:gd name="connsiteY1" fmla="*/ 0 h 2754314"/>
              <a:gd name="connsiteX2" fmla="*/ 2984581 w 2984581"/>
              <a:gd name="connsiteY2" fmla="*/ 2754314 h 2754314"/>
              <a:gd name="connsiteX3" fmla="*/ 0 w 2984581"/>
              <a:gd name="connsiteY3" fmla="*/ 2754314 h 27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4581" h="2754314">
                <a:moveTo>
                  <a:pt x="0" y="0"/>
                </a:moveTo>
                <a:lnTo>
                  <a:pt x="2984581" y="0"/>
                </a:lnTo>
                <a:lnTo>
                  <a:pt x="2984581" y="2754314"/>
                </a:lnTo>
                <a:lnTo>
                  <a:pt x="0" y="275431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5B85849-3CBB-4000-B389-6C1D071B42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04116" y="2182388"/>
            <a:ext cx="2984581" cy="2754314"/>
          </a:xfrm>
          <a:custGeom>
            <a:avLst/>
            <a:gdLst>
              <a:gd name="connsiteX0" fmla="*/ 0 w 2984581"/>
              <a:gd name="connsiteY0" fmla="*/ 0 h 2754314"/>
              <a:gd name="connsiteX1" fmla="*/ 2984581 w 2984581"/>
              <a:gd name="connsiteY1" fmla="*/ 0 h 2754314"/>
              <a:gd name="connsiteX2" fmla="*/ 2984581 w 2984581"/>
              <a:gd name="connsiteY2" fmla="*/ 2754314 h 2754314"/>
              <a:gd name="connsiteX3" fmla="*/ 0 w 2984581"/>
              <a:gd name="connsiteY3" fmla="*/ 2754314 h 27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4581" h="2754314">
                <a:moveTo>
                  <a:pt x="0" y="0"/>
                </a:moveTo>
                <a:lnTo>
                  <a:pt x="2984581" y="0"/>
                </a:lnTo>
                <a:lnTo>
                  <a:pt x="2984581" y="2754314"/>
                </a:lnTo>
                <a:lnTo>
                  <a:pt x="0" y="275431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222AFE3-CEE6-49DC-95C7-36939BD66C1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98631" y="2182388"/>
            <a:ext cx="2984581" cy="2754314"/>
          </a:xfrm>
          <a:custGeom>
            <a:avLst/>
            <a:gdLst>
              <a:gd name="connsiteX0" fmla="*/ 0 w 2984581"/>
              <a:gd name="connsiteY0" fmla="*/ 0 h 2754314"/>
              <a:gd name="connsiteX1" fmla="*/ 2984581 w 2984581"/>
              <a:gd name="connsiteY1" fmla="*/ 0 h 2754314"/>
              <a:gd name="connsiteX2" fmla="*/ 2984581 w 2984581"/>
              <a:gd name="connsiteY2" fmla="*/ 2754314 h 2754314"/>
              <a:gd name="connsiteX3" fmla="*/ 0 w 2984581"/>
              <a:gd name="connsiteY3" fmla="*/ 2754314 h 27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4581" h="2754314">
                <a:moveTo>
                  <a:pt x="0" y="0"/>
                </a:moveTo>
                <a:lnTo>
                  <a:pt x="2984581" y="0"/>
                </a:lnTo>
                <a:lnTo>
                  <a:pt x="2984581" y="2754314"/>
                </a:lnTo>
                <a:lnTo>
                  <a:pt x="0" y="275431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347758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E6EBBF0-E317-46B2-AE84-75A7578A30EE}"/>
              </a:ext>
            </a:extLst>
          </p:cNvPr>
          <p:cNvGrpSpPr/>
          <p:nvPr userDrawn="1"/>
        </p:nvGrpSpPr>
        <p:grpSpPr>
          <a:xfrm>
            <a:off x="609600" y="686079"/>
            <a:ext cx="10975181" cy="6171922"/>
            <a:chOff x="609600" y="686079"/>
            <a:chExt cx="10975181" cy="617192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E9A13E6-5366-42E7-9A34-DDBE9E40F12D}"/>
                </a:ext>
              </a:extLst>
            </p:cNvPr>
            <p:cNvSpPr/>
            <p:nvPr userDrawn="1"/>
          </p:nvSpPr>
          <p:spPr>
            <a:xfrm flipH="1">
              <a:off x="10670381" y="686079"/>
              <a:ext cx="914400" cy="91313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860F02B-C45C-4D2A-B549-74E58926151B}"/>
                </a:ext>
              </a:extLst>
            </p:cNvPr>
            <p:cNvSpPr/>
            <p:nvPr userDrawn="1"/>
          </p:nvSpPr>
          <p:spPr>
            <a:xfrm flipH="1">
              <a:off x="3373292" y="3925245"/>
              <a:ext cx="1755378" cy="2932756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49443C6-7047-4B5F-BE93-2C7BBBA288A8}"/>
                </a:ext>
              </a:extLst>
            </p:cNvPr>
            <p:cNvSpPr/>
            <p:nvPr userDrawn="1"/>
          </p:nvSpPr>
          <p:spPr>
            <a:xfrm flipH="1">
              <a:off x="2435225" y="6171921"/>
              <a:ext cx="932944" cy="68607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90A8EC-BAFF-4587-A5E8-1BBE1AB6A3C2}"/>
                </a:ext>
              </a:extLst>
            </p:cNvPr>
            <p:cNvSpPr/>
            <p:nvPr userDrawn="1"/>
          </p:nvSpPr>
          <p:spPr>
            <a:xfrm flipH="1">
              <a:off x="609600" y="5258788"/>
              <a:ext cx="914400" cy="91313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7B4AA43-76B2-46A5-8A61-D6EC670215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" y="697236"/>
            <a:ext cx="3685310" cy="4561553"/>
          </a:xfrm>
          <a:custGeom>
            <a:avLst/>
            <a:gdLst>
              <a:gd name="connsiteX0" fmla="*/ 0 w 3685310"/>
              <a:gd name="connsiteY0" fmla="*/ 0 h 4561553"/>
              <a:gd name="connsiteX1" fmla="*/ 3685310 w 3685310"/>
              <a:gd name="connsiteY1" fmla="*/ 0 h 4561553"/>
              <a:gd name="connsiteX2" fmla="*/ 3685310 w 3685310"/>
              <a:gd name="connsiteY2" fmla="*/ 4561553 h 4561553"/>
              <a:gd name="connsiteX3" fmla="*/ 0 w 3685310"/>
              <a:gd name="connsiteY3" fmla="*/ 4561553 h 4561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5310" h="4561553">
                <a:moveTo>
                  <a:pt x="0" y="0"/>
                </a:moveTo>
                <a:lnTo>
                  <a:pt x="3685310" y="0"/>
                </a:lnTo>
                <a:lnTo>
                  <a:pt x="3685310" y="4561553"/>
                </a:lnTo>
                <a:lnTo>
                  <a:pt x="0" y="4561553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42773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75CB864-69A2-45B4-B40F-23B5215B10A7}"/>
              </a:ext>
            </a:extLst>
          </p:cNvPr>
          <p:cNvGrpSpPr/>
          <p:nvPr userDrawn="1"/>
        </p:nvGrpSpPr>
        <p:grpSpPr>
          <a:xfrm>
            <a:off x="608785" y="1966914"/>
            <a:ext cx="10979369" cy="2917886"/>
            <a:chOff x="608785" y="1966914"/>
            <a:chExt cx="10979369" cy="291788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164877-031D-40C4-9BFC-C3D2A83659C0}"/>
                </a:ext>
              </a:extLst>
            </p:cNvPr>
            <p:cNvSpPr/>
            <p:nvPr userDrawn="1"/>
          </p:nvSpPr>
          <p:spPr>
            <a:xfrm flipH="1">
              <a:off x="9629953" y="2932797"/>
              <a:ext cx="1958201" cy="195200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0EA1395-407D-4F7D-A381-9C39E8529228}"/>
                </a:ext>
              </a:extLst>
            </p:cNvPr>
            <p:cNvSpPr/>
            <p:nvPr userDrawn="1"/>
          </p:nvSpPr>
          <p:spPr>
            <a:xfrm flipH="1">
              <a:off x="608785" y="1966914"/>
              <a:ext cx="1958201" cy="195200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28B0CC0-EF9F-4862-A434-BE3D2E61D3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790" y="0"/>
            <a:ext cx="3918920" cy="3918920"/>
          </a:xfrm>
          <a:custGeom>
            <a:avLst/>
            <a:gdLst>
              <a:gd name="connsiteX0" fmla="*/ 1959459 w 3918920"/>
              <a:gd name="connsiteY0" fmla="*/ 0 h 3918920"/>
              <a:gd name="connsiteX1" fmla="*/ 3918920 w 3918920"/>
              <a:gd name="connsiteY1" fmla="*/ 1959461 h 3918920"/>
              <a:gd name="connsiteX2" fmla="*/ 1959461 w 3918920"/>
              <a:gd name="connsiteY2" fmla="*/ 3918920 h 3918920"/>
              <a:gd name="connsiteX3" fmla="*/ 0 w 3918920"/>
              <a:gd name="connsiteY3" fmla="*/ 1959459 h 391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8920" h="3918920">
                <a:moveTo>
                  <a:pt x="1959459" y="0"/>
                </a:moveTo>
                <a:lnTo>
                  <a:pt x="3918920" y="1959461"/>
                </a:lnTo>
                <a:lnTo>
                  <a:pt x="1959461" y="3918920"/>
                </a:lnTo>
                <a:lnTo>
                  <a:pt x="0" y="195945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EF05AF4-315B-4EB7-889A-B4708413EC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45241" y="2932802"/>
            <a:ext cx="3918920" cy="3918920"/>
          </a:xfrm>
          <a:custGeom>
            <a:avLst/>
            <a:gdLst>
              <a:gd name="connsiteX0" fmla="*/ 1959459 w 3918920"/>
              <a:gd name="connsiteY0" fmla="*/ 0 h 3918920"/>
              <a:gd name="connsiteX1" fmla="*/ 3918920 w 3918920"/>
              <a:gd name="connsiteY1" fmla="*/ 1959461 h 3918920"/>
              <a:gd name="connsiteX2" fmla="*/ 1959461 w 3918920"/>
              <a:gd name="connsiteY2" fmla="*/ 3918920 h 3918920"/>
              <a:gd name="connsiteX3" fmla="*/ 0 w 3918920"/>
              <a:gd name="connsiteY3" fmla="*/ 1959460 h 391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8920" h="3918920">
                <a:moveTo>
                  <a:pt x="1959459" y="0"/>
                </a:moveTo>
                <a:lnTo>
                  <a:pt x="3918920" y="1959461"/>
                </a:lnTo>
                <a:lnTo>
                  <a:pt x="1959461" y="3918920"/>
                </a:lnTo>
                <a:lnTo>
                  <a:pt x="0" y="195946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1107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6CCAE1-95F6-41A0-9E37-43AB342B3F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896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EFAAF86-6116-4F84-9F2F-397E9ABB02F3}"/>
              </a:ext>
            </a:extLst>
          </p:cNvPr>
          <p:cNvGrpSpPr/>
          <p:nvPr userDrawn="1"/>
        </p:nvGrpSpPr>
        <p:grpSpPr>
          <a:xfrm>
            <a:off x="3495672" y="686076"/>
            <a:ext cx="3519230" cy="4688742"/>
            <a:chOff x="3495672" y="686076"/>
            <a:chExt cx="3519230" cy="468874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678CAC3-B3AD-495F-908F-56D3CF25469B}"/>
                </a:ext>
              </a:extLst>
            </p:cNvPr>
            <p:cNvSpPr/>
            <p:nvPr userDrawn="1"/>
          </p:nvSpPr>
          <p:spPr>
            <a:xfrm flipH="1">
              <a:off x="6096000" y="3933367"/>
              <a:ext cx="918902" cy="144145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7EE9780-7630-4D27-A573-F1735A0FA6C5}"/>
                </a:ext>
              </a:extLst>
            </p:cNvPr>
            <p:cNvSpPr/>
            <p:nvPr userDrawn="1"/>
          </p:nvSpPr>
          <p:spPr>
            <a:xfrm flipH="1">
              <a:off x="3495672" y="686076"/>
              <a:ext cx="2143125" cy="291708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1804577-D104-475E-A9E0-A394CCCC52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95675" y="174168"/>
            <a:ext cx="5200650" cy="5200650"/>
          </a:xfrm>
          <a:custGeom>
            <a:avLst/>
            <a:gdLst>
              <a:gd name="connsiteX0" fmla="*/ 2600325 w 5200650"/>
              <a:gd name="connsiteY0" fmla="*/ 0 h 5200650"/>
              <a:gd name="connsiteX1" fmla="*/ 5200650 w 5200650"/>
              <a:gd name="connsiteY1" fmla="*/ 2600325 h 5200650"/>
              <a:gd name="connsiteX2" fmla="*/ 2600325 w 5200650"/>
              <a:gd name="connsiteY2" fmla="*/ 5200650 h 5200650"/>
              <a:gd name="connsiteX3" fmla="*/ 0 w 5200650"/>
              <a:gd name="connsiteY3" fmla="*/ 2600325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0650" h="5200650">
                <a:moveTo>
                  <a:pt x="2600325" y="0"/>
                </a:moveTo>
                <a:lnTo>
                  <a:pt x="5200650" y="2600325"/>
                </a:lnTo>
                <a:lnTo>
                  <a:pt x="2600325" y="5200650"/>
                </a:lnTo>
                <a:lnTo>
                  <a:pt x="0" y="2600325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54556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624B1336-A705-476A-AAE6-F27E6F01008F}"/>
              </a:ext>
            </a:extLst>
          </p:cNvPr>
          <p:cNvGrpSpPr/>
          <p:nvPr userDrawn="1"/>
        </p:nvGrpSpPr>
        <p:grpSpPr>
          <a:xfrm>
            <a:off x="609600" y="686079"/>
            <a:ext cx="4570260" cy="4605062"/>
            <a:chOff x="609600" y="686079"/>
            <a:chExt cx="4570260" cy="460506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C06D1B-876E-4968-8658-CCDCCFA6CFE9}"/>
                </a:ext>
              </a:extLst>
            </p:cNvPr>
            <p:cNvSpPr/>
            <p:nvPr userDrawn="1"/>
          </p:nvSpPr>
          <p:spPr>
            <a:xfrm flipH="1">
              <a:off x="3343274" y="686079"/>
              <a:ext cx="1836586" cy="184757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6FEC863-8791-4580-A201-37BBF291CF50}"/>
                </a:ext>
              </a:extLst>
            </p:cNvPr>
            <p:cNvSpPr/>
            <p:nvPr userDrawn="1"/>
          </p:nvSpPr>
          <p:spPr>
            <a:xfrm flipH="1">
              <a:off x="609600" y="3698727"/>
              <a:ext cx="1836586" cy="156669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EAF559-B6F4-4380-9942-D4CC26B5C82B}"/>
                </a:ext>
              </a:extLst>
            </p:cNvPr>
            <p:cNvSpPr/>
            <p:nvPr userDrawn="1"/>
          </p:nvSpPr>
          <p:spPr>
            <a:xfrm rot="5400000">
              <a:off x="1529953" y="4330306"/>
              <a:ext cx="952500" cy="9691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E495732-BC3B-4DBC-AD47-798C0CB6A58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04900" y="1566858"/>
            <a:ext cx="3390900" cy="2166941"/>
          </a:xfrm>
          <a:custGeom>
            <a:avLst/>
            <a:gdLst>
              <a:gd name="connsiteX0" fmla="*/ 0 w 3390900"/>
              <a:gd name="connsiteY0" fmla="*/ 0 h 2166941"/>
              <a:gd name="connsiteX1" fmla="*/ 3390900 w 3390900"/>
              <a:gd name="connsiteY1" fmla="*/ 0 h 2166941"/>
              <a:gd name="connsiteX2" fmla="*/ 3390900 w 3390900"/>
              <a:gd name="connsiteY2" fmla="*/ 2166941 h 2166941"/>
              <a:gd name="connsiteX3" fmla="*/ 0 w 3390900"/>
              <a:gd name="connsiteY3" fmla="*/ 2166941 h 216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2166941">
                <a:moveTo>
                  <a:pt x="0" y="0"/>
                </a:moveTo>
                <a:lnTo>
                  <a:pt x="3390900" y="0"/>
                </a:lnTo>
                <a:lnTo>
                  <a:pt x="3390900" y="2166941"/>
                </a:lnTo>
                <a:lnTo>
                  <a:pt x="0" y="216694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6067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9E62B7AD-72EF-4B7F-B36B-73587820E35E}"/>
              </a:ext>
            </a:extLst>
          </p:cNvPr>
          <p:cNvGrpSpPr/>
          <p:nvPr userDrawn="1"/>
        </p:nvGrpSpPr>
        <p:grpSpPr>
          <a:xfrm>
            <a:off x="4012672" y="686078"/>
            <a:ext cx="6821583" cy="6171925"/>
            <a:chOff x="4012672" y="686078"/>
            <a:chExt cx="6821583" cy="617192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31E3976-367E-4221-BB5B-CBC9D90545BB}"/>
                </a:ext>
              </a:extLst>
            </p:cNvPr>
            <p:cNvSpPr/>
            <p:nvPr userDrawn="1"/>
          </p:nvSpPr>
          <p:spPr>
            <a:xfrm flipH="1">
              <a:off x="8594000" y="686078"/>
              <a:ext cx="1959699" cy="183565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F375B8-E15A-43D4-895F-678FE32CCB67}"/>
                </a:ext>
              </a:extLst>
            </p:cNvPr>
            <p:cNvSpPr/>
            <p:nvPr userDrawn="1"/>
          </p:nvSpPr>
          <p:spPr>
            <a:xfrm flipH="1">
              <a:off x="4012672" y="5276847"/>
              <a:ext cx="1836586" cy="158115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5FB2ABD-B986-491E-906B-E46835C21239}"/>
                </a:ext>
              </a:extLst>
            </p:cNvPr>
            <p:cNvSpPr/>
            <p:nvPr userDrawn="1"/>
          </p:nvSpPr>
          <p:spPr>
            <a:xfrm rot="5400000">
              <a:off x="5170801" y="5932804"/>
              <a:ext cx="686080" cy="116431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7F5B0AD-2565-43A5-927A-D7072315D98C}"/>
                </a:ext>
              </a:extLst>
            </p:cNvPr>
            <p:cNvSpPr/>
            <p:nvPr userDrawn="1"/>
          </p:nvSpPr>
          <p:spPr>
            <a:xfrm rot="5400000">
              <a:off x="9713580" y="482701"/>
              <a:ext cx="917296" cy="132405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8114F06-4EDA-45D7-81DC-CA42623C8B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54501" y="1704975"/>
            <a:ext cx="1940603" cy="4178299"/>
          </a:xfrm>
          <a:custGeom>
            <a:avLst/>
            <a:gdLst>
              <a:gd name="connsiteX0" fmla="*/ 186919 w 1940603"/>
              <a:gd name="connsiteY0" fmla="*/ 0 h 4178299"/>
              <a:gd name="connsiteX1" fmla="*/ 1753684 w 1940603"/>
              <a:gd name="connsiteY1" fmla="*/ 0 h 4178299"/>
              <a:gd name="connsiteX2" fmla="*/ 1940603 w 1940603"/>
              <a:gd name="connsiteY2" fmla="*/ 186919 h 4178299"/>
              <a:gd name="connsiteX3" fmla="*/ 1940603 w 1940603"/>
              <a:gd name="connsiteY3" fmla="*/ 3991380 h 4178299"/>
              <a:gd name="connsiteX4" fmla="*/ 1753684 w 1940603"/>
              <a:gd name="connsiteY4" fmla="*/ 4178299 h 4178299"/>
              <a:gd name="connsiteX5" fmla="*/ 186919 w 1940603"/>
              <a:gd name="connsiteY5" fmla="*/ 4178299 h 4178299"/>
              <a:gd name="connsiteX6" fmla="*/ 0 w 1940603"/>
              <a:gd name="connsiteY6" fmla="*/ 3991380 h 4178299"/>
              <a:gd name="connsiteX7" fmla="*/ 0 w 1940603"/>
              <a:gd name="connsiteY7" fmla="*/ 186919 h 4178299"/>
              <a:gd name="connsiteX8" fmla="*/ 186919 w 1940603"/>
              <a:gd name="connsiteY8" fmla="*/ 0 h 417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0603" h="4178299">
                <a:moveTo>
                  <a:pt x="186919" y="0"/>
                </a:moveTo>
                <a:lnTo>
                  <a:pt x="1753684" y="0"/>
                </a:lnTo>
                <a:cubicBezTo>
                  <a:pt x="1856917" y="0"/>
                  <a:pt x="1940603" y="83686"/>
                  <a:pt x="1940603" y="186919"/>
                </a:cubicBezTo>
                <a:lnTo>
                  <a:pt x="1940603" y="3991380"/>
                </a:lnTo>
                <a:cubicBezTo>
                  <a:pt x="1940603" y="4094613"/>
                  <a:pt x="1856917" y="4178299"/>
                  <a:pt x="1753684" y="4178299"/>
                </a:cubicBezTo>
                <a:lnTo>
                  <a:pt x="186919" y="4178299"/>
                </a:lnTo>
                <a:cubicBezTo>
                  <a:pt x="83686" y="4178299"/>
                  <a:pt x="0" y="4094613"/>
                  <a:pt x="0" y="3991380"/>
                </a:cubicBezTo>
                <a:lnTo>
                  <a:pt x="0" y="186919"/>
                </a:lnTo>
                <a:cubicBezTo>
                  <a:pt x="0" y="83686"/>
                  <a:pt x="83686" y="0"/>
                  <a:pt x="186919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A04973B-5067-4707-AFEC-ECD8B00943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8783" y="1704975"/>
            <a:ext cx="1940603" cy="4178299"/>
          </a:xfrm>
          <a:custGeom>
            <a:avLst/>
            <a:gdLst>
              <a:gd name="connsiteX0" fmla="*/ 186919 w 1940603"/>
              <a:gd name="connsiteY0" fmla="*/ 0 h 4178299"/>
              <a:gd name="connsiteX1" fmla="*/ 1753684 w 1940603"/>
              <a:gd name="connsiteY1" fmla="*/ 0 h 4178299"/>
              <a:gd name="connsiteX2" fmla="*/ 1940603 w 1940603"/>
              <a:gd name="connsiteY2" fmla="*/ 186919 h 4178299"/>
              <a:gd name="connsiteX3" fmla="*/ 1940603 w 1940603"/>
              <a:gd name="connsiteY3" fmla="*/ 3991380 h 4178299"/>
              <a:gd name="connsiteX4" fmla="*/ 1753684 w 1940603"/>
              <a:gd name="connsiteY4" fmla="*/ 4178299 h 4178299"/>
              <a:gd name="connsiteX5" fmla="*/ 186919 w 1940603"/>
              <a:gd name="connsiteY5" fmla="*/ 4178299 h 4178299"/>
              <a:gd name="connsiteX6" fmla="*/ 0 w 1940603"/>
              <a:gd name="connsiteY6" fmla="*/ 3991380 h 4178299"/>
              <a:gd name="connsiteX7" fmla="*/ 0 w 1940603"/>
              <a:gd name="connsiteY7" fmla="*/ 186919 h 4178299"/>
              <a:gd name="connsiteX8" fmla="*/ 186919 w 1940603"/>
              <a:gd name="connsiteY8" fmla="*/ 0 h 417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0603" h="4178299">
                <a:moveTo>
                  <a:pt x="186919" y="0"/>
                </a:moveTo>
                <a:lnTo>
                  <a:pt x="1753684" y="0"/>
                </a:lnTo>
                <a:cubicBezTo>
                  <a:pt x="1856917" y="0"/>
                  <a:pt x="1940603" y="83686"/>
                  <a:pt x="1940603" y="186919"/>
                </a:cubicBezTo>
                <a:lnTo>
                  <a:pt x="1940603" y="3991380"/>
                </a:lnTo>
                <a:cubicBezTo>
                  <a:pt x="1940603" y="4094613"/>
                  <a:pt x="1856917" y="4178299"/>
                  <a:pt x="1753684" y="4178299"/>
                </a:cubicBezTo>
                <a:lnTo>
                  <a:pt x="186919" y="4178299"/>
                </a:lnTo>
                <a:cubicBezTo>
                  <a:pt x="83686" y="4178299"/>
                  <a:pt x="0" y="4094613"/>
                  <a:pt x="0" y="3991380"/>
                </a:cubicBezTo>
                <a:lnTo>
                  <a:pt x="0" y="186919"/>
                </a:lnTo>
                <a:cubicBezTo>
                  <a:pt x="0" y="83686"/>
                  <a:pt x="83686" y="0"/>
                  <a:pt x="186919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621832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F92D409-72A9-4E03-A125-B9BC85E8D765}"/>
              </a:ext>
            </a:extLst>
          </p:cNvPr>
          <p:cNvGrpSpPr/>
          <p:nvPr userDrawn="1"/>
        </p:nvGrpSpPr>
        <p:grpSpPr>
          <a:xfrm>
            <a:off x="5999280" y="686079"/>
            <a:ext cx="5583931" cy="6176875"/>
            <a:chOff x="5999280" y="686079"/>
            <a:chExt cx="5583931" cy="617687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EF52066-9415-45DF-8D48-BCECD74A45C6}"/>
                </a:ext>
              </a:extLst>
            </p:cNvPr>
            <p:cNvSpPr/>
            <p:nvPr/>
          </p:nvSpPr>
          <p:spPr>
            <a:xfrm rot="5400000" flipH="1">
              <a:off x="6555931" y="226148"/>
              <a:ext cx="1836586" cy="2756447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8ED5169-6B0F-4A40-8166-3527F9B4C128}"/>
                </a:ext>
              </a:extLst>
            </p:cNvPr>
            <p:cNvSpPr/>
            <p:nvPr/>
          </p:nvSpPr>
          <p:spPr>
            <a:xfrm flipH="1">
              <a:off x="9746625" y="4343404"/>
              <a:ext cx="1836586" cy="251955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CBFCAAB-A422-4B22-B28A-120336DB20A7}"/>
                </a:ext>
              </a:extLst>
            </p:cNvPr>
            <p:cNvSpPr/>
            <p:nvPr/>
          </p:nvSpPr>
          <p:spPr>
            <a:xfrm rot="5400000">
              <a:off x="9840443" y="6031315"/>
              <a:ext cx="686078" cy="96729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BAA486E-1F9D-4D16-A311-D45938E27C8E}"/>
                </a:ext>
              </a:extLst>
            </p:cNvPr>
            <p:cNvSpPr/>
            <p:nvPr/>
          </p:nvSpPr>
          <p:spPr>
            <a:xfrm rot="5400000">
              <a:off x="6022739" y="1576151"/>
              <a:ext cx="965190" cy="101210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B30EEC8-43A0-48E9-AF4A-A3A898F6AF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27131" y="1987405"/>
            <a:ext cx="2580294" cy="3456134"/>
          </a:xfrm>
          <a:custGeom>
            <a:avLst/>
            <a:gdLst>
              <a:gd name="connsiteX0" fmla="*/ 0 w 2580294"/>
              <a:gd name="connsiteY0" fmla="*/ 0 h 3456134"/>
              <a:gd name="connsiteX1" fmla="*/ 2580294 w 2580294"/>
              <a:gd name="connsiteY1" fmla="*/ 0 h 3456134"/>
              <a:gd name="connsiteX2" fmla="*/ 2580294 w 2580294"/>
              <a:gd name="connsiteY2" fmla="*/ 3456134 h 3456134"/>
              <a:gd name="connsiteX3" fmla="*/ 0 w 2580294"/>
              <a:gd name="connsiteY3" fmla="*/ 3456134 h 3456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0294" h="3456134">
                <a:moveTo>
                  <a:pt x="0" y="0"/>
                </a:moveTo>
                <a:lnTo>
                  <a:pt x="2580294" y="0"/>
                </a:lnTo>
                <a:lnTo>
                  <a:pt x="2580294" y="3456134"/>
                </a:lnTo>
                <a:lnTo>
                  <a:pt x="0" y="345613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66073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EEFF455-34D7-4192-A556-6D580611F16C}"/>
              </a:ext>
            </a:extLst>
          </p:cNvPr>
          <p:cNvGrpSpPr/>
          <p:nvPr userDrawn="1"/>
        </p:nvGrpSpPr>
        <p:grpSpPr>
          <a:xfrm>
            <a:off x="557213" y="686074"/>
            <a:ext cx="6454139" cy="6171926"/>
            <a:chOff x="557213" y="686074"/>
            <a:chExt cx="6454139" cy="617192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6DA20E6-E304-4FD7-ACDC-ED5653E83EA9}"/>
                </a:ext>
              </a:extLst>
            </p:cNvPr>
            <p:cNvGrpSpPr/>
            <p:nvPr/>
          </p:nvGrpSpPr>
          <p:grpSpPr>
            <a:xfrm>
              <a:off x="557213" y="686074"/>
              <a:ext cx="6454139" cy="6171926"/>
              <a:chOff x="557213" y="686074"/>
              <a:chExt cx="6454139" cy="6171926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0128F63-5137-4B7A-A4F1-8209FD30DDBD}"/>
                  </a:ext>
                </a:extLst>
              </p:cNvPr>
              <p:cNvSpPr/>
              <p:nvPr/>
            </p:nvSpPr>
            <p:spPr>
              <a:xfrm flipH="1">
                <a:off x="608789" y="686074"/>
                <a:ext cx="2759392" cy="2742920"/>
              </a:xfrm>
              <a:prstGeom prst="rect">
                <a:avLst/>
              </a:prstGeom>
              <a:pattFill prst="ltVert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B5479EA-32C7-4538-B7A9-FC108EBFEBCB}"/>
                  </a:ext>
                </a:extLst>
              </p:cNvPr>
              <p:cNvSpPr/>
              <p:nvPr/>
            </p:nvSpPr>
            <p:spPr>
              <a:xfrm rot="5400000">
                <a:off x="464531" y="2604901"/>
                <a:ext cx="1040610" cy="85524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0AED5B4-440F-47D9-8A40-5CE0494F5112}"/>
                  </a:ext>
                </a:extLst>
              </p:cNvPr>
              <p:cNvSpPr/>
              <p:nvPr/>
            </p:nvSpPr>
            <p:spPr>
              <a:xfrm flipH="1">
                <a:off x="4251960" y="4335779"/>
                <a:ext cx="2759392" cy="2522219"/>
              </a:xfrm>
              <a:prstGeom prst="rect">
                <a:avLst/>
              </a:prstGeom>
              <a:pattFill prst="ltVert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2D08F70-F32D-44BD-86B2-BD0EE3CAADFC}"/>
                  </a:ext>
                </a:extLst>
              </p:cNvPr>
              <p:cNvSpPr/>
              <p:nvPr/>
            </p:nvSpPr>
            <p:spPr>
              <a:xfrm rot="5400000">
                <a:off x="4182804" y="5177894"/>
                <a:ext cx="918883" cy="106918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43A1E5D-5EF0-410B-9EBB-B86AB823AF5C}"/>
                  </a:ext>
                </a:extLst>
              </p:cNvPr>
              <p:cNvSpPr/>
              <p:nvPr/>
            </p:nvSpPr>
            <p:spPr>
              <a:xfrm rot="5400000">
                <a:off x="6210636" y="6057285"/>
                <a:ext cx="686079" cy="91535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6A0739E-EEC6-4CC9-A35A-605C5B42C669}"/>
                </a:ext>
              </a:extLst>
            </p:cNvPr>
            <p:cNvSpPr/>
            <p:nvPr/>
          </p:nvSpPr>
          <p:spPr>
            <a:xfrm rot="5400000">
              <a:off x="1499277" y="717607"/>
              <a:ext cx="978416" cy="91535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7A00CF7-1085-4AAB-B947-777FE73B3D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73549" y="1798079"/>
            <a:ext cx="4622451" cy="2640563"/>
          </a:xfrm>
          <a:custGeom>
            <a:avLst/>
            <a:gdLst>
              <a:gd name="connsiteX0" fmla="*/ 0 w 4622451"/>
              <a:gd name="connsiteY0" fmla="*/ 0 h 2640563"/>
              <a:gd name="connsiteX1" fmla="*/ 4622451 w 4622451"/>
              <a:gd name="connsiteY1" fmla="*/ 0 h 2640563"/>
              <a:gd name="connsiteX2" fmla="*/ 4622451 w 4622451"/>
              <a:gd name="connsiteY2" fmla="*/ 2640563 h 2640563"/>
              <a:gd name="connsiteX3" fmla="*/ 0 w 4622451"/>
              <a:gd name="connsiteY3" fmla="*/ 2640563 h 2640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2451" h="2640563">
                <a:moveTo>
                  <a:pt x="0" y="0"/>
                </a:moveTo>
                <a:lnTo>
                  <a:pt x="4622451" y="0"/>
                </a:lnTo>
                <a:lnTo>
                  <a:pt x="4622451" y="2640563"/>
                </a:lnTo>
                <a:lnTo>
                  <a:pt x="0" y="2640563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7952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BF799C1-4AB1-4142-A1E3-1E189D2FF0E2}"/>
              </a:ext>
            </a:extLst>
          </p:cNvPr>
          <p:cNvGrpSpPr/>
          <p:nvPr userDrawn="1"/>
        </p:nvGrpSpPr>
        <p:grpSpPr>
          <a:xfrm>
            <a:off x="5181601" y="686080"/>
            <a:ext cx="6401610" cy="6171921"/>
            <a:chOff x="5181601" y="686080"/>
            <a:chExt cx="6401610" cy="617192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1A11AA6-E15A-47FE-842F-6CCFFA5D2F94}"/>
                </a:ext>
              </a:extLst>
            </p:cNvPr>
            <p:cNvSpPr/>
            <p:nvPr userDrawn="1"/>
          </p:nvSpPr>
          <p:spPr>
            <a:xfrm>
              <a:off x="9739692" y="4406556"/>
              <a:ext cx="1843519" cy="2451444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A624D3C-6456-41FC-95D2-3015D3DE35FE}"/>
                </a:ext>
              </a:extLst>
            </p:cNvPr>
            <p:cNvSpPr/>
            <p:nvPr userDrawn="1"/>
          </p:nvSpPr>
          <p:spPr>
            <a:xfrm flipH="1">
              <a:off x="5183978" y="686080"/>
              <a:ext cx="1824039" cy="3447088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866FF99-5A73-4B65-BB4A-484D6F527E5D}"/>
                </a:ext>
              </a:extLst>
            </p:cNvPr>
            <p:cNvSpPr/>
            <p:nvPr userDrawn="1"/>
          </p:nvSpPr>
          <p:spPr>
            <a:xfrm rot="5400000">
              <a:off x="5287705" y="579977"/>
              <a:ext cx="704572" cy="9167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0F054D3-084F-4F26-93B9-B1581F531513}"/>
                </a:ext>
              </a:extLst>
            </p:cNvPr>
            <p:cNvSpPr/>
            <p:nvPr userDrawn="1"/>
          </p:nvSpPr>
          <p:spPr>
            <a:xfrm rot="5400000">
              <a:off x="9781937" y="5978486"/>
              <a:ext cx="686078" cy="10729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015F12E-F4AD-4CC3-93A6-0D3C8A26F6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1" y="1604970"/>
            <a:ext cx="5487211" cy="3652830"/>
          </a:xfrm>
          <a:custGeom>
            <a:avLst/>
            <a:gdLst>
              <a:gd name="connsiteX0" fmla="*/ 0 w 5487211"/>
              <a:gd name="connsiteY0" fmla="*/ 0 h 3652830"/>
              <a:gd name="connsiteX1" fmla="*/ 5487211 w 5487211"/>
              <a:gd name="connsiteY1" fmla="*/ 0 h 3652830"/>
              <a:gd name="connsiteX2" fmla="*/ 5487211 w 5487211"/>
              <a:gd name="connsiteY2" fmla="*/ 3652830 h 3652830"/>
              <a:gd name="connsiteX3" fmla="*/ 0 w 5487211"/>
              <a:gd name="connsiteY3" fmla="*/ 3652830 h 365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7211" h="3652830">
                <a:moveTo>
                  <a:pt x="0" y="0"/>
                </a:moveTo>
                <a:lnTo>
                  <a:pt x="5487211" y="0"/>
                </a:lnTo>
                <a:lnTo>
                  <a:pt x="5487211" y="3652830"/>
                </a:lnTo>
                <a:lnTo>
                  <a:pt x="0" y="365283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384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6E43C0B-EBF0-436D-A61F-28E816F817BD}"/>
              </a:ext>
            </a:extLst>
          </p:cNvPr>
          <p:cNvGrpSpPr/>
          <p:nvPr userDrawn="1"/>
        </p:nvGrpSpPr>
        <p:grpSpPr>
          <a:xfrm>
            <a:off x="4269580" y="686079"/>
            <a:ext cx="5489577" cy="6171923"/>
            <a:chOff x="4269580" y="686079"/>
            <a:chExt cx="5489577" cy="617192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304AEB7-80C0-45EA-A7E0-60D1A8AC1EC4}"/>
                </a:ext>
              </a:extLst>
            </p:cNvPr>
            <p:cNvGrpSpPr/>
            <p:nvPr userDrawn="1"/>
          </p:nvGrpSpPr>
          <p:grpSpPr>
            <a:xfrm>
              <a:off x="7913688" y="686079"/>
              <a:ext cx="1845469" cy="2451444"/>
              <a:chOff x="7910513" y="676849"/>
              <a:chExt cx="1845469" cy="2460674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ED76FCC-6B71-4CB2-B224-FEC2EFB7CE53}"/>
                  </a:ext>
                </a:extLst>
              </p:cNvPr>
              <p:cNvSpPr/>
              <p:nvPr/>
            </p:nvSpPr>
            <p:spPr>
              <a:xfrm>
                <a:off x="7910513" y="676849"/>
                <a:ext cx="1843519" cy="2460674"/>
              </a:xfrm>
              <a:prstGeom prst="rect">
                <a:avLst/>
              </a:prstGeom>
              <a:pattFill prst="ltVert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8A5A853-5608-4637-A677-1D92A0AFA2F2}"/>
                  </a:ext>
                </a:extLst>
              </p:cNvPr>
              <p:cNvSpPr/>
              <p:nvPr/>
            </p:nvSpPr>
            <p:spPr>
              <a:xfrm rot="5400000">
                <a:off x="8943979" y="572073"/>
                <a:ext cx="707225" cy="91678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1026D8C-5DF6-4EB3-8155-FEF09136BEEC}"/>
                </a:ext>
              </a:extLst>
            </p:cNvPr>
            <p:cNvSpPr/>
            <p:nvPr userDrawn="1"/>
          </p:nvSpPr>
          <p:spPr>
            <a:xfrm flipH="1">
              <a:off x="4269580" y="4215491"/>
              <a:ext cx="1824039" cy="264250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F41B82E-5DB3-466F-B835-C0BBC363BEC4}"/>
                </a:ext>
              </a:extLst>
            </p:cNvPr>
            <p:cNvSpPr/>
            <p:nvPr userDrawn="1"/>
          </p:nvSpPr>
          <p:spPr>
            <a:xfrm rot="5400000">
              <a:off x="4275961" y="5952362"/>
              <a:ext cx="899261" cy="9120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9B38D4D-AAFF-4BD4-8127-6B49E82223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6364" y="1390649"/>
            <a:ext cx="3652837" cy="4571717"/>
          </a:xfrm>
          <a:custGeom>
            <a:avLst/>
            <a:gdLst>
              <a:gd name="connsiteX0" fmla="*/ 0 w 3652837"/>
              <a:gd name="connsiteY0" fmla="*/ 0 h 4571717"/>
              <a:gd name="connsiteX1" fmla="*/ 3652837 w 3652837"/>
              <a:gd name="connsiteY1" fmla="*/ 0 h 4571717"/>
              <a:gd name="connsiteX2" fmla="*/ 3652837 w 3652837"/>
              <a:gd name="connsiteY2" fmla="*/ 4571717 h 4571717"/>
              <a:gd name="connsiteX3" fmla="*/ 0 w 3652837"/>
              <a:gd name="connsiteY3" fmla="*/ 4571717 h 457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2837" h="4571717">
                <a:moveTo>
                  <a:pt x="0" y="0"/>
                </a:moveTo>
                <a:lnTo>
                  <a:pt x="3652837" y="0"/>
                </a:lnTo>
                <a:lnTo>
                  <a:pt x="3652837" y="4571717"/>
                </a:lnTo>
                <a:lnTo>
                  <a:pt x="0" y="457171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493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5164F68-0933-4F4A-BDD1-F7221FE4E6AE}"/>
              </a:ext>
            </a:extLst>
          </p:cNvPr>
          <p:cNvGrpSpPr/>
          <p:nvPr userDrawn="1"/>
        </p:nvGrpSpPr>
        <p:grpSpPr>
          <a:xfrm>
            <a:off x="606032" y="4352930"/>
            <a:ext cx="6461510" cy="2505075"/>
            <a:chOff x="606032" y="4352930"/>
            <a:chExt cx="6461510" cy="250507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E654720-2F94-489C-9E46-15EE499E519D}"/>
                </a:ext>
              </a:extLst>
            </p:cNvPr>
            <p:cNvSpPr/>
            <p:nvPr userDrawn="1"/>
          </p:nvSpPr>
          <p:spPr>
            <a:xfrm flipH="1">
              <a:off x="3355703" y="4352930"/>
              <a:ext cx="3387996" cy="250506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76448DD-02AB-4060-B6D4-346D17E8DBF8}"/>
                </a:ext>
              </a:extLst>
            </p:cNvPr>
            <p:cNvSpPr/>
            <p:nvPr userDrawn="1"/>
          </p:nvSpPr>
          <p:spPr>
            <a:xfrm>
              <a:off x="606032" y="4425035"/>
              <a:ext cx="928687" cy="174687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3377168-AE38-4817-92DF-CBF12C43FE9D}"/>
                </a:ext>
              </a:extLst>
            </p:cNvPr>
            <p:cNvSpPr/>
            <p:nvPr userDrawn="1"/>
          </p:nvSpPr>
          <p:spPr>
            <a:xfrm rot="5400000">
              <a:off x="5337917" y="5128377"/>
              <a:ext cx="1589317" cy="186993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5D4292-EABA-41BC-88C7-1790195BC848}"/>
                </a:ext>
              </a:extLst>
            </p:cNvPr>
            <p:cNvSpPr/>
            <p:nvPr userDrawn="1"/>
          </p:nvSpPr>
          <p:spPr>
            <a:xfrm rot="5400000">
              <a:off x="3471053" y="6056569"/>
              <a:ext cx="686093" cy="9167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A8EDBDA-FCB5-470C-8AE1-4053026351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1" y="1390653"/>
            <a:ext cx="3671227" cy="3878031"/>
          </a:xfrm>
          <a:custGeom>
            <a:avLst/>
            <a:gdLst>
              <a:gd name="connsiteX0" fmla="*/ 0 w 3671227"/>
              <a:gd name="connsiteY0" fmla="*/ 0 h 3878031"/>
              <a:gd name="connsiteX1" fmla="*/ 3671227 w 3671227"/>
              <a:gd name="connsiteY1" fmla="*/ 0 h 3878031"/>
              <a:gd name="connsiteX2" fmla="*/ 3671227 w 3671227"/>
              <a:gd name="connsiteY2" fmla="*/ 3878031 h 3878031"/>
              <a:gd name="connsiteX3" fmla="*/ 0 w 3671227"/>
              <a:gd name="connsiteY3" fmla="*/ 3878031 h 387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227" h="3878031">
                <a:moveTo>
                  <a:pt x="0" y="0"/>
                </a:moveTo>
                <a:lnTo>
                  <a:pt x="3671227" y="0"/>
                </a:lnTo>
                <a:lnTo>
                  <a:pt x="3671227" y="3878031"/>
                </a:lnTo>
                <a:lnTo>
                  <a:pt x="0" y="387803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8436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3D363278-3774-4C4D-8E04-FDC5EB51673B}"/>
              </a:ext>
            </a:extLst>
          </p:cNvPr>
          <p:cNvGrpSpPr/>
          <p:nvPr userDrawn="1"/>
        </p:nvGrpSpPr>
        <p:grpSpPr>
          <a:xfrm>
            <a:off x="3333749" y="686079"/>
            <a:ext cx="6469856" cy="5511524"/>
            <a:chOff x="3333749" y="686079"/>
            <a:chExt cx="6469856" cy="551152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7742EAE-AEAA-4B99-A70F-D7834883E973}"/>
                </a:ext>
              </a:extLst>
            </p:cNvPr>
            <p:cNvSpPr/>
            <p:nvPr userDrawn="1"/>
          </p:nvSpPr>
          <p:spPr>
            <a:xfrm rot="5400000" flipH="1">
              <a:off x="2896200" y="3881746"/>
              <a:ext cx="2727712" cy="185261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9F59BC7-CD09-4F8E-B94E-555A916C4070}"/>
                </a:ext>
              </a:extLst>
            </p:cNvPr>
            <p:cNvSpPr/>
            <p:nvPr userDrawn="1"/>
          </p:nvSpPr>
          <p:spPr>
            <a:xfrm flipH="1">
              <a:off x="7929796" y="686079"/>
              <a:ext cx="1823802" cy="274292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B7CDAEB-4ABA-45E7-916C-75483A38E70F}"/>
                </a:ext>
              </a:extLst>
            </p:cNvPr>
            <p:cNvSpPr/>
            <p:nvPr userDrawn="1"/>
          </p:nvSpPr>
          <p:spPr>
            <a:xfrm rot="5400000">
              <a:off x="8992927" y="579977"/>
              <a:ext cx="704576" cy="9167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AC8112-B938-4EFB-876E-DDC82FB6EC58}"/>
                </a:ext>
              </a:extLst>
            </p:cNvPr>
            <p:cNvSpPr/>
            <p:nvPr userDrawn="1"/>
          </p:nvSpPr>
          <p:spPr>
            <a:xfrm rot="5400000">
              <a:off x="4253080" y="5264319"/>
              <a:ext cx="944228" cy="92233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3C1941D-F431-4357-BB9B-C16BD8CDFD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3750" y="1390653"/>
            <a:ext cx="5524500" cy="2965445"/>
          </a:xfrm>
          <a:custGeom>
            <a:avLst/>
            <a:gdLst>
              <a:gd name="connsiteX0" fmla="*/ 0 w 5524500"/>
              <a:gd name="connsiteY0" fmla="*/ 0 h 2965445"/>
              <a:gd name="connsiteX1" fmla="*/ 5524500 w 5524500"/>
              <a:gd name="connsiteY1" fmla="*/ 0 h 2965445"/>
              <a:gd name="connsiteX2" fmla="*/ 5524500 w 5524500"/>
              <a:gd name="connsiteY2" fmla="*/ 2965445 h 2965445"/>
              <a:gd name="connsiteX3" fmla="*/ 0 w 5524500"/>
              <a:gd name="connsiteY3" fmla="*/ 2965445 h 2965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0" h="2965445">
                <a:moveTo>
                  <a:pt x="0" y="0"/>
                </a:moveTo>
                <a:lnTo>
                  <a:pt x="5524500" y="0"/>
                </a:lnTo>
                <a:lnTo>
                  <a:pt x="5524500" y="2965445"/>
                </a:lnTo>
                <a:lnTo>
                  <a:pt x="0" y="2965445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86946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B5E6950-8DA9-42F9-A894-74EF0A0E7B53}"/>
              </a:ext>
            </a:extLst>
          </p:cNvPr>
          <p:cNvGrpSpPr/>
          <p:nvPr userDrawn="1"/>
        </p:nvGrpSpPr>
        <p:grpSpPr>
          <a:xfrm>
            <a:off x="609599" y="594424"/>
            <a:ext cx="6879774" cy="6263578"/>
            <a:chOff x="609599" y="594424"/>
            <a:chExt cx="6879774" cy="626357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006BA8D-DEAB-49E3-A59C-7B71933811AE}"/>
                </a:ext>
              </a:extLst>
            </p:cNvPr>
            <p:cNvGrpSpPr/>
            <p:nvPr userDrawn="1"/>
          </p:nvGrpSpPr>
          <p:grpSpPr>
            <a:xfrm rot="16200000">
              <a:off x="4902468" y="-55358"/>
              <a:ext cx="1937123" cy="3236687"/>
              <a:chOff x="7910514" y="-111350"/>
              <a:chExt cx="1937123" cy="3248874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09D645B-7C9D-41D1-B4F4-2F5FB8209A98}"/>
                  </a:ext>
                </a:extLst>
              </p:cNvPr>
              <p:cNvSpPr/>
              <p:nvPr/>
            </p:nvSpPr>
            <p:spPr>
              <a:xfrm>
                <a:off x="7910514" y="-111350"/>
                <a:ext cx="1843519" cy="3248874"/>
              </a:xfrm>
              <a:prstGeom prst="rect">
                <a:avLst/>
              </a:prstGeom>
              <a:pattFill prst="ltVert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AEDF9DC-7F2D-48B2-A75C-D9667E689A45}"/>
                  </a:ext>
                </a:extLst>
              </p:cNvPr>
              <p:cNvSpPr/>
              <p:nvPr/>
            </p:nvSpPr>
            <p:spPr>
              <a:xfrm rot="5400000">
                <a:off x="8969533" y="1448795"/>
                <a:ext cx="839427" cy="91678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56AF67F-338F-45AD-AC83-A5017A0C0E26}"/>
                </a:ext>
              </a:extLst>
            </p:cNvPr>
            <p:cNvSpPr/>
            <p:nvPr userDrawn="1"/>
          </p:nvSpPr>
          <p:spPr>
            <a:xfrm rot="5400000" flipH="1">
              <a:off x="735800" y="5131588"/>
              <a:ext cx="1600211" cy="185261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0871A10-A751-491C-A397-433C9886D254}"/>
                </a:ext>
              </a:extLst>
            </p:cNvPr>
            <p:cNvSpPr/>
            <p:nvPr userDrawn="1"/>
          </p:nvSpPr>
          <p:spPr>
            <a:xfrm rot="5400000">
              <a:off x="1658004" y="6053792"/>
              <a:ext cx="686080" cy="92233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424933A-C550-4FDA-A6C2-E7540A689F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1" y="1390651"/>
            <a:ext cx="6879771" cy="3867139"/>
          </a:xfrm>
          <a:custGeom>
            <a:avLst/>
            <a:gdLst>
              <a:gd name="connsiteX0" fmla="*/ 0 w 6879771"/>
              <a:gd name="connsiteY0" fmla="*/ 0 h 3867139"/>
              <a:gd name="connsiteX1" fmla="*/ 6879771 w 6879771"/>
              <a:gd name="connsiteY1" fmla="*/ 0 h 3867139"/>
              <a:gd name="connsiteX2" fmla="*/ 6879771 w 6879771"/>
              <a:gd name="connsiteY2" fmla="*/ 3867139 h 3867139"/>
              <a:gd name="connsiteX3" fmla="*/ 0 w 6879771"/>
              <a:gd name="connsiteY3" fmla="*/ 3867139 h 386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9771" h="3867139">
                <a:moveTo>
                  <a:pt x="0" y="0"/>
                </a:moveTo>
                <a:lnTo>
                  <a:pt x="6879771" y="0"/>
                </a:lnTo>
                <a:lnTo>
                  <a:pt x="6879771" y="3867139"/>
                </a:lnTo>
                <a:lnTo>
                  <a:pt x="0" y="386713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29077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4104F156-D3B1-4FDA-B1E7-59E790CEAA70}"/>
              </a:ext>
            </a:extLst>
          </p:cNvPr>
          <p:cNvGrpSpPr/>
          <p:nvPr userDrawn="1"/>
        </p:nvGrpSpPr>
        <p:grpSpPr>
          <a:xfrm>
            <a:off x="609599" y="509574"/>
            <a:ext cx="10972801" cy="6348428"/>
            <a:chOff x="609599" y="509574"/>
            <a:chExt cx="10972801" cy="634842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B1641B9-4EF2-4398-A902-034F87FB7E5B}"/>
                </a:ext>
              </a:extLst>
            </p:cNvPr>
            <p:cNvSpPr/>
            <p:nvPr userDrawn="1"/>
          </p:nvSpPr>
          <p:spPr>
            <a:xfrm flipH="1">
              <a:off x="8839213" y="686079"/>
              <a:ext cx="2743187" cy="185956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30AB878-721F-4D0C-B425-3FA0B3804C5F}"/>
                </a:ext>
              </a:extLst>
            </p:cNvPr>
            <p:cNvSpPr/>
            <p:nvPr userDrawn="1"/>
          </p:nvSpPr>
          <p:spPr>
            <a:xfrm flipH="1">
              <a:off x="609599" y="5052061"/>
              <a:ext cx="2430537" cy="180594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1C3F6CE-7ED1-4AF9-AA57-A573A701A648}"/>
                </a:ext>
              </a:extLst>
            </p:cNvPr>
            <p:cNvSpPr/>
            <p:nvPr userDrawn="1"/>
          </p:nvSpPr>
          <p:spPr>
            <a:xfrm rot="5400000">
              <a:off x="9298875" y="-9348"/>
              <a:ext cx="881079" cy="191892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1AA4DA-065B-4C5D-A92F-3BD58B1F66C5}"/>
                </a:ext>
              </a:extLst>
            </p:cNvPr>
            <p:cNvSpPr/>
            <p:nvPr userDrawn="1"/>
          </p:nvSpPr>
          <p:spPr>
            <a:xfrm rot="5400000">
              <a:off x="2152758" y="5970621"/>
              <a:ext cx="965202" cy="80955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25622C2-9680-4DB4-9C80-86F7DD2F7ADF}"/>
                </a:ext>
              </a:extLst>
            </p:cNvPr>
            <p:cNvSpPr/>
            <p:nvPr userDrawn="1"/>
          </p:nvSpPr>
          <p:spPr>
            <a:xfrm rot="5400000">
              <a:off x="884997" y="6322908"/>
              <a:ext cx="260632" cy="80955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5733A51-4F5A-4ABF-A7B1-B2B4A7C395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1390652"/>
            <a:ext cx="1620982" cy="4502147"/>
          </a:xfrm>
          <a:custGeom>
            <a:avLst/>
            <a:gdLst>
              <a:gd name="connsiteX0" fmla="*/ 0 w 1620982"/>
              <a:gd name="connsiteY0" fmla="*/ 0 h 4502147"/>
              <a:gd name="connsiteX1" fmla="*/ 1620982 w 1620982"/>
              <a:gd name="connsiteY1" fmla="*/ 0 h 4502147"/>
              <a:gd name="connsiteX2" fmla="*/ 1620982 w 1620982"/>
              <a:gd name="connsiteY2" fmla="*/ 4502147 h 4502147"/>
              <a:gd name="connsiteX3" fmla="*/ 0 w 1620982"/>
              <a:gd name="connsiteY3" fmla="*/ 4502147 h 4502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0982" h="4502147">
                <a:moveTo>
                  <a:pt x="0" y="0"/>
                </a:moveTo>
                <a:lnTo>
                  <a:pt x="1620982" y="0"/>
                </a:lnTo>
                <a:lnTo>
                  <a:pt x="1620982" y="4502147"/>
                </a:lnTo>
                <a:lnTo>
                  <a:pt x="0" y="450214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F3E233-5B22-4025-ACDA-01303B89BE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1373" y="1390652"/>
            <a:ext cx="1620982" cy="4502147"/>
          </a:xfrm>
          <a:custGeom>
            <a:avLst/>
            <a:gdLst>
              <a:gd name="connsiteX0" fmla="*/ 0 w 1620982"/>
              <a:gd name="connsiteY0" fmla="*/ 0 h 4502147"/>
              <a:gd name="connsiteX1" fmla="*/ 1620982 w 1620982"/>
              <a:gd name="connsiteY1" fmla="*/ 0 h 4502147"/>
              <a:gd name="connsiteX2" fmla="*/ 1620982 w 1620982"/>
              <a:gd name="connsiteY2" fmla="*/ 4502147 h 4502147"/>
              <a:gd name="connsiteX3" fmla="*/ 0 w 1620982"/>
              <a:gd name="connsiteY3" fmla="*/ 4502147 h 4502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0982" h="4502147">
                <a:moveTo>
                  <a:pt x="0" y="0"/>
                </a:moveTo>
                <a:lnTo>
                  <a:pt x="1620982" y="0"/>
                </a:lnTo>
                <a:lnTo>
                  <a:pt x="1620982" y="4502147"/>
                </a:lnTo>
                <a:lnTo>
                  <a:pt x="0" y="450214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1816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DE1F19E-EE7B-40BE-BD38-F32FC3377649}"/>
              </a:ext>
            </a:extLst>
          </p:cNvPr>
          <p:cNvGrpSpPr/>
          <p:nvPr userDrawn="1"/>
        </p:nvGrpSpPr>
        <p:grpSpPr>
          <a:xfrm>
            <a:off x="609600" y="697235"/>
            <a:ext cx="4602477" cy="6160773"/>
            <a:chOff x="609600" y="697235"/>
            <a:chExt cx="4602477" cy="616077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A32DD4F-F63F-498E-BDD1-22AECBC637DF}"/>
                </a:ext>
              </a:extLst>
            </p:cNvPr>
            <p:cNvSpPr/>
            <p:nvPr userDrawn="1"/>
          </p:nvSpPr>
          <p:spPr>
            <a:xfrm flipH="1">
              <a:off x="3352799" y="4358640"/>
              <a:ext cx="1859277" cy="249935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B2D8942-4492-46CD-B598-6F042258B9CA}"/>
                </a:ext>
              </a:extLst>
            </p:cNvPr>
            <p:cNvSpPr/>
            <p:nvPr userDrawn="1"/>
          </p:nvSpPr>
          <p:spPr>
            <a:xfrm>
              <a:off x="609600" y="697235"/>
              <a:ext cx="965199" cy="1819442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E542AFD-06AB-4F4F-BF9D-76720F892CD3}"/>
                </a:ext>
              </a:extLst>
            </p:cNvPr>
            <p:cNvSpPr/>
            <p:nvPr userDrawn="1"/>
          </p:nvSpPr>
          <p:spPr>
            <a:xfrm rot="5400000">
              <a:off x="4271084" y="5917016"/>
              <a:ext cx="965205" cy="9167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E526A2-90AD-4FBE-848E-17B83BCD58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2" y="1390653"/>
            <a:ext cx="3676649" cy="4502146"/>
          </a:xfrm>
          <a:custGeom>
            <a:avLst/>
            <a:gdLst>
              <a:gd name="connsiteX0" fmla="*/ 0 w 3676649"/>
              <a:gd name="connsiteY0" fmla="*/ 0 h 4502146"/>
              <a:gd name="connsiteX1" fmla="*/ 3676649 w 3676649"/>
              <a:gd name="connsiteY1" fmla="*/ 0 h 4502146"/>
              <a:gd name="connsiteX2" fmla="*/ 3676649 w 3676649"/>
              <a:gd name="connsiteY2" fmla="*/ 4502146 h 4502146"/>
              <a:gd name="connsiteX3" fmla="*/ 0 w 3676649"/>
              <a:gd name="connsiteY3" fmla="*/ 4502146 h 4502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6649" h="4502146">
                <a:moveTo>
                  <a:pt x="0" y="0"/>
                </a:moveTo>
                <a:lnTo>
                  <a:pt x="3676649" y="0"/>
                </a:lnTo>
                <a:lnTo>
                  <a:pt x="3676649" y="4502146"/>
                </a:lnTo>
                <a:lnTo>
                  <a:pt x="0" y="450214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1562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3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EB82623-7F52-48A0-962F-A6635EC8F0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CD7172E-4754-4AE5-9D5E-27C3BE2D2F94}"/>
              </a:ext>
            </a:extLst>
          </p:cNvPr>
          <p:cNvGrpSpPr/>
          <p:nvPr/>
        </p:nvGrpSpPr>
        <p:grpSpPr>
          <a:xfrm>
            <a:off x="-2" y="0"/>
            <a:ext cx="12192002" cy="6863954"/>
            <a:chOff x="-2" y="0"/>
            <a:chExt cx="12192002" cy="6863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FBD3DDE-505B-42DB-90DA-9807B40B7524}"/>
                </a:ext>
              </a:extLst>
            </p:cNvPr>
            <p:cNvSpPr/>
            <p:nvPr/>
          </p:nvSpPr>
          <p:spPr>
            <a:xfrm flipH="1">
              <a:off x="-2" y="5264375"/>
              <a:ext cx="1524347" cy="1593625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6E37BDC-5DF8-4948-B474-B553CB0B7576}"/>
                </a:ext>
              </a:extLst>
            </p:cNvPr>
            <p:cNvSpPr/>
            <p:nvPr/>
          </p:nvSpPr>
          <p:spPr>
            <a:xfrm>
              <a:off x="0" y="0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B5E593E-69DB-4E89-8EE7-6C208F64C31C}"/>
                </a:ext>
              </a:extLst>
            </p:cNvPr>
            <p:cNvSpPr/>
            <p:nvPr/>
          </p:nvSpPr>
          <p:spPr>
            <a:xfrm>
              <a:off x="0" y="6177878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E654B33-1992-41EA-BAD9-438CB0030B44}"/>
                </a:ext>
              </a:extLst>
            </p:cNvPr>
            <p:cNvSpPr/>
            <p:nvPr/>
          </p:nvSpPr>
          <p:spPr>
            <a:xfrm flipH="1">
              <a:off x="-2" y="4347767"/>
              <a:ext cx="621707" cy="92087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A8B1F4DD-42ED-4144-AD64-ADF2E7CCAA02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D562FE-CB4D-4F09-AA6D-564141444241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1</a:t>
            </a:fld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59334A6-F722-43C3-B942-28692872A653}"/>
              </a:ext>
            </a:extLst>
          </p:cNvPr>
          <p:cNvGrpSpPr/>
          <p:nvPr/>
        </p:nvGrpSpPr>
        <p:grpSpPr>
          <a:xfrm>
            <a:off x="3249637" y="2472975"/>
            <a:ext cx="5692726" cy="1612181"/>
            <a:chOff x="3249637" y="2197204"/>
            <a:chExt cx="5692726" cy="161218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EBB40BC-1103-44C6-862B-842ECD6CFA75}"/>
                </a:ext>
              </a:extLst>
            </p:cNvPr>
            <p:cNvSpPr txBox="1"/>
            <p:nvPr/>
          </p:nvSpPr>
          <p:spPr>
            <a:xfrm>
              <a:off x="3249637" y="2197204"/>
              <a:ext cx="569272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b="1" dirty="0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TECHNIC</a:t>
              </a:r>
              <a:endParaRPr lang="id-ID" sz="9600" b="1">
                <a:ln w="19050">
                  <a:noFill/>
                </a:ln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3F57D10-71A2-450C-8B03-67C6B0F5E037}"/>
                </a:ext>
              </a:extLst>
            </p:cNvPr>
            <p:cNvSpPr txBox="1"/>
            <p:nvPr/>
          </p:nvSpPr>
          <p:spPr>
            <a:xfrm>
              <a:off x="4708809" y="3510842"/>
              <a:ext cx="2774381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b="1" spc="3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PRESENTATION TEMPLATE</a:t>
              </a:r>
              <a:endParaRPr lang="id-ID" sz="1000" b="1" spc="3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76012E8-ED68-4E3D-852A-B62E92896E21}"/>
              </a:ext>
            </a:extLst>
          </p:cNvPr>
          <p:cNvGrpSpPr/>
          <p:nvPr/>
        </p:nvGrpSpPr>
        <p:grpSpPr>
          <a:xfrm rot="10800000">
            <a:off x="10667653" y="686612"/>
            <a:ext cx="1524347" cy="2510233"/>
            <a:chOff x="152398" y="4500167"/>
            <a:chExt cx="1524347" cy="251023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8250BFD-17B2-4D4E-B426-9D34F116213E}"/>
                </a:ext>
              </a:extLst>
            </p:cNvPr>
            <p:cNvSpPr/>
            <p:nvPr/>
          </p:nvSpPr>
          <p:spPr>
            <a:xfrm flipH="1">
              <a:off x="152398" y="5416775"/>
              <a:ext cx="1524347" cy="1593625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C57C9CA-7759-48A4-9DC1-4189F90A6460}"/>
                </a:ext>
              </a:extLst>
            </p:cNvPr>
            <p:cNvSpPr/>
            <p:nvPr/>
          </p:nvSpPr>
          <p:spPr>
            <a:xfrm flipH="1">
              <a:off x="152398" y="4500167"/>
              <a:ext cx="621707" cy="92087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94988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CAFE110-BD11-4791-A8DA-4E90149E3AF4}"/>
              </a:ext>
            </a:extLst>
          </p:cNvPr>
          <p:cNvGrpSpPr/>
          <p:nvPr/>
        </p:nvGrpSpPr>
        <p:grpSpPr>
          <a:xfrm>
            <a:off x="5183973" y="686077"/>
            <a:ext cx="1824041" cy="5485842"/>
            <a:chOff x="5183973" y="686077"/>
            <a:chExt cx="1824041" cy="548584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1D13C6-EF1D-4AEB-AF30-BD3DAD51511C}"/>
                </a:ext>
              </a:extLst>
            </p:cNvPr>
            <p:cNvSpPr/>
            <p:nvPr/>
          </p:nvSpPr>
          <p:spPr>
            <a:xfrm flipH="1">
              <a:off x="5183973" y="686078"/>
              <a:ext cx="1824039" cy="548584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1362C4D-BEB4-4DA7-BE3A-11A45BA40A42}"/>
                </a:ext>
              </a:extLst>
            </p:cNvPr>
            <p:cNvSpPr/>
            <p:nvPr/>
          </p:nvSpPr>
          <p:spPr>
            <a:xfrm rot="5400000">
              <a:off x="6094944" y="687133"/>
              <a:ext cx="914126" cy="9120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2ADDC04-806D-445E-B092-0C79DCA7431B}"/>
                </a:ext>
              </a:extLst>
            </p:cNvPr>
            <p:cNvSpPr/>
            <p:nvPr/>
          </p:nvSpPr>
          <p:spPr>
            <a:xfrm rot="5400000">
              <a:off x="5182923" y="3430056"/>
              <a:ext cx="914126" cy="9120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CE8750F-4900-415A-BF04-0796C89E6BFC}"/>
                </a:ext>
              </a:extLst>
            </p:cNvPr>
            <p:cNvSpPr/>
            <p:nvPr/>
          </p:nvSpPr>
          <p:spPr>
            <a:xfrm rot="5400000">
              <a:off x="6094936" y="5258849"/>
              <a:ext cx="914126" cy="9120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7C424FA-B86E-4D69-B1A7-7C4721988799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C6716AC-DCEA-4B44-94C2-A10FAA312B00}"/>
              </a:ext>
            </a:extLst>
          </p:cNvPr>
          <p:cNvGrpSpPr/>
          <p:nvPr/>
        </p:nvGrpSpPr>
        <p:grpSpPr>
          <a:xfrm>
            <a:off x="7847467" y="1626508"/>
            <a:ext cx="3040537" cy="1266183"/>
            <a:chOff x="8064499" y="2878456"/>
            <a:chExt cx="3040537" cy="126618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D4CF3C2-41DE-46CD-B1BE-8A5168E9FC36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BE71820-6839-4FBD-9B31-DC95A43B0268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193624"/>
              <a:chOff x="9095765" y="2935140"/>
              <a:chExt cx="2410186" cy="1193624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7013A4E-AE5A-4ED3-99A5-06BA885067EA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salasail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1223C61-4D92-4C5F-8855-4FC08903E079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47C2F4E-C280-422B-87BE-09890887B311}"/>
              </a:ext>
            </a:extLst>
          </p:cNvPr>
          <p:cNvGrpSpPr/>
          <p:nvPr/>
        </p:nvGrpSpPr>
        <p:grpSpPr>
          <a:xfrm>
            <a:off x="7847467" y="3231597"/>
            <a:ext cx="3040537" cy="1266183"/>
            <a:chOff x="8064499" y="2878456"/>
            <a:chExt cx="3040537" cy="126618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CC61686-F0A3-4056-A002-2FADEA2A5806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F1EAFC8-B6F0-4C71-B0F6-B18435BDCF42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193624"/>
              <a:chOff x="9095765" y="2935140"/>
              <a:chExt cx="2410186" cy="119362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3D9D183-847A-41CF-87F2-9CC8FD949015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salasail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43893D4-1089-4216-915B-6E2A7B02571A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67EF9CE-7867-4C75-89C6-35DFA8B0E61E}"/>
              </a:ext>
            </a:extLst>
          </p:cNvPr>
          <p:cNvGrpSpPr/>
          <p:nvPr/>
        </p:nvGrpSpPr>
        <p:grpSpPr>
          <a:xfrm>
            <a:off x="7847467" y="4874787"/>
            <a:ext cx="3040537" cy="1266183"/>
            <a:chOff x="8064499" y="2878456"/>
            <a:chExt cx="3040537" cy="126618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315A0C5-A7D0-4918-BF55-28CFAC5EDA05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EF99E59-CA4A-471C-9A14-64A4C54FDAD1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193624"/>
              <a:chOff x="9095765" y="2935140"/>
              <a:chExt cx="2410186" cy="1193624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952C421-C1AA-44B5-B5BB-C9E922082451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salasail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E8BDFF7-C5BC-48F2-9336-8EA0E3E746E4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903617E-4545-4DED-B9CE-B8C98172678E}"/>
              </a:ext>
            </a:extLst>
          </p:cNvPr>
          <p:cNvSpPr txBox="1"/>
          <p:nvPr/>
        </p:nvSpPr>
        <p:spPr>
          <a:xfrm>
            <a:off x="1236243" y="1629120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SERVICE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AEEA2EA-7FE0-49DF-8F76-DACF4D0B0556}"/>
              </a:ext>
            </a:extLst>
          </p:cNvPr>
          <p:cNvSpPr txBox="1"/>
          <p:nvPr/>
        </p:nvSpPr>
        <p:spPr>
          <a:xfrm>
            <a:off x="1236243" y="2418799"/>
            <a:ext cx="2742937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daniana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nasa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atisani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aninai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DC9BA3E-9C6E-4EEF-AE0C-AB2B2FC66028}"/>
              </a:ext>
            </a:extLst>
          </p:cNvPr>
          <p:cNvGrpSpPr/>
          <p:nvPr/>
        </p:nvGrpSpPr>
        <p:grpSpPr>
          <a:xfrm>
            <a:off x="608785" y="4291074"/>
            <a:ext cx="5487213" cy="104096"/>
            <a:chOff x="1206500" y="4372994"/>
            <a:chExt cx="5487213" cy="104096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2EBE5D8-EB60-4BC5-BD11-808A4E374E87}"/>
                </a:ext>
              </a:extLst>
            </p:cNvPr>
            <p:cNvCxnSpPr>
              <a:cxnSpLocks/>
            </p:cNvCxnSpPr>
            <p:nvPr/>
          </p:nvCxnSpPr>
          <p:spPr>
            <a:xfrm>
              <a:off x="1206500" y="4425042"/>
              <a:ext cx="5487213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5B7A841-B6F9-4FB0-ACCF-1F081FDC8F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959014B1-A1B0-45FF-A681-8965096F5D09}"/>
              </a:ext>
            </a:extLst>
          </p:cNvPr>
          <p:cNvSpPr/>
          <p:nvPr/>
        </p:nvSpPr>
        <p:spPr>
          <a:xfrm flipH="1">
            <a:off x="11582380" y="6171918"/>
            <a:ext cx="609619" cy="686082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3FA18CF-8D2D-4DA5-9C49-874A918356AD}"/>
              </a:ext>
            </a:extLst>
          </p:cNvPr>
          <p:cNvSpPr txBox="1"/>
          <p:nvPr/>
        </p:nvSpPr>
        <p:spPr>
          <a:xfrm>
            <a:off x="1250999" y="4762450"/>
            <a:ext cx="1168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963833D-4F03-4536-835D-B8542AFEC479}"/>
              </a:ext>
            </a:extLst>
          </p:cNvPr>
          <p:cNvGrpSpPr/>
          <p:nvPr/>
        </p:nvGrpSpPr>
        <p:grpSpPr>
          <a:xfrm>
            <a:off x="1283494" y="5323798"/>
            <a:ext cx="2640806" cy="218081"/>
            <a:chOff x="4483925" y="4136029"/>
            <a:chExt cx="3157847" cy="263114"/>
          </a:xfrm>
        </p:grpSpPr>
        <p:sp>
          <p:nvSpPr>
            <p:cNvPr id="48" name="Rounded Rectangle 55">
              <a:extLst>
                <a:ext uri="{FF2B5EF4-FFF2-40B4-BE49-F238E27FC236}">
                  <a16:creationId xmlns:a16="http://schemas.microsoft.com/office/drawing/2014/main" id="{B45635AF-3695-4759-9F8F-DC3452D89A85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49" name="Rounded Rectangle 56">
              <a:extLst>
                <a:ext uri="{FF2B5EF4-FFF2-40B4-BE49-F238E27FC236}">
                  <a16:creationId xmlns:a16="http://schemas.microsoft.com/office/drawing/2014/main" id="{9E8F3B58-B49B-4E06-A76B-DAC21F217ED2}"/>
                </a:ext>
              </a:extLst>
            </p:cNvPr>
            <p:cNvSpPr/>
            <p:nvPr/>
          </p:nvSpPr>
          <p:spPr>
            <a:xfrm>
              <a:off x="4483928" y="4136029"/>
              <a:ext cx="2606912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9DA57AB-E742-4075-9E63-A645769FA9EE}"/>
                </a:ext>
              </a:extLst>
            </p:cNvPr>
            <p:cNvSpPr/>
            <p:nvPr/>
          </p:nvSpPr>
          <p:spPr>
            <a:xfrm>
              <a:off x="4518552" y="4156191"/>
              <a:ext cx="777368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Title Here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F820F82-5D30-4FC8-A9DF-312B55E73A54}"/>
              </a:ext>
            </a:extLst>
          </p:cNvPr>
          <p:cNvGrpSpPr/>
          <p:nvPr/>
        </p:nvGrpSpPr>
        <p:grpSpPr>
          <a:xfrm>
            <a:off x="1283494" y="5843169"/>
            <a:ext cx="2640806" cy="218081"/>
            <a:chOff x="4483925" y="4136029"/>
            <a:chExt cx="3157847" cy="263114"/>
          </a:xfrm>
        </p:grpSpPr>
        <p:sp>
          <p:nvSpPr>
            <p:cNvPr id="52" name="Rounded Rectangle 55">
              <a:extLst>
                <a:ext uri="{FF2B5EF4-FFF2-40B4-BE49-F238E27FC236}">
                  <a16:creationId xmlns:a16="http://schemas.microsoft.com/office/drawing/2014/main" id="{50F25695-0062-46E1-B7DF-895BDFBF245A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53" name="Rounded Rectangle 56">
              <a:extLst>
                <a:ext uri="{FF2B5EF4-FFF2-40B4-BE49-F238E27FC236}">
                  <a16:creationId xmlns:a16="http://schemas.microsoft.com/office/drawing/2014/main" id="{C67AB130-E842-4B81-A1D6-4113079D9256}"/>
                </a:ext>
              </a:extLst>
            </p:cNvPr>
            <p:cNvSpPr/>
            <p:nvPr/>
          </p:nvSpPr>
          <p:spPr>
            <a:xfrm>
              <a:off x="4483928" y="4136029"/>
              <a:ext cx="2606912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DF78254-33E2-4595-BBBA-8559EEA7D558}"/>
                </a:ext>
              </a:extLst>
            </p:cNvPr>
            <p:cNvSpPr/>
            <p:nvPr/>
          </p:nvSpPr>
          <p:spPr>
            <a:xfrm>
              <a:off x="4518552" y="4156191"/>
              <a:ext cx="777368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Title Here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DCDD79E-3AC2-4BC4-8909-06C83280FE44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DDA081D-0D47-42A9-ADB4-EB89FAB60DAB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907CE40-F43A-4B28-B099-CD343B1B8D98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10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4661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A73DF9-AF2A-4EC6-A8C8-744939C2C73C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8D4AA55-E7A8-4D75-8DF9-4AF0DEC7B01C}"/>
              </a:ext>
            </a:extLst>
          </p:cNvPr>
          <p:cNvSpPr txBox="1"/>
          <p:nvPr/>
        </p:nvSpPr>
        <p:spPr>
          <a:xfrm>
            <a:off x="609599" y="1555307"/>
            <a:ext cx="3676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>
                <a:ln w="19050">
                  <a:noFill/>
                </a:ln>
                <a:latin typeface="+mj-lt"/>
              </a:rPr>
              <a:t>ABOUT OUR SERVICE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35B06D-D18B-4B98-996A-2E9FB2D1B02F}"/>
              </a:ext>
            </a:extLst>
          </p:cNvPr>
          <p:cNvSpPr txBox="1"/>
          <p:nvPr/>
        </p:nvSpPr>
        <p:spPr>
          <a:xfrm>
            <a:off x="609599" y="2202441"/>
            <a:ext cx="3676651" cy="441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sunisa nusa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hanina dana duilam nsua hana daniusa dunisa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endParaRPr lang="id-ID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8827EDD-A232-44EC-B4DA-D4D51A0EDF98}"/>
              </a:ext>
            </a:extLst>
          </p:cNvPr>
          <p:cNvGrpSpPr/>
          <p:nvPr/>
        </p:nvGrpSpPr>
        <p:grpSpPr>
          <a:xfrm>
            <a:off x="5017613" y="1568451"/>
            <a:ext cx="3040537" cy="1081517"/>
            <a:chOff x="8064499" y="2878456"/>
            <a:chExt cx="3040537" cy="108151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1467CD6-EFE0-408A-9AEA-27ACDBBF11E3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9149B381-157F-41AF-ACD0-C79E60F7D9C6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36EC9FFB-B2E8-4C98-B2AF-CF1B0F5AF402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1C7FCB7-0E67-4F76-A462-23A57323EA8D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43C58D5-EF53-4921-861B-5DBABE77A06C}"/>
              </a:ext>
            </a:extLst>
          </p:cNvPr>
          <p:cNvGrpSpPr/>
          <p:nvPr/>
        </p:nvGrpSpPr>
        <p:grpSpPr>
          <a:xfrm>
            <a:off x="5017613" y="3211640"/>
            <a:ext cx="3040537" cy="1081517"/>
            <a:chOff x="8064499" y="2878456"/>
            <a:chExt cx="3040537" cy="108151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A9AB9D0-3B4C-41E8-9E2D-4FACE71A75E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99F085BD-1FE6-4EBF-B800-077588B8049C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93C9C84-DC03-4310-A2CE-14DC9F924F21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89E6CEE-D95B-42FD-A11C-D65ECFE96B2F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2AED5BA-128B-436A-90F7-BA3B668D10ED}"/>
              </a:ext>
            </a:extLst>
          </p:cNvPr>
          <p:cNvGrpSpPr/>
          <p:nvPr/>
        </p:nvGrpSpPr>
        <p:grpSpPr>
          <a:xfrm>
            <a:off x="5017613" y="4854830"/>
            <a:ext cx="3040537" cy="1081517"/>
            <a:chOff x="8064499" y="2878456"/>
            <a:chExt cx="3040537" cy="1081517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EC37094-9059-4DA9-8060-6FDF75FEB0C4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97779EBD-49F0-4382-A5AC-3C0F3E9B51E1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9AA7B81-5EF8-410C-ABF9-5B799DE87FD6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A3B4CC8-FE57-43AF-9C13-2935ADECFA17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3E7FE6A-6B61-45A7-A858-7E5143A7851D}"/>
              </a:ext>
            </a:extLst>
          </p:cNvPr>
          <p:cNvGrpSpPr/>
          <p:nvPr/>
        </p:nvGrpSpPr>
        <p:grpSpPr>
          <a:xfrm>
            <a:off x="8308339" y="1568451"/>
            <a:ext cx="3040537" cy="1081517"/>
            <a:chOff x="8064499" y="2878456"/>
            <a:chExt cx="3040537" cy="1081517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FCD06C4-3FFA-4802-81B2-2347CA350D0A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4.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1DF99970-A8EA-412B-8552-B2AF069F75F6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A0E0C2B-3F5D-4EA2-85A8-526E849C0B25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5A53A74-2BC1-453B-9D76-F05A91556DD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Fourth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38A34B7E-C615-49B1-9113-F51993A9F58D}"/>
              </a:ext>
            </a:extLst>
          </p:cNvPr>
          <p:cNvGrpSpPr/>
          <p:nvPr/>
        </p:nvGrpSpPr>
        <p:grpSpPr>
          <a:xfrm>
            <a:off x="8308339" y="3211640"/>
            <a:ext cx="3040537" cy="1081517"/>
            <a:chOff x="8064499" y="2878456"/>
            <a:chExt cx="3040537" cy="1081517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24EA0E7-109B-4FD9-8546-FA8604B2452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5.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31FFBB4-B854-4D6E-B741-6F75B3F30864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A24AAA0-7891-4BDE-AA81-A2EF4A801FB2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67412967-3A14-4BB7-8795-76CA7F9F217E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Fifth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BD8E691-6185-46AA-A0E0-16F822F52A8C}"/>
              </a:ext>
            </a:extLst>
          </p:cNvPr>
          <p:cNvGrpSpPr/>
          <p:nvPr/>
        </p:nvGrpSpPr>
        <p:grpSpPr>
          <a:xfrm>
            <a:off x="8308339" y="4854830"/>
            <a:ext cx="3040537" cy="1081517"/>
            <a:chOff x="8064499" y="2878456"/>
            <a:chExt cx="3040537" cy="1081517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9D070C9-0C5D-4C65-80B1-6B7C56533A34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6.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688B33C-EC96-4F8F-A1DB-90DA659DCE6F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9D0B80F6-9434-4E2B-90B3-CA5ED4BF588B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98A2D44-E90E-4769-B48F-685F2284F750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Sixth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47DBA29-21E4-44AC-ABF3-C92BE0FCD5B5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63DE5E9-7F0D-40DD-947D-11EEA893D637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72F4CE9-BB18-4211-9D7B-85CB8EA30419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11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F40FFA-8E43-4147-8C81-6C02D36566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18341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2E5BC2-A6BD-4CDB-A2C4-E59D04AC9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C042D75-61B3-4794-87B1-B99D4E81B2DC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BEDDAE1-7341-4B74-A800-C849169A885F}"/>
              </a:ext>
            </a:extLst>
          </p:cNvPr>
          <p:cNvSpPr txBox="1"/>
          <p:nvPr/>
        </p:nvSpPr>
        <p:spPr>
          <a:xfrm>
            <a:off x="1446387" y="1502298"/>
            <a:ext cx="3883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PORTFOLIO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15CAD4-E563-4A77-9D22-B50D47A4A48F}"/>
              </a:ext>
            </a:extLst>
          </p:cNvPr>
          <p:cNvSpPr txBox="1"/>
          <p:nvPr/>
        </p:nvSpPr>
        <p:spPr>
          <a:xfrm>
            <a:off x="1446387" y="2251015"/>
            <a:ext cx="3709450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hanisa asilsunisa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asilsunisa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F4F2D13-CB8E-48C0-BFFB-1F188804BE45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2B302F2-F5A8-45B1-9102-EFE1E244E26A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16A06D0-3200-4757-98D1-478A37E5E6A3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12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CBA7ED6-ABBC-474D-B5D6-09D91A0CAB67}"/>
              </a:ext>
            </a:extLst>
          </p:cNvPr>
          <p:cNvGrpSpPr/>
          <p:nvPr/>
        </p:nvGrpSpPr>
        <p:grpSpPr>
          <a:xfrm>
            <a:off x="609600" y="3565516"/>
            <a:ext cx="6581619" cy="104096"/>
            <a:chOff x="1206499" y="4372994"/>
            <a:chExt cx="6581619" cy="104096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48A9623-7147-4433-8FAA-54DC9D902621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9" y="4425042"/>
              <a:ext cx="65816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8FEA677-FB38-42CA-B8F9-C558ED79AB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9BA1E74-B7D4-4CA4-AAEA-8DA6921E3B81}"/>
              </a:ext>
            </a:extLst>
          </p:cNvPr>
          <p:cNvGrpSpPr/>
          <p:nvPr/>
        </p:nvGrpSpPr>
        <p:grpSpPr>
          <a:xfrm>
            <a:off x="985691" y="4159677"/>
            <a:ext cx="3538684" cy="441980"/>
            <a:chOff x="985691" y="4807443"/>
            <a:chExt cx="3538684" cy="441980"/>
          </a:xfrm>
        </p:grpSpPr>
        <p:sp>
          <p:nvSpPr>
            <p:cNvPr id="37" name="Cross 36">
              <a:extLst>
                <a:ext uri="{FF2B5EF4-FFF2-40B4-BE49-F238E27FC236}">
                  <a16:creationId xmlns:a16="http://schemas.microsoft.com/office/drawing/2014/main" id="{50A3612D-48C9-4B92-BBA7-98394D34C416}"/>
                </a:ext>
              </a:extLst>
            </p:cNvPr>
            <p:cNvSpPr/>
            <p:nvPr/>
          </p:nvSpPr>
          <p:spPr>
            <a:xfrm>
              <a:off x="985691" y="4906788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8A71271-E2AF-49AA-ADE0-2AA5521FF983}"/>
                </a:ext>
              </a:extLst>
            </p:cNvPr>
            <p:cNvSpPr txBox="1"/>
            <p:nvPr/>
          </p:nvSpPr>
          <p:spPr>
            <a:xfrm>
              <a:off x="1446388" y="4807443"/>
              <a:ext cx="3077987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hanisani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sania nisai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nisa 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nisati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sanit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AFBE0D6-D681-46FB-8FBE-F9388E232283}"/>
              </a:ext>
            </a:extLst>
          </p:cNvPr>
          <p:cNvGrpSpPr/>
          <p:nvPr/>
        </p:nvGrpSpPr>
        <p:grpSpPr>
          <a:xfrm>
            <a:off x="985691" y="4925355"/>
            <a:ext cx="3538685" cy="441980"/>
            <a:chOff x="985691" y="4807443"/>
            <a:chExt cx="3538685" cy="441980"/>
          </a:xfrm>
        </p:grpSpPr>
        <p:sp>
          <p:nvSpPr>
            <p:cNvPr id="40" name="Cross 39">
              <a:extLst>
                <a:ext uri="{FF2B5EF4-FFF2-40B4-BE49-F238E27FC236}">
                  <a16:creationId xmlns:a16="http://schemas.microsoft.com/office/drawing/2014/main" id="{E0858009-C152-4C85-A503-7E368ADA0123}"/>
                </a:ext>
              </a:extLst>
            </p:cNvPr>
            <p:cNvSpPr/>
            <p:nvPr/>
          </p:nvSpPr>
          <p:spPr>
            <a:xfrm>
              <a:off x="985691" y="4906788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8F2BDF6-9D9D-4307-8375-018D6A5158A5}"/>
                </a:ext>
              </a:extLst>
            </p:cNvPr>
            <p:cNvSpPr txBox="1"/>
            <p:nvPr/>
          </p:nvSpPr>
          <p:spPr>
            <a:xfrm>
              <a:off x="1446388" y="4807443"/>
              <a:ext cx="3077988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hanisani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sania nisai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nisa 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nisati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sanit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0708938-F549-455A-BCCD-80042F0FEE42}"/>
              </a:ext>
            </a:extLst>
          </p:cNvPr>
          <p:cNvGrpSpPr/>
          <p:nvPr/>
        </p:nvGrpSpPr>
        <p:grpSpPr>
          <a:xfrm>
            <a:off x="985691" y="5729939"/>
            <a:ext cx="3538683" cy="441980"/>
            <a:chOff x="985691" y="4807443"/>
            <a:chExt cx="3538683" cy="441980"/>
          </a:xfrm>
        </p:grpSpPr>
        <p:sp>
          <p:nvSpPr>
            <p:cNvPr id="43" name="Cross 42">
              <a:extLst>
                <a:ext uri="{FF2B5EF4-FFF2-40B4-BE49-F238E27FC236}">
                  <a16:creationId xmlns:a16="http://schemas.microsoft.com/office/drawing/2014/main" id="{202487DA-18BB-465E-B830-7496224102D6}"/>
                </a:ext>
              </a:extLst>
            </p:cNvPr>
            <p:cNvSpPr/>
            <p:nvPr/>
          </p:nvSpPr>
          <p:spPr>
            <a:xfrm>
              <a:off x="985691" y="4906788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9A66A5C-CD6F-4D15-A861-05D911E23DA4}"/>
                </a:ext>
              </a:extLst>
            </p:cNvPr>
            <p:cNvSpPr txBox="1"/>
            <p:nvPr/>
          </p:nvSpPr>
          <p:spPr>
            <a:xfrm>
              <a:off x="1446387" y="4807443"/>
              <a:ext cx="3077987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hanisani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sania nisai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nisa 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nisati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sanit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5D7B1CA-6E8C-4E89-96EB-F9B1653F7969}"/>
              </a:ext>
            </a:extLst>
          </p:cNvPr>
          <p:cNvSpPr txBox="1"/>
          <p:nvPr/>
        </p:nvSpPr>
        <p:spPr>
          <a:xfrm>
            <a:off x="5405395" y="5318148"/>
            <a:ext cx="16255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>
                <a:ln w="19050">
                  <a:noFill/>
                </a:ln>
                <a:latin typeface="+mj-lt"/>
              </a:rPr>
              <a:t>51.</a:t>
            </a:r>
            <a:endParaRPr lang="id-ID" sz="6600" b="1">
              <a:ln w="19050">
                <a:noFill/>
              </a:ln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F0566E1-5FB1-4686-A2CB-0E61A15F8E74}"/>
              </a:ext>
            </a:extLst>
          </p:cNvPr>
          <p:cNvSpPr txBox="1"/>
          <p:nvPr/>
        </p:nvSpPr>
        <p:spPr>
          <a:xfrm rot="16200000">
            <a:off x="5401845" y="4754664"/>
            <a:ext cx="84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145C28-B98F-43C5-8A90-01D666FFE4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1FCB89B-DA71-4AE1-B5D5-C38223751B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139300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275F83BD-638F-4786-BE9E-3F6E6386D7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202DFE-6C1F-45AF-B490-0BEA52395280}"/>
              </a:ext>
            </a:extLst>
          </p:cNvPr>
          <p:cNvSpPr txBox="1"/>
          <p:nvPr/>
        </p:nvSpPr>
        <p:spPr>
          <a:xfrm>
            <a:off x="7256737" y="1505528"/>
            <a:ext cx="4237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PORTFOLIO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4438B5-FA50-49A2-B6B4-47A47ED43129}"/>
              </a:ext>
            </a:extLst>
          </p:cNvPr>
          <p:cNvSpPr txBox="1"/>
          <p:nvPr/>
        </p:nvSpPr>
        <p:spPr>
          <a:xfrm>
            <a:off x="7256739" y="2916080"/>
            <a:ext cx="4043722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asilsunisa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dipis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anissan nisan nusan 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annisi anes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tovelas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3933A72-9E51-42DC-B8B2-538C6ED824B1}"/>
              </a:ext>
            </a:extLst>
          </p:cNvPr>
          <p:cNvGrpSpPr/>
          <p:nvPr/>
        </p:nvGrpSpPr>
        <p:grpSpPr>
          <a:xfrm>
            <a:off x="0" y="0"/>
            <a:ext cx="12192000" cy="6860031"/>
            <a:chOff x="0" y="0"/>
            <a:chExt cx="12192000" cy="68600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C903F82-D6B8-421A-B5E2-9D8D6DFE006D}"/>
                </a:ext>
              </a:extLst>
            </p:cNvPr>
            <p:cNvSpPr/>
            <p:nvPr/>
          </p:nvSpPr>
          <p:spPr>
            <a:xfrm>
              <a:off x="0" y="0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ADF31F0-0046-4EEA-8D6B-D9F2DE606750}"/>
                </a:ext>
              </a:extLst>
            </p:cNvPr>
            <p:cNvSpPr/>
            <p:nvPr/>
          </p:nvSpPr>
          <p:spPr>
            <a:xfrm>
              <a:off x="0" y="6173955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4A4FB8A-A02B-4F98-87C2-98158D66CE91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52F8C83-F7BB-43FF-A6C6-A27D881A52F1}"/>
              </a:ext>
            </a:extLst>
          </p:cNvPr>
          <p:cNvGrpSpPr/>
          <p:nvPr/>
        </p:nvGrpSpPr>
        <p:grpSpPr>
          <a:xfrm>
            <a:off x="606103" y="4197492"/>
            <a:ext cx="926369" cy="943724"/>
            <a:chOff x="1236484" y="4876423"/>
            <a:chExt cx="926369" cy="94372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166E967-A64D-41CA-9FBF-1EBE3A7DA2E6}"/>
                </a:ext>
              </a:extLst>
            </p:cNvPr>
            <p:cNvSpPr txBox="1"/>
            <p:nvPr/>
          </p:nvSpPr>
          <p:spPr>
            <a:xfrm>
              <a:off x="1236484" y="5112261"/>
              <a:ext cx="9263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>
                  <a:ln w="19050">
                    <a:noFill/>
                  </a:ln>
                  <a:latin typeface="+mj-lt"/>
                </a:rPr>
                <a:t>121</a:t>
              </a:r>
              <a:endParaRPr lang="id-ID" sz="40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556DF9C-0F7A-46DA-A083-9502E8B4009E}"/>
                </a:ext>
              </a:extLst>
            </p:cNvPr>
            <p:cNvSpPr txBox="1"/>
            <p:nvPr/>
          </p:nvSpPr>
          <p:spPr>
            <a:xfrm>
              <a:off x="1236484" y="4876423"/>
              <a:ext cx="9263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>
                  <a:ln w="19050">
                    <a:noFill/>
                  </a:ln>
                  <a:latin typeface="+mj-lt"/>
                </a:rPr>
                <a:t>What We Do </a:t>
              </a:r>
              <a:endParaRPr lang="id-ID" sz="900">
                <a:ln w="19050">
                  <a:noFill/>
                </a:ln>
                <a:latin typeface="+mj-l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C3B0297-EE95-4090-952B-7D09C54031AD}"/>
              </a:ext>
            </a:extLst>
          </p:cNvPr>
          <p:cNvGrpSpPr/>
          <p:nvPr/>
        </p:nvGrpSpPr>
        <p:grpSpPr>
          <a:xfrm rot="10800000">
            <a:off x="5568918" y="2456297"/>
            <a:ext cx="6009531" cy="104096"/>
            <a:chOff x="1206498" y="4372994"/>
            <a:chExt cx="6009531" cy="104096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3033741-C04E-496C-8C4C-5929076FA6FC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8" y="4425042"/>
              <a:ext cx="600953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E7B723F-F6D6-4C97-8694-A1F8A8800A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71E38BA-602C-4901-BD9F-9A2C6D395322}"/>
              </a:ext>
            </a:extLst>
          </p:cNvPr>
          <p:cNvGrpSpPr/>
          <p:nvPr/>
        </p:nvGrpSpPr>
        <p:grpSpPr>
          <a:xfrm rot="10800000">
            <a:off x="6647949" y="4560826"/>
            <a:ext cx="4937949" cy="104096"/>
            <a:chOff x="1206497" y="4372994"/>
            <a:chExt cx="4937949" cy="104096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3C34DEB-1A4D-4C06-8F36-56CCF6EFA667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7" y="4425042"/>
              <a:ext cx="493794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E216ED9-A050-4B0E-8DB9-4E31C5A1EC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91C10E5-2E1E-485E-99AE-E54DA0B2F277}"/>
              </a:ext>
            </a:extLst>
          </p:cNvPr>
          <p:cNvGrpSpPr/>
          <p:nvPr/>
        </p:nvGrpSpPr>
        <p:grpSpPr>
          <a:xfrm>
            <a:off x="7256738" y="5155873"/>
            <a:ext cx="1944379" cy="1008958"/>
            <a:chOff x="8477818" y="1699067"/>
            <a:chExt cx="2410186" cy="100895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39FF7B0-DBAF-441F-8681-CAFDA1F95581}"/>
                </a:ext>
              </a:extLst>
            </p:cNvPr>
            <p:cNvSpPr txBox="1"/>
            <p:nvPr/>
          </p:nvSpPr>
          <p:spPr>
            <a:xfrm>
              <a:off x="8477818" y="2081379"/>
              <a:ext cx="2410186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naus nusani nisan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hanal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vas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1462C79-5F9F-4969-AE4B-CFF7A7E59C2C}"/>
                </a:ext>
              </a:extLst>
            </p:cNvPr>
            <p:cNvSpPr txBox="1"/>
            <p:nvPr/>
          </p:nvSpPr>
          <p:spPr>
            <a:xfrm>
              <a:off x="8477819" y="1699067"/>
              <a:ext cx="15875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First Portfolio</a:t>
              </a:r>
              <a:endParaRPr lang="id-ID" sz="1200" b="1">
                <a:ln w="19050">
                  <a:noFill/>
                </a:ln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9AAC964-6A8A-4FEC-8511-AF6B5CCEA39D}"/>
              </a:ext>
            </a:extLst>
          </p:cNvPr>
          <p:cNvGrpSpPr/>
          <p:nvPr/>
        </p:nvGrpSpPr>
        <p:grpSpPr>
          <a:xfrm>
            <a:off x="9356083" y="5155873"/>
            <a:ext cx="1944379" cy="1008958"/>
            <a:chOff x="8477818" y="1699067"/>
            <a:chExt cx="2410186" cy="1008958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EAF1BC2-2A59-4714-812B-4107A7BAC411}"/>
                </a:ext>
              </a:extLst>
            </p:cNvPr>
            <p:cNvSpPr txBox="1"/>
            <p:nvPr/>
          </p:nvSpPr>
          <p:spPr>
            <a:xfrm>
              <a:off x="8477818" y="2081379"/>
              <a:ext cx="2410186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naus nusani nisan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hanal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vas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40A56A-A6C3-4613-8122-7E8A60E5913B}"/>
                </a:ext>
              </a:extLst>
            </p:cNvPr>
            <p:cNvSpPr txBox="1"/>
            <p:nvPr/>
          </p:nvSpPr>
          <p:spPr>
            <a:xfrm>
              <a:off x="8477819" y="1699067"/>
              <a:ext cx="15875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Second Portfolio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FBBB2F2-905A-4652-A89A-B0DC17B1E0B9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52C78FE-8C32-4DA5-8922-A218E6731302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85EC49A-C489-47BF-8805-BF432605F337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13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B8295191-F286-40B9-983A-E4EC97AF8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DFD46A00-CF4E-46F3-BAE6-5836AC3979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336616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0B6EEB29-0830-4C0E-B8A6-94F68958561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B1F0D0DA-6DB6-4E1F-AA94-997EA78895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A35B30A-E205-452C-8D32-6982C7ED2AE6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E6758D2-5832-425F-8A40-52D95BFC0304}"/>
              </a:ext>
            </a:extLst>
          </p:cNvPr>
          <p:cNvGrpSpPr/>
          <p:nvPr/>
        </p:nvGrpSpPr>
        <p:grpSpPr>
          <a:xfrm>
            <a:off x="4650515" y="1404681"/>
            <a:ext cx="2646318" cy="1450849"/>
            <a:chOff x="8064499" y="2878456"/>
            <a:chExt cx="2646318" cy="145084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3A3217-E1ED-4ECD-865B-BE6EC2986253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462494C-92F8-44E4-A6DD-184D43523C87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378290"/>
              <a:chOff x="9095765" y="2935140"/>
              <a:chExt cx="2015967" cy="1378290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81DFF98-A485-44BB-B126-DF596A59E04F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995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F626CC0-658B-4457-BC24-E524FE4D907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Portfolio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4E5626C-5CE8-4C76-864B-AE4E00199649}"/>
              </a:ext>
            </a:extLst>
          </p:cNvPr>
          <p:cNvGrpSpPr/>
          <p:nvPr/>
        </p:nvGrpSpPr>
        <p:grpSpPr>
          <a:xfrm>
            <a:off x="8430847" y="4172949"/>
            <a:ext cx="2646318" cy="1450849"/>
            <a:chOff x="8064499" y="2878456"/>
            <a:chExt cx="2646318" cy="145084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2CE8D78-DAC6-4FFE-BD6D-7A189F547B8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29A9344-A7E2-4C52-ADB5-8812586B0224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378290"/>
              <a:chOff x="9095765" y="2935140"/>
              <a:chExt cx="2015967" cy="137829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115D56C-785E-4EFD-B37F-9621B0FEB79F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995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96FF4AE-D419-4B2D-B68B-ACF419DDF909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Portfolio</a:t>
                </a: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CB8A207-5BBB-4471-911A-EB1D1741AE3B}"/>
              </a:ext>
            </a:extLst>
          </p:cNvPr>
          <p:cNvGrpSpPr/>
          <p:nvPr/>
        </p:nvGrpSpPr>
        <p:grpSpPr>
          <a:xfrm>
            <a:off x="802952" y="4172949"/>
            <a:ext cx="2646318" cy="1450849"/>
            <a:chOff x="8064499" y="2878456"/>
            <a:chExt cx="2646318" cy="145084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6A85A74-75D7-4DB2-83CE-2B2BCDC03D48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DFF9436-53CA-4BCC-90D7-D030BCC82DDB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378290"/>
              <a:chOff x="9095765" y="2935140"/>
              <a:chExt cx="2015967" cy="1378290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A7160C4-20DF-4AEB-A3DB-0DCE8177EB69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995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16796CB-BCC4-4F8A-B5D6-F9C5DB81AAF1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Portfolio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71D916C-908E-45F8-9C5A-E5B7CB2393A2}"/>
              </a:ext>
            </a:extLst>
          </p:cNvPr>
          <p:cNvGrpSpPr/>
          <p:nvPr/>
        </p:nvGrpSpPr>
        <p:grpSpPr>
          <a:xfrm>
            <a:off x="609598" y="6171910"/>
            <a:ext cx="10968041" cy="686090"/>
            <a:chOff x="609598" y="6171910"/>
            <a:chExt cx="10968041" cy="686090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E1791EE-B8CD-4C9D-A1A2-D421060443EA}"/>
                </a:ext>
              </a:extLst>
            </p:cNvPr>
            <p:cNvSpPr/>
            <p:nvPr/>
          </p:nvSpPr>
          <p:spPr>
            <a:xfrm flipH="1">
              <a:off x="609598" y="6171910"/>
              <a:ext cx="1824039" cy="68609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F489210-1C0A-4761-8BFE-C59F40DA1661}"/>
                </a:ext>
              </a:extLst>
            </p:cNvPr>
            <p:cNvSpPr/>
            <p:nvPr/>
          </p:nvSpPr>
          <p:spPr>
            <a:xfrm flipH="1">
              <a:off x="9753600" y="6171910"/>
              <a:ext cx="1824039" cy="68609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EC101E4-C793-4ACB-84DF-607AAC20E7FF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1B1A8B8-1C89-4F01-9D24-968C549018A3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A9983CC-74DD-4E21-8D3E-52C284962584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14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64" name="Picture Placeholder 63">
            <a:extLst>
              <a:ext uri="{FF2B5EF4-FFF2-40B4-BE49-F238E27FC236}">
                <a16:creationId xmlns:a16="http://schemas.microsoft.com/office/drawing/2014/main" id="{17ED742C-1DB0-4DCD-821D-12888D9DC7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413007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F81CA8-2ABC-483B-84BA-E7B61910B746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78AC433B-EEA9-42FD-91A1-3294EC6ECAA5}"/>
              </a:ext>
            </a:extLst>
          </p:cNvPr>
          <p:cNvSpPr/>
          <p:nvPr/>
        </p:nvSpPr>
        <p:spPr>
          <a:xfrm>
            <a:off x="11583211" y="1678202"/>
            <a:ext cx="608790" cy="5179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0578531-53F2-4ADA-B74A-517A11356991}"/>
              </a:ext>
            </a:extLst>
          </p:cNvPr>
          <p:cNvGrpSpPr/>
          <p:nvPr/>
        </p:nvGrpSpPr>
        <p:grpSpPr>
          <a:xfrm>
            <a:off x="7208385" y="4995747"/>
            <a:ext cx="2012321" cy="1008958"/>
            <a:chOff x="-2411033" y="3429000"/>
            <a:chExt cx="2012321" cy="100895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2C9C0E6-3D33-44C1-9F7F-E8F9C3794476}"/>
                </a:ext>
              </a:extLst>
            </p:cNvPr>
            <p:cNvSpPr txBox="1"/>
            <p:nvPr/>
          </p:nvSpPr>
          <p:spPr>
            <a:xfrm>
              <a:off x="-2411033" y="3811312"/>
              <a:ext cx="2012321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hanina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atisai inisati nusan tara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F114E6-80F5-4B53-A035-94AEA3F4D2F2}"/>
                </a:ext>
              </a:extLst>
            </p:cNvPr>
            <p:cNvSpPr txBox="1"/>
            <p:nvPr/>
          </p:nvSpPr>
          <p:spPr>
            <a:xfrm>
              <a:off x="-2411032" y="3429000"/>
              <a:ext cx="2012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Second Portfolio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D6D4349-013C-408A-89E6-5BA69EE784B5}"/>
              </a:ext>
            </a:extLst>
          </p:cNvPr>
          <p:cNvGrpSpPr/>
          <p:nvPr/>
        </p:nvGrpSpPr>
        <p:grpSpPr>
          <a:xfrm>
            <a:off x="7077271" y="1369865"/>
            <a:ext cx="2274548" cy="1075707"/>
            <a:chOff x="-2542146" y="3429000"/>
            <a:chExt cx="2274548" cy="107570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4108E74-CE8A-48CB-9D80-772877D89CA0}"/>
                </a:ext>
              </a:extLst>
            </p:cNvPr>
            <p:cNvSpPr txBox="1"/>
            <p:nvPr/>
          </p:nvSpPr>
          <p:spPr>
            <a:xfrm>
              <a:off x="-2542146" y="3811312"/>
              <a:ext cx="2274548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hanina nus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atisai inisati nusan tara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8B01556-0217-4367-AF28-86474080571F}"/>
                </a:ext>
              </a:extLst>
            </p:cNvPr>
            <p:cNvSpPr txBox="1"/>
            <p:nvPr/>
          </p:nvSpPr>
          <p:spPr>
            <a:xfrm>
              <a:off x="-2411032" y="3429000"/>
              <a:ext cx="2012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First Portfolio</a:t>
              </a:r>
              <a:endParaRPr lang="id-ID" sz="1200" b="1">
                <a:ln w="19050">
                  <a:noFill/>
                </a:ln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8B93D70-B72C-46D0-BF89-1BD0B70B37D2}"/>
              </a:ext>
            </a:extLst>
          </p:cNvPr>
          <p:cNvGrpSpPr/>
          <p:nvPr/>
        </p:nvGrpSpPr>
        <p:grpSpPr>
          <a:xfrm>
            <a:off x="913088" y="4384222"/>
            <a:ext cx="3438300" cy="1636936"/>
            <a:chOff x="798788" y="4012900"/>
            <a:chExt cx="3438300" cy="163693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19929F8-4C80-429F-88DB-55D0C40A595F}"/>
                </a:ext>
              </a:extLst>
            </p:cNvPr>
            <p:cNvSpPr txBox="1"/>
            <p:nvPr/>
          </p:nvSpPr>
          <p:spPr>
            <a:xfrm>
              <a:off x="798788" y="401290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PORTFOLIO</a:t>
              </a:r>
              <a:endParaRPr lang="id-ID" sz="24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C3500BE-83EE-4ED2-A880-B4401338B15B}"/>
                </a:ext>
              </a:extLst>
            </p:cNvPr>
            <p:cNvSpPr txBox="1"/>
            <p:nvPr/>
          </p:nvSpPr>
          <p:spPr>
            <a:xfrm>
              <a:off x="798788" y="4748692"/>
              <a:ext cx="343830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36B2A6B-63F6-4944-9ED5-EDF9CAED11F1}"/>
              </a:ext>
            </a:extLst>
          </p:cNvPr>
          <p:cNvGrpSpPr/>
          <p:nvPr/>
        </p:nvGrpSpPr>
        <p:grpSpPr>
          <a:xfrm>
            <a:off x="616411" y="3381749"/>
            <a:ext cx="3620674" cy="104096"/>
            <a:chOff x="1206497" y="4372994"/>
            <a:chExt cx="3620674" cy="10409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8A36508-AFA2-4B5B-B7A6-5C2D00FE5424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7" y="4425042"/>
              <a:ext cx="362067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74DA2EB-B977-4F9B-B95B-7DF92DA791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8CAF32F-B6E7-4D36-BB37-59AFBDF8C218}"/>
              </a:ext>
            </a:extLst>
          </p:cNvPr>
          <p:cNvGrpSpPr/>
          <p:nvPr/>
        </p:nvGrpSpPr>
        <p:grpSpPr>
          <a:xfrm>
            <a:off x="938488" y="1582790"/>
            <a:ext cx="2512875" cy="1015663"/>
            <a:chOff x="874988" y="1877365"/>
            <a:chExt cx="2512875" cy="101566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5468142-446A-4D7C-BCE7-4BC371811147}"/>
                </a:ext>
              </a:extLst>
            </p:cNvPr>
            <p:cNvSpPr txBox="1"/>
            <p:nvPr/>
          </p:nvSpPr>
          <p:spPr>
            <a:xfrm>
              <a:off x="874988" y="1877365"/>
              <a:ext cx="162555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>
                  <a:ln w="19050">
                    <a:noFill/>
                  </a:ln>
                  <a:latin typeface="+mj-lt"/>
                </a:rPr>
                <a:t>321.</a:t>
              </a:r>
              <a:endParaRPr lang="id-ID" sz="60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906D5EF-F7D4-4285-B9B6-083DF2A5EE4D}"/>
                </a:ext>
              </a:extLst>
            </p:cNvPr>
            <p:cNvSpPr txBox="1"/>
            <p:nvPr/>
          </p:nvSpPr>
          <p:spPr>
            <a:xfrm>
              <a:off x="2418695" y="1983466"/>
              <a:ext cx="969168" cy="72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 algn="just">
                <a:lnSpc>
                  <a:spcPct val="150000"/>
                </a:lnSpc>
                <a:buFont typeface="+mj-lt"/>
                <a:buAutoNum type="arabicPeriod"/>
              </a:pP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psum 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 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228600" indent="-228600" algn="just">
                <a:lnSpc>
                  <a:spcPct val="150000"/>
                </a:lnSpc>
                <a:buFont typeface="+mj-lt"/>
                <a:buAutoNum type="arabicPeriod"/>
              </a:pP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sunisa </a:t>
              </a:r>
            </a:p>
            <a:p>
              <a:pPr marL="228600" indent="-228600" algn="just">
                <a:lnSpc>
                  <a:spcPct val="150000"/>
                </a:lnSpc>
                <a:buFont typeface="+mj-lt"/>
                <a:buAutoNum type="arabicPeriod"/>
              </a:pP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din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</a:t>
              </a:r>
              <a:endPara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D6788BE-58F9-49BF-9A7F-594C6440641D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1FA0348-935B-424F-A981-07DC8B83B277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6274C8D-C8EE-4AEA-9ADD-BDDBC19E25D0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15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218FCA3C-AF31-4B9C-801E-5F7178DFEA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97380C76-BC60-48F5-94F8-F9CF16DF0D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639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AD82C892-D3EB-4A7E-B050-E508CCC82FF4}"/>
              </a:ext>
            </a:extLst>
          </p:cNvPr>
          <p:cNvGrpSpPr/>
          <p:nvPr/>
        </p:nvGrpSpPr>
        <p:grpSpPr>
          <a:xfrm>
            <a:off x="3350939" y="685057"/>
            <a:ext cx="8232271" cy="6172944"/>
            <a:chOff x="3350939" y="685057"/>
            <a:chExt cx="8232271" cy="617294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B7BCD6C-93AB-4F17-B701-896A95B0C368}"/>
                </a:ext>
              </a:extLst>
            </p:cNvPr>
            <p:cNvSpPr/>
            <p:nvPr/>
          </p:nvSpPr>
          <p:spPr>
            <a:xfrm flipH="1">
              <a:off x="3350939" y="685057"/>
              <a:ext cx="920750" cy="92046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824E51A-A64E-4AAF-98B3-975C7B943311}"/>
                </a:ext>
              </a:extLst>
            </p:cNvPr>
            <p:cNvSpPr/>
            <p:nvPr/>
          </p:nvSpPr>
          <p:spPr>
            <a:xfrm flipH="1">
              <a:off x="8826499" y="6170895"/>
              <a:ext cx="2756711" cy="687106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4615E2F-B0B9-41C1-A700-BE5195C2450A}"/>
              </a:ext>
            </a:extLst>
          </p:cNvPr>
          <p:cNvGrpSpPr/>
          <p:nvPr/>
        </p:nvGrpSpPr>
        <p:grpSpPr>
          <a:xfrm>
            <a:off x="616411" y="3381749"/>
            <a:ext cx="10966799" cy="104096"/>
            <a:chOff x="616411" y="3381749"/>
            <a:chExt cx="10966799" cy="10409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EECF04E-0961-479E-B2E9-9DF40ED72279}"/>
                </a:ext>
              </a:extLst>
            </p:cNvPr>
            <p:cNvGrpSpPr/>
            <p:nvPr/>
          </p:nvGrpSpPr>
          <p:grpSpPr>
            <a:xfrm>
              <a:off x="616411" y="3381749"/>
              <a:ext cx="3620674" cy="104096"/>
              <a:chOff x="1206497" y="4372994"/>
              <a:chExt cx="3620674" cy="104096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274DB6B-C069-44A3-AA97-83F099692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6497" y="4425042"/>
                <a:ext cx="3620674" cy="0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E7840C1F-634B-4DB9-ADA5-CF9AFC29EC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6500" y="4372994"/>
                <a:ext cx="0" cy="10409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598938C-0457-4771-AC2E-82C31C5E4610}"/>
                </a:ext>
              </a:extLst>
            </p:cNvPr>
            <p:cNvGrpSpPr/>
            <p:nvPr/>
          </p:nvGrpSpPr>
          <p:grpSpPr>
            <a:xfrm rot="10800000">
              <a:off x="7962536" y="3381749"/>
              <a:ext cx="3620674" cy="104096"/>
              <a:chOff x="1206497" y="4372994"/>
              <a:chExt cx="3620674" cy="104096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3726A02-C27E-4F4C-896C-29984D79E2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6497" y="4425042"/>
                <a:ext cx="3620674" cy="0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64BED67-4EEB-48C1-BB85-63F5615CEC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6500" y="4372994"/>
                <a:ext cx="0" cy="10409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289DE53-2C3B-4BA2-9A03-E9716ACB3710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ED814D8-985D-4D11-8226-7AC4A030B013}"/>
              </a:ext>
            </a:extLst>
          </p:cNvPr>
          <p:cNvSpPr txBox="1"/>
          <p:nvPr/>
        </p:nvSpPr>
        <p:spPr>
          <a:xfrm>
            <a:off x="1180289" y="1611082"/>
            <a:ext cx="23249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ln w="19050">
                  <a:noFill/>
                </a:ln>
                <a:latin typeface="+mj-lt"/>
              </a:rPr>
              <a:t>ABOUT </a:t>
            </a:r>
          </a:p>
          <a:p>
            <a:r>
              <a:rPr lang="en-US" sz="2800" b="1">
                <a:ln w="19050">
                  <a:noFill/>
                </a:ln>
                <a:latin typeface="+mj-lt"/>
              </a:rPr>
              <a:t>OUR </a:t>
            </a:r>
          </a:p>
          <a:p>
            <a:r>
              <a:rPr lang="en-US" sz="2800" b="1">
                <a:ln w="19050">
                  <a:noFill/>
                </a:ln>
                <a:latin typeface="+mj-lt"/>
              </a:rPr>
              <a:t>PORTFOLIO</a:t>
            </a:r>
            <a:endParaRPr lang="id-ID" sz="2800" b="1">
              <a:ln w="19050">
                <a:noFill/>
              </a:ln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E7080A-F8CB-4EB2-8AC5-123AC185FAC0}"/>
              </a:ext>
            </a:extLst>
          </p:cNvPr>
          <p:cNvSpPr txBox="1"/>
          <p:nvPr/>
        </p:nvSpPr>
        <p:spPr>
          <a:xfrm>
            <a:off x="1180290" y="3967205"/>
            <a:ext cx="2061388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nusanat nasat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aliueta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F0E8F8-0000-42AB-AEC7-852DC40BE9E9}"/>
              </a:ext>
            </a:extLst>
          </p:cNvPr>
          <p:cNvSpPr txBox="1"/>
          <p:nvPr/>
        </p:nvSpPr>
        <p:spPr>
          <a:xfrm>
            <a:off x="1180289" y="5884198"/>
            <a:ext cx="10092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332DAD9-67E0-4497-B19A-2BC3BB988377}"/>
              </a:ext>
            </a:extLst>
          </p:cNvPr>
          <p:cNvGrpSpPr/>
          <p:nvPr/>
        </p:nvGrpSpPr>
        <p:grpSpPr>
          <a:xfrm>
            <a:off x="8569289" y="1657574"/>
            <a:ext cx="2646318" cy="1266183"/>
            <a:chOff x="8064499" y="2878456"/>
            <a:chExt cx="2646318" cy="126618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CB8423B-4450-489F-A8DF-2265D26A1B04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2C32739-0095-4F62-AFD3-FE7E88532EA0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78C34BE-576D-4BFC-826B-D20B5B1B69DF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CA1EF83-2ABC-4B9C-8ED7-3DE21B809E11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Portfolio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AC9325D-55DC-42E9-AB50-360C246ECCCC}"/>
              </a:ext>
            </a:extLst>
          </p:cNvPr>
          <p:cNvGrpSpPr/>
          <p:nvPr/>
        </p:nvGrpSpPr>
        <p:grpSpPr>
          <a:xfrm>
            <a:off x="8569289" y="4091897"/>
            <a:ext cx="2646318" cy="1266183"/>
            <a:chOff x="8064499" y="2878456"/>
            <a:chExt cx="2646318" cy="126618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7ED451F-C76C-4DC1-B8D9-57D0AB15FB68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48DCF7A-890D-4D25-9A5D-E552116143DE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B5AFB66-92B9-4202-BEAD-48DACE381B62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737807A-6473-4857-A970-834A50660F2E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Portfolio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F276EB8-E905-4D63-AA94-D393EDA75043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DB801F8-DF88-49FD-83D5-4E00F1CA6386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94DDD9B-2D55-42B3-83D6-C5957208F533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16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BFB12BDC-4D7C-4D5A-8DB3-36156E95250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73734F67-A57F-459B-8113-92D8409826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273524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D967A83E-334A-47CC-AF9F-DD9BCD6B644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45AAD2-9749-4345-82A9-3EE78161332A}"/>
              </a:ext>
            </a:extLst>
          </p:cNvPr>
          <p:cNvSpPr txBox="1"/>
          <p:nvPr/>
        </p:nvSpPr>
        <p:spPr>
          <a:xfrm>
            <a:off x="1180183" y="1581347"/>
            <a:ext cx="3182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RHIANNON DALBY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93CB2C-984C-4C18-8DB1-73C97F0C7666}"/>
              </a:ext>
            </a:extLst>
          </p:cNvPr>
          <p:cNvSpPr txBox="1"/>
          <p:nvPr/>
        </p:nvSpPr>
        <p:spPr>
          <a:xfrm>
            <a:off x="1165670" y="2254423"/>
            <a:ext cx="3182316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asilsunisanit 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as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endParaRPr lang="id-ID" sz="10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1A1FED0-E023-4C41-91F4-DCA2F5A6A02F}"/>
              </a:ext>
            </a:extLst>
          </p:cNvPr>
          <p:cNvGrpSpPr/>
          <p:nvPr/>
        </p:nvGrpSpPr>
        <p:grpSpPr>
          <a:xfrm>
            <a:off x="1237333" y="5861686"/>
            <a:ext cx="2156699" cy="218081"/>
            <a:chOff x="4483925" y="4136029"/>
            <a:chExt cx="3157847" cy="263114"/>
          </a:xfrm>
        </p:grpSpPr>
        <p:sp>
          <p:nvSpPr>
            <p:cNvPr id="17" name="Rounded Rectangle 55">
              <a:extLst>
                <a:ext uri="{FF2B5EF4-FFF2-40B4-BE49-F238E27FC236}">
                  <a16:creationId xmlns:a16="http://schemas.microsoft.com/office/drawing/2014/main" id="{FB157487-6B59-424D-A9B2-F46BFF43DA98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18" name="Rounded Rectangle 56">
              <a:extLst>
                <a:ext uri="{FF2B5EF4-FFF2-40B4-BE49-F238E27FC236}">
                  <a16:creationId xmlns:a16="http://schemas.microsoft.com/office/drawing/2014/main" id="{CFB3C401-B485-41D1-8E74-36641F5768E7}"/>
                </a:ext>
              </a:extLst>
            </p:cNvPr>
            <p:cNvSpPr/>
            <p:nvPr/>
          </p:nvSpPr>
          <p:spPr>
            <a:xfrm>
              <a:off x="4483926" y="4136029"/>
              <a:ext cx="2651184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85%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EE297B0-865A-44F9-A3C1-BDB4B11D2766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C3F214F-ED73-403A-82B8-EB1E594D3CF0}"/>
              </a:ext>
            </a:extLst>
          </p:cNvPr>
          <p:cNvGrpSpPr/>
          <p:nvPr/>
        </p:nvGrpSpPr>
        <p:grpSpPr>
          <a:xfrm>
            <a:off x="1237333" y="5323383"/>
            <a:ext cx="2156699" cy="218081"/>
            <a:chOff x="4483925" y="4136029"/>
            <a:chExt cx="3157847" cy="263114"/>
          </a:xfrm>
        </p:grpSpPr>
        <p:sp>
          <p:nvSpPr>
            <p:cNvPr id="21" name="Rounded Rectangle 55">
              <a:extLst>
                <a:ext uri="{FF2B5EF4-FFF2-40B4-BE49-F238E27FC236}">
                  <a16:creationId xmlns:a16="http://schemas.microsoft.com/office/drawing/2014/main" id="{76281E21-7153-4DDC-9622-9B53E0C8A348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2" name="Rounded Rectangle 56">
              <a:extLst>
                <a:ext uri="{FF2B5EF4-FFF2-40B4-BE49-F238E27FC236}">
                  <a16:creationId xmlns:a16="http://schemas.microsoft.com/office/drawing/2014/main" id="{5AC5514D-9FE2-4791-A93F-684C9EC6E8BD}"/>
                </a:ext>
              </a:extLst>
            </p:cNvPr>
            <p:cNvSpPr/>
            <p:nvPr/>
          </p:nvSpPr>
          <p:spPr>
            <a:xfrm>
              <a:off x="4483928" y="4136029"/>
              <a:ext cx="2302519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71%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970FAA4-E74A-4031-A19A-3FE424B7278F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A34CEDA-A672-4239-872B-95BC262D78DF}"/>
              </a:ext>
            </a:extLst>
          </p:cNvPr>
          <p:cNvGrpSpPr/>
          <p:nvPr/>
        </p:nvGrpSpPr>
        <p:grpSpPr>
          <a:xfrm>
            <a:off x="0" y="0"/>
            <a:ext cx="12192000" cy="6860031"/>
            <a:chOff x="0" y="0"/>
            <a:chExt cx="12192000" cy="686003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67EA06F-3C4C-4746-A309-50811FB0A31C}"/>
                </a:ext>
              </a:extLst>
            </p:cNvPr>
            <p:cNvGrpSpPr/>
            <p:nvPr/>
          </p:nvGrpSpPr>
          <p:grpSpPr>
            <a:xfrm>
              <a:off x="0" y="0"/>
              <a:ext cx="12192000" cy="6860031"/>
              <a:chOff x="0" y="0"/>
              <a:chExt cx="12192000" cy="6860031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461D524-FD2C-4BDE-8A4B-7A3B25CCAA0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60031"/>
                <a:chOff x="0" y="0"/>
                <a:chExt cx="12192000" cy="686003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8740F31C-5F4E-4108-962F-C2641A5B0EF3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2192000" cy="6860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0E61C48F-A0C3-48CD-B662-8CBF601DA308}"/>
                    </a:ext>
                  </a:extLst>
                </p:cNvPr>
                <p:cNvSpPr/>
                <p:nvPr/>
              </p:nvSpPr>
              <p:spPr>
                <a:xfrm>
                  <a:off x="0" y="6173955"/>
                  <a:ext cx="12192000" cy="6860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0276BFFD-D5D5-4106-A9C3-C889E3F140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00" y="686079"/>
                <a:ext cx="10973611" cy="0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9361ED2-DAB0-484F-B009-4BAD2DE2B843}"/>
                </a:ext>
              </a:extLst>
            </p:cNvPr>
            <p:cNvGrpSpPr/>
            <p:nvPr/>
          </p:nvGrpSpPr>
          <p:grpSpPr>
            <a:xfrm>
              <a:off x="509823" y="337084"/>
              <a:ext cx="11179497" cy="226563"/>
              <a:chOff x="509823" y="337084"/>
              <a:chExt cx="11179497" cy="226563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C6B6C67-DC89-4ED3-ACB2-50BECA1A4C1A}"/>
                  </a:ext>
                </a:extLst>
              </p:cNvPr>
              <p:cNvSpPr/>
              <p:nvPr/>
            </p:nvSpPr>
            <p:spPr>
              <a:xfrm>
                <a:off x="509823" y="348203"/>
                <a:ext cx="96372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Technic</a:t>
                </a:r>
                <a:r>
                  <a:rPr lang="en-US" sz="8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Presentation</a:t>
                </a:r>
                <a:endParaRPr lang="id-ID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4D7411A-C01D-422F-AEB3-5F14AAD46E9A}"/>
                  </a:ext>
                </a:extLst>
              </p:cNvPr>
              <p:cNvSpPr txBox="1"/>
              <p:nvPr/>
            </p:nvSpPr>
            <p:spPr>
              <a:xfrm>
                <a:off x="11439003" y="337084"/>
                <a:ext cx="250317" cy="215407"/>
              </a:xfrm>
              <a:prstGeom prst="rect">
                <a:avLst/>
              </a:prstGeom>
              <a:noFill/>
            </p:spPr>
            <p:txBody>
              <a:bodyPr wrap="none" lIns="91404" tIns="45702" rIns="91404" bIns="45702" rtlCol="0">
                <a:spAutoFit/>
              </a:bodyPr>
              <a:lstStyle/>
              <a:p>
                <a:pPr algn="r"/>
                <a:fld id="{260E2A6B-A809-4840-BF14-8648BC0BDF87}" type="slidenum">
                  <a:rPr lang="id-ID" sz="800" b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pPr algn="r"/>
                  <a:t>17</a:t>
                </a:fld>
                <a:r>
                  <a:rPr lang="en-US" sz="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t>.</a:t>
                </a:r>
                <a:endParaRPr lang="id-ID"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endParaRPr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1F4E705B-F0B5-41FE-98FE-FE49B87DAEC2}"/>
              </a:ext>
            </a:extLst>
          </p:cNvPr>
          <p:cNvSpPr txBox="1"/>
          <p:nvPr/>
        </p:nvSpPr>
        <p:spPr>
          <a:xfrm rot="5400000">
            <a:off x="10512631" y="5207404"/>
            <a:ext cx="1419910" cy="559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sunisa nusa 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 nusantan</a:t>
            </a:r>
            <a:endParaRPr lang="id-ID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2245AA4-FC1D-44F5-B0AF-D4E674D4A9C9}"/>
              </a:ext>
            </a:extLst>
          </p:cNvPr>
          <p:cNvSpPr txBox="1"/>
          <p:nvPr/>
        </p:nvSpPr>
        <p:spPr>
          <a:xfrm>
            <a:off x="4912344" y="5250888"/>
            <a:ext cx="15023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ln w="19050">
                  <a:noFill/>
                </a:ln>
                <a:latin typeface="+mj-lt"/>
              </a:rPr>
              <a:t>121.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8B9D65A-FDC4-4544-A2C5-4746C10ADC2E}"/>
              </a:ext>
            </a:extLst>
          </p:cNvPr>
          <p:cNvSpPr txBox="1"/>
          <p:nvPr/>
        </p:nvSpPr>
        <p:spPr>
          <a:xfrm>
            <a:off x="1180182" y="3866889"/>
            <a:ext cx="3167799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nusanat nasat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hana dunisa narasan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7F6231-254C-4164-BABB-988B461B4A0F}"/>
              </a:ext>
            </a:extLst>
          </p:cNvPr>
          <p:cNvSpPr txBox="1"/>
          <p:nvPr/>
        </p:nvSpPr>
        <p:spPr>
          <a:xfrm rot="5400000">
            <a:off x="3714554" y="5578350"/>
            <a:ext cx="901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FB12E09-BEC7-4537-81A2-160DC3A12301}"/>
              </a:ext>
            </a:extLst>
          </p:cNvPr>
          <p:cNvGrpSpPr/>
          <p:nvPr/>
        </p:nvGrpSpPr>
        <p:grpSpPr>
          <a:xfrm>
            <a:off x="616411" y="3381749"/>
            <a:ext cx="4402853" cy="104096"/>
            <a:chOff x="1206497" y="4372994"/>
            <a:chExt cx="4402853" cy="104096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D99EF93-866C-4D08-A427-FCD5812023DF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7" y="4425042"/>
              <a:ext cx="4402853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0CEC969D-19FC-4E36-AA5A-AEB9A9F01D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332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4FF461BF-09A5-4D76-9A45-1F400B72A588}"/>
              </a:ext>
            </a:extLst>
          </p:cNvPr>
          <p:cNvGrpSpPr/>
          <p:nvPr/>
        </p:nvGrpSpPr>
        <p:grpSpPr>
          <a:xfrm>
            <a:off x="609600" y="697235"/>
            <a:ext cx="10973609" cy="907726"/>
            <a:chOff x="609600" y="697234"/>
            <a:chExt cx="10973609" cy="112221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18B6B3D-BDC6-4777-8237-88BE965A9AE9}"/>
                </a:ext>
              </a:extLst>
            </p:cNvPr>
            <p:cNvSpPr/>
            <p:nvPr/>
          </p:nvSpPr>
          <p:spPr>
            <a:xfrm flipH="1">
              <a:off x="8598628" y="697235"/>
              <a:ext cx="2984581" cy="1122216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4F84DF8-2B9C-4293-9340-2CF921CBFF61}"/>
                </a:ext>
              </a:extLst>
            </p:cNvPr>
            <p:cNvSpPr/>
            <p:nvPr/>
          </p:nvSpPr>
          <p:spPr>
            <a:xfrm flipH="1">
              <a:off x="609600" y="697234"/>
              <a:ext cx="2984581" cy="1122216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B34F15-DDBF-4A0B-B46E-D1773EE5C859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680A6FC-C580-41DF-8A9F-F2C1BAEB19DF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CBA7D3-CBC4-4FFF-BD7A-6BAA2CB638FF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A80913-15AF-4BA3-9377-133D37CF435B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18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F0DD855-92F3-48B4-BD71-107C92888B57}"/>
              </a:ext>
            </a:extLst>
          </p:cNvPr>
          <p:cNvSpPr txBox="1"/>
          <p:nvPr/>
        </p:nvSpPr>
        <p:spPr>
          <a:xfrm>
            <a:off x="4470400" y="1169676"/>
            <a:ext cx="325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n w="19050">
                  <a:noFill/>
                </a:ln>
                <a:latin typeface="+mj-lt"/>
              </a:rPr>
              <a:t>ABOUT OUR TEAM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2F776D-DD6B-4A89-82B9-F60DF45C0898}"/>
              </a:ext>
            </a:extLst>
          </p:cNvPr>
          <p:cNvGrpSpPr/>
          <p:nvPr/>
        </p:nvGrpSpPr>
        <p:grpSpPr>
          <a:xfrm>
            <a:off x="843359" y="5411872"/>
            <a:ext cx="2517062" cy="824292"/>
            <a:chOff x="-3335260" y="686079"/>
            <a:chExt cx="2015967" cy="82429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F43FC7A-4B19-4EB6-9564-27DD209E29BD}"/>
                </a:ext>
              </a:extLst>
            </p:cNvPr>
            <p:cNvSpPr txBox="1"/>
            <p:nvPr/>
          </p:nvSpPr>
          <p:spPr>
            <a:xfrm>
              <a:off x="-3335260" y="1068391"/>
              <a:ext cx="2015967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nasu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F6FD428-DA5E-4213-A217-8B2BEDFDF886}"/>
                </a:ext>
              </a:extLst>
            </p:cNvPr>
            <p:cNvSpPr txBox="1"/>
            <p:nvPr/>
          </p:nvSpPr>
          <p:spPr>
            <a:xfrm>
              <a:off x="-3335259" y="686079"/>
              <a:ext cx="2015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Nicolas Turner</a:t>
              </a:r>
              <a:endParaRPr lang="id-ID" sz="1200" b="1">
                <a:ln w="19050">
                  <a:noFill/>
                </a:ln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A1C573B-2F98-4390-95AB-F4E764C1D3F1}"/>
              </a:ext>
            </a:extLst>
          </p:cNvPr>
          <p:cNvGrpSpPr/>
          <p:nvPr/>
        </p:nvGrpSpPr>
        <p:grpSpPr>
          <a:xfrm>
            <a:off x="4837469" y="5411872"/>
            <a:ext cx="2517062" cy="824292"/>
            <a:chOff x="-3335260" y="686079"/>
            <a:chExt cx="2015967" cy="82429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07C7A72-D82D-467B-BF5E-BC78B596AC4C}"/>
                </a:ext>
              </a:extLst>
            </p:cNvPr>
            <p:cNvSpPr txBox="1"/>
            <p:nvPr/>
          </p:nvSpPr>
          <p:spPr>
            <a:xfrm>
              <a:off x="-3335260" y="1068391"/>
              <a:ext cx="2015967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nasu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493993F-C0B7-4D80-875D-58C7F6A863F1}"/>
                </a:ext>
              </a:extLst>
            </p:cNvPr>
            <p:cNvSpPr txBox="1"/>
            <p:nvPr/>
          </p:nvSpPr>
          <p:spPr>
            <a:xfrm>
              <a:off x="-3335259" y="686079"/>
              <a:ext cx="2015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Rhiannon Dalby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96F5A55-BD28-4FB7-A6C3-84A7CA53E9D6}"/>
              </a:ext>
            </a:extLst>
          </p:cNvPr>
          <p:cNvGrpSpPr/>
          <p:nvPr/>
        </p:nvGrpSpPr>
        <p:grpSpPr>
          <a:xfrm>
            <a:off x="8831578" y="5411872"/>
            <a:ext cx="2517062" cy="824292"/>
            <a:chOff x="-3335260" y="686079"/>
            <a:chExt cx="2015967" cy="82429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13710EB-9B3D-4929-97EF-3D4987918310}"/>
                </a:ext>
              </a:extLst>
            </p:cNvPr>
            <p:cNvSpPr txBox="1"/>
            <p:nvPr/>
          </p:nvSpPr>
          <p:spPr>
            <a:xfrm>
              <a:off x="-3335260" y="1068391"/>
              <a:ext cx="2015967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nasu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A2641F5-9B58-4771-AB0D-37E65FFAC87A}"/>
                </a:ext>
              </a:extLst>
            </p:cNvPr>
            <p:cNvSpPr txBox="1"/>
            <p:nvPr/>
          </p:nvSpPr>
          <p:spPr>
            <a:xfrm>
              <a:off x="-3335259" y="686079"/>
              <a:ext cx="2015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Samir Grey</a:t>
              </a:r>
              <a:endParaRPr lang="id-ID" sz="1200" b="1">
                <a:ln w="19050">
                  <a:noFill/>
                </a:ln>
                <a:latin typeface="+mj-lt"/>
              </a:endParaRPr>
            </a:p>
          </p:txBody>
        </p:sp>
      </p:grp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C756CBC8-BCAD-447F-97AE-9473AE53C0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AEC86DA8-6F9D-4BB0-A1DC-E1E5DEF478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E7C4EE57-94FE-454E-B05F-4D66270C56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296810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9F85398-D8C3-46CB-A3D4-3376456705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A7BB255-C84C-4046-9D70-A947D64C295D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7D1ABDE-ADE0-4C57-80D6-A06F0DED9B77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63436B2-DA12-49B6-BF68-B864A0832164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19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7CDF11-A6B1-416C-9104-33250E2DC760}"/>
              </a:ext>
            </a:extLst>
          </p:cNvPr>
          <p:cNvGrpSpPr/>
          <p:nvPr/>
        </p:nvGrpSpPr>
        <p:grpSpPr>
          <a:xfrm>
            <a:off x="5160744" y="1656490"/>
            <a:ext cx="3438300" cy="1720064"/>
            <a:chOff x="798788" y="4040610"/>
            <a:chExt cx="3438300" cy="172006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DB802FB-D17B-454B-B406-BEC607D5F497}"/>
                </a:ext>
              </a:extLst>
            </p:cNvPr>
            <p:cNvSpPr txBox="1"/>
            <p:nvPr/>
          </p:nvSpPr>
          <p:spPr>
            <a:xfrm>
              <a:off x="798788" y="40406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TEAM</a:t>
              </a:r>
              <a:endParaRPr lang="id-ID" sz="24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AADE549-8A10-4BC0-887F-F2A387BDBB06}"/>
                </a:ext>
              </a:extLst>
            </p:cNvPr>
            <p:cNvSpPr txBox="1"/>
            <p:nvPr/>
          </p:nvSpPr>
          <p:spPr>
            <a:xfrm>
              <a:off x="798788" y="4859530"/>
              <a:ext cx="343830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CBA8CE0-E724-406D-8144-04C4ADA88AEE}"/>
              </a:ext>
            </a:extLst>
          </p:cNvPr>
          <p:cNvGrpSpPr/>
          <p:nvPr/>
        </p:nvGrpSpPr>
        <p:grpSpPr>
          <a:xfrm rot="10800000">
            <a:off x="4294910" y="3873197"/>
            <a:ext cx="4397774" cy="104096"/>
            <a:chOff x="1206496" y="4372994"/>
            <a:chExt cx="4397774" cy="10409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E92511B-391B-427E-81C3-F6919987CD26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6" y="4425042"/>
              <a:ext cx="439777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8EAC0A4-BE48-4503-87A4-03543167D3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FD86CF-C743-499E-9B92-A0FAD05E3603}"/>
              </a:ext>
            </a:extLst>
          </p:cNvPr>
          <p:cNvGrpSpPr/>
          <p:nvPr/>
        </p:nvGrpSpPr>
        <p:grpSpPr>
          <a:xfrm>
            <a:off x="9181874" y="2214300"/>
            <a:ext cx="2217874" cy="1081517"/>
            <a:chOff x="8064499" y="2878456"/>
            <a:chExt cx="2217874" cy="108151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5F12B32-DC4A-4357-8C52-7C7C668E0683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4C7F8B5-5E21-4BE0-B905-F2FAABC41546}"/>
                </a:ext>
              </a:extLst>
            </p:cNvPr>
            <p:cNvGrpSpPr/>
            <p:nvPr/>
          </p:nvGrpSpPr>
          <p:grpSpPr>
            <a:xfrm>
              <a:off x="8694850" y="2951015"/>
              <a:ext cx="1587523" cy="1008958"/>
              <a:chOff x="9095765" y="2935140"/>
              <a:chExt cx="1587523" cy="1008958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9F706B0-70B5-48FD-930F-507448E0F5C6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1389961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5989D98-8E0C-4BD8-AAB0-BD5F3F69F36A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09FA653-E019-4873-892A-0F37A79A6270}"/>
              </a:ext>
            </a:extLst>
          </p:cNvPr>
          <p:cNvGrpSpPr/>
          <p:nvPr/>
        </p:nvGrpSpPr>
        <p:grpSpPr>
          <a:xfrm>
            <a:off x="9181874" y="3667134"/>
            <a:ext cx="2217874" cy="1081517"/>
            <a:chOff x="8064499" y="2878456"/>
            <a:chExt cx="2217874" cy="108151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5A0766D-8763-40D5-B116-027679149A7C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3799D62-5466-4938-A5CA-5D3BD7C51E71}"/>
                </a:ext>
              </a:extLst>
            </p:cNvPr>
            <p:cNvGrpSpPr/>
            <p:nvPr/>
          </p:nvGrpSpPr>
          <p:grpSpPr>
            <a:xfrm>
              <a:off x="8694850" y="2951015"/>
              <a:ext cx="1587523" cy="1008958"/>
              <a:chOff x="9095765" y="2935140"/>
              <a:chExt cx="1587523" cy="1008958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93DEF06-A075-42D6-8DBE-B0484EA13895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1389961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A5A4611-01C9-41F1-ABD3-4F80BCED6CC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81B5C5A-8F18-4B97-9E51-1DFB6FF69C3B}"/>
              </a:ext>
            </a:extLst>
          </p:cNvPr>
          <p:cNvGrpSpPr/>
          <p:nvPr/>
        </p:nvGrpSpPr>
        <p:grpSpPr>
          <a:xfrm>
            <a:off x="9181874" y="5119968"/>
            <a:ext cx="2217874" cy="896851"/>
            <a:chOff x="8064499" y="2878456"/>
            <a:chExt cx="2217874" cy="89685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78978DC-2EB4-4792-8FA2-D6BF7E7A529F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0B4E619-67F5-4298-9451-48C269B4AF92}"/>
                </a:ext>
              </a:extLst>
            </p:cNvPr>
            <p:cNvGrpSpPr/>
            <p:nvPr/>
          </p:nvGrpSpPr>
          <p:grpSpPr>
            <a:xfrm>
              <a:off x="8694850" y="2951015"/>
              <a:ext cx="1587523" cy="824292"/>
              <a:chOff x="9095765" y="2935140"/>
              <a:chExt cx="1587523" cy="82429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A65FDF6-DE4E-47BD-983A-1CD63F72B56A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1389961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F64599B-F07A-48FA-8B81-2B23C34F808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32CDA3E-FB49-4F80-9D24-5498AA01C2E9}"/>
              </a:ext>
            </a:extLst>
          </p:cNvPr>
          <p:cNvGrpSpPr/>
          <p:nvPr/>
        </p:nvGrpSpPr>
        <p:grpSpPr>
          <a:xfrm>
            <a:off x="5912690" y="5167810"/>
            <a:ext cx="2547820" cy="756384"/>
            <a:chOff x="5846880" y="5342433"/>
            <a:chExt cx="2050716" cy="75638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15CAC1D-8FDA-48EF-92A6-35C344D2F24C}"/>
                </a:ext>
              </a:extLst>
            </p:cNvPr>
            <p:cNvGrpSpPr/>
            <p:nvPr/>
          </p:nvGrpSpPr>
          <p:grpSpPr>
            <a:xfrm>
              <a:off x="5846880" y="5880736"/>
              <a:ext cx="2050716" cy="218081"/>
              <a:chOff x="4483925" y="4136029"/>
              <a:chExt cx="3157847" cy="263114"/>
            </a:xfrm>
          </p:grpSpPr>
          <p:sp>
            <p:nvSpPr>
              <p:cNvPr id="40" name="Rounded Rectangle 55">
                <a:extLst>
                  <a:ext uri="{FF2B5EF4-FFF2-40B4-BE49-F238E27FC236}">
                    <a16:creationId xmlns:a16="http://schemas.microsoft.com/office/drawing/2014/main" id="{1945B08A-6EC8-47F8-B2B7-2A7DFCD4EC01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41" name="Rounded Rectangle 56">
                <a:extLst>
                  <a:ext uri="{FF2B5EF4-FFF2-40B4-BE49-F238E27FC236}">
                    <a16:creationId xmlns:a16="http://schemas.microsoft.com/office/drawing/2014/main" id="{8925B970-F218-4A7C-A063-2FE7C7185FC4}"/>
                  </a:ext>
                </a:extLst>
              </p:cNvPr>
              <p:cNvSpPr/>
              <p:nvPr/>
            </p:nvSpPr>
            <p:spPr>
              <a:xfrm>
                <a:off x="4483926" y="4136029"/>
                <a:ext cx="2651184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85%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27776AE1-1052-414F-A1B0-2A9AD39569D5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716870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Lorem ipsum dolor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5CB9CD7-2DD7-44D6-A328-43CC53ED7CA5}"/>
                </a:ext>
              </a:extLst>
            </p:cNvPr>
            <p:cNvGrpSpPr/>
            <p:nvPr/>
          </p:nvGrpSpPr>
          <p:grpSpPr>
            <a:xfrm>
              <a:off x="5846880" y="5342433"/>
              <a:ext cx="2050716" cy="218081"/>
              <a:chOff x="4483925" y="4136029"/>
              <a:chExt cx="3157847" cy="263114"/>
            </a:xfrm>
          </p:grpSpPr>
          <p:sp>
            <p:nvSpPr>
              <p:cNvPr id="37" name="Rounded Rectangle 55">
                <a:extLst>
                  <a:ext uri="{FF2B5EF4-FFF2-40B4-BE49-F238E27FC236}">
                    <a16:creationId xmlns:a16="http://schemas.microsoft.com/office/drawing/2014/main" id="{81D60784-0B8E-4F91-9C43-FE9D7B76258A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38" name="Rounded Rectangle 56">
                <a:extLst>
                  <a:ext uri="{FF2B5EF4-FFF2-40B4-BE49-F238E27FC236}">
                    <a16:creationId xmlns:a16="http://schemas.microsoft.com/office/drawing/2014/main" id="{60693493-AA50-46B7-8CC8-77C2866644F6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302519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71%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35AB68CB-C160-4B26-9635-22428107F156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716870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Lorem ipsum dolor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0D6D5FBD-80F6-4503-B4D5-775BC13D94DB}"/>
              </a:ext>
            </a:extLst>
          </p:cNvPr>
          <p:cNvSpPr txBox="1"/>
          <p:nvPr/>
        </p:nvSpPr>
        <p:spPr>
          <a:xfrm>
            <a:off x="5836489" y="4570729"/>
            <a:ext cx="7810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7B6E4D3-E33C-460F-8021-DC22B34B65AA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16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1EEE02-F031-48D2-B720-4C2581D41E7C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66E7ED1-2BB2-4941-B88E-D0BBAA5148FA}"/>
              </a:ext>
            </a:extLst>
          </p:cNvPr>
          <p:cNvSpPr txBox="1"/>
          <p:nvPr/>
        </p:nvSpPr>
        <p:spPr>
          <a:xfrm>
            <a:off x="1250999" y="1761738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n w="19050">
                  <a:noFill/>
                </a:ln>
                <a:latin typeface="+mj-lt"/>
              </a:rPr>
              <a:t>WHAT IS MECHANIC ?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00DAAE-9FB0-4A43-83EE-6D99FD5AFCD1}"/>
              </a:ext>
            </a:extLst>
          </p:cNvPr>
          <p:cNvSpPr txBox="1"/>
          <p:nvPr/>
        </p:nvSpPr>
        <p:spPr>
          <a:xfrm>
            <a:off x="1250999" y="2545642"/>
            <a:ext cx="2774381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satinas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3C5F03-0AC8-4311-B18C-16A9DFC5AB25}"/>
              </a:ext>
            </a:extLst>
          </p:cNvPr>
          <p:cNvGrpSpPr/>
          <p:nvPr/>
        </p:nvGrpSpPr>
        <p:grpSpPr>
          <a:xfrm>
            <a:off x="609600" y="4163444"/>
            <a:ext cx="4571999" cy="104096"/>
            <a:chOff x="1206500" y="4372994"/>
            <a:chExt cx="4571999" cy="10409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3AEA30A-20BF-4CEC-BE25-B295124D9C91}"/>
                </a:ext>
              </a:extLst>
            </p:cNvPr>
            <p:cNvCxnSpPr>
              <a:cxnSpLocks/>
            </p:cNvCxnSpPr>
            <p:nvPr/>
          </p:nvCxnSpPr>
          <p:spPr>
            <a:xfrm>
              <a:off x="1206500" y="4425042"/>
              <a:ext cx="457199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E4D1888-0A15-40B5-9C06-D36DA44A1A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18E0948-63D8-44EB-A351-C452730D8E21}"/>
              </a:ext>
            </a:extLst>
          </p:cNvPr>
          <p:cNvSpPr txBox="1"/>
          <p:nvPr/>
        </p:nvSpPr>
        <p:spPr>
          <a:xfrm>
            <a:off x="1236484" y="5112261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ln w="19050">
                  <a:noFill/>
                </a:ln>
                <a:latin typeface="+mj-lt"/>
              </a:rPr>
              <a:t>121.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36C57C-203E-4498-A2A6-3B9E4D96E5B5}"/>
              </a:ext>
            </a:extLst>
          </p:cNvPr>
          <p:cNvSpPr txBox="1"/>
          <p:nvPr/>
        </p:nvSpPr>
        <p:spPr>
          <a:xfrm>
            <a:off x="2836071" y="5204073"/>
            <a:ext cx="969168" cy="721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sunisa 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</a:t>
            </a:r>
            <a:endParaRPr lang="id-ID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6F6B64-7394-4C4F-BBC2-5F80A2EF65BF}"/>
              </a:ext>
            </a:extLst>
          </p:cNvPr>
          <p:cNvSpPr txBox="1"/>
          <p:nvPr/>
        </p:nvSpPr>
        <p:spPr>
          <a:xfrm>
            <a:off x="1250999" y="4762450"/>
            <a:ext cx="1168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sp>
        <p:nvSpPr>
          <p:cNvPr id="24" name="Cross 23">
            <a:extLst>
              <a:ext uri="{FF2B5EF4-FFF2-40B4-BE49-F238E27FC236}">
                <a16:creationId xmlns:a16="http://schemas.microsoft.com/office/drawing/2014/main" id="{9873AB19-1803-411F-ACB5-5A200F0501A6}"/>
              </a:ext>
            </a:extLst>
          </p:cNvPr>
          <p:cNvSpPr/>
          <p:nvPr/>
        </p:nvSpPr>
        <p:spPr>
          <a:xfrm>
            <a:off x="9294670" y="3733835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B4B787-70EA-47CC-89E4-289A4020C727}"/>
              </a:ext>
            </a:extLst>
          </p:cNvPr>
          <p:cNvSpPr txBox="1"/>
          <p:nvPr/>
        </p:nvSpPr>
        <p:spPr>
          <a:xfrm>
            <a:off x="10024947" y="3648780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FA62DD7-4E47-44CA-B796-36846B8AED59}"/>
              </a:ext>
            </a:extLst>
          </p:cNvPr>
          <p:cNvGrpSpPr/>
          <p:nvPr/>
        </p:nvGrpSpPr>
        <p:grpSpPr>
          <a:xfrm>
            <a:off x="9294670" y="5097021"/>
            <a:ext cx="2117468" cy="811312"/>
            <a:chOff x="9294670" y="5221396"/>
            <a:chExt cx="2117468" cy="811312"/>
          </a:xfrm>
        </p:grpSpPr>
        <p:sp>
          <p:nvSpPr>
            <p:cNvPr id="27" name="Cross 26">
              <a:extLst>
                <a:ext uri="{FF2B5EF4-FFF2-40B4-BE49-F238E27FC236}">
                  <a16:creationId xmlns:a16="http://schemas.microsoft.com/office/drawing/2014/main" id="{550AFD6D-FF4B-43F7-8C2F-FE8FABF2D034}"/>
                </a:ext>
              </a:extLst>
            </p:cNvPr>
            <p:cNvSpPr/>
            <p:nvPr/>
          </p:nvSpPr>
          <p:spPr>
            <a:xfrm>
              <a:off x="9294670" y="5316927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C41BA90-E4FA-4D8B-BBDD-B06E6619C04D}"/>
                </a:ext>
              </a:extLst>
            </p:cNvPr>
            <p:cNvSpPr txBox="1"/>
            <p:nvPr/>
          </p:nvSpPr>
          <p:spPr>
            <a:xfrm>
              <a:off x="10024947" y="5221396"/>
              <a:ext cx="1387191" cy="811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ais Nasata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ilania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aliquet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nibh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nili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 elit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nusan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E759804-EB39-4CB5-8059-2415759453D2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5C5DCA4-9C11-45A4-85FC-E69F2A0CA05B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A65D6D5-4DD8-4A3C-8B2A-A992E4C331F9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9CECDF-CF7F-4CAF-8438-E5BB53CD6E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19672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2E81FB97-F854-4F1D-B0DF-9F5DF43D88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84F8769-C266-484F-8B3B-FEBD8B7505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DDD335-2A92-4199-9D19-0A3B924AA0E1}"/>
              </a:ext>
            </a:extLst>
          </p:cNvPr>
          <p:cNvSpPr/>
          <p:nvPr/>
        </p:nvSpPr>
        <p:spPr>
          <a:xfrm>
            <a:off x="0" y="0"/>
            <a:ext cx="12192000" cy="686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8F10E6-95D7-495E-B824-DC53C6D4409F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8B6CC2-DA0E-4A22-987B-FEC97D502B26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407AF2-B47A-4CD5-9746-5147F9FB1328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20</a:t>
              </a:fld>
              <a:r>
                <a:rPr lang="en-US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3704F8B-8AD4-4C46-84EA-330BCEAD09A1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E75C055-668E-4BAD-8419-6A7411804B2D}"/>
              </a:ext>
            </a:extLst>
          </p:cNvPr>
          <p:cNvSpPr/>
          <p:nvPr/>
        </p:nvSpPr>
        <p:spPr>
          <a:xfrm>
            <a:off x="0" y="6165647"/>
            <a:ext cx="12192000" cy="686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190904A-8285-42E7-B5F4-A8BC280ABD5C}"/>
              </a:ext>
            </a:extLst>
          </p:cNvPr>
          <p:cNvGrpSpPr/>
          <p:nvPr/>
        </p:nvGrpSpPr>
        <p:grpSpPr>
          <a:xfrm>
            <a:off x="991685" y="5034256"/>
            <a:ext cx="2517062" cy="1052500"/>
            <a:chOff x="-3335260" y="686079"/>
            <a:chExt cx="2015967" cy="105250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942139-6685-4AAF-95F3-32C00998977B}"/>
                </a:ext>
              </a:extLst>
            </p:cNvPr>
            <p:cNvSpPr txBox="1"/>
            <p:nvPr/>
          </p:nvSpPr>
          <p:spPr>
            <a:xfrm>
              <a:off x="-3335260" y="1111933"/>
              <a:ext cx="2015967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nasu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03AE26A-5C39-4E91-A580-E83B37A50E47}"/>
                </a:ext>
              </a:extLst>
            </p:cNvPr>
            <p:cNvSpPr txBox="1"/>
            <p:nvPr/>
          </p:nvSpPr>
          <p:spPr>
            <a:xfrm>
              <a:off x="-3335259" y="686079"/>
              <a:ext cx="2015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Nicolas Turner</a:t>
              </a:r>
              <a:endParaRPr lang="id-ID" sz="1200" b="1">
                <a:ln w="19050">
                  <a:noFill/>
                </a:ln>
                <a:latin typeface="+mj-lt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AB9B509-0E6F-424D-96CD-135C1ACD9F2E}"/>
              </a:ext>
            </a:extLst>
          </p:cNvPr>
          <p:cNvSpPr txBox="1"/>
          <p:nvPr/>
        </p:nvSpPr>
        <p:spPr>
          <a:xfrm>
            <a:off x="4229100" y="3133472"/>
            <a:ext cx="373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n w="19050">
                  <a:noFill/>
                </a:ln>
                <a:latin typeface="+mj-lt"/>
              </a:rPr>
              <a:t>ABOUT OUR TEAM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65F4A8D-AE4C-46EE-A51C-E29E60D6A992}"/>
              </a:ext>
            </a:extLst>
          </p:cNvPr>
          <p:cNvGrpSpPr/>
          <p:nvPr/>
        </p:nvGrpSpPr>
        <p:grpSpPr>
          <a:xfrm>
            <a:off x="8715938" y="1219352"/>
            <a:ext cx="2517062" cy="1052500"/>
            <a:chOff x="-3335260" y="686079"/>
            <a:chExt cx="2015967" cy="105250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DB33B95-F9D3-4CF5-AE4A-F33F6E3D4CF2}"/>
                </a:ext>
              </a:extLst>
            </p:cNvPr>
            <p:cNvSpPr txBox="1"/>
            <p:nvPr/>
          </p:nvSpPr>
          <p:spPr>
            <a:xfrm>
              <a:off x="-3335260" y="1111933"/>
              <a:ext cx="2015967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nasu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nisilasuni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5FE186D-D4C5-4268-BF31-9F85CC0B7A01}"/>
                </a:ext>
              </a:extLst>
            </p:cNvPr>
            <p:cNvSpPr txBox="1"/>
            <p:nvPr/>
          </p:nvSpPr>
          <p:spPr>
            <a:xfrm>
              <a:off x="-3335259" y="686079"/>
              <a:ext cx="2015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>
                  <a:ln w="19050">
                    <a:noFill/>
                  </a:ln>
                  <a:latin typeface="+mj-lt"/>
                </a:rPr>
                <a:t>Rhiannon Dalby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7A1DA59-A637-48E9-869A-24466BF5536B}"/>
              </a:ext>
            </a:extLst>
          </p:cNvPr>
          <p:cNvSpPr txBox="1"/>
          <p:nvPr/>
        </p:nvSpPr>
        <p:spPr>
          <a:xfrm>
            <a:off x="4519050" y="5458535"/>
            <a:ext cx="3162140" cy="559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ala adipiscinge teturasi saadipi 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sunisa adipiscinge teturasi saadipiscinge 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 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 nisil anisnibuhas nisa justo hulas an aingeana   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84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6750B85C-3232-4110-9649-F250F905C6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48A4BD3-0000-4CA5-AA8E-2F14455D0178}"/>
              </a:ext>
            </a:extLst>
          </p:cNvPr>
          <p:cNvGrpSpPr/>
          <p:nvPr/>
        </p:nvGrpSpPr>
        <p:grpSpPr>
          <a:xfrm>
            <a:off x="996299" y="4421458"/>
            <a:ext cx="3438300" cy="1681964"/>
            <a:chOff x="798788" y="4078710"/>
            <a:chExt cx="3438300" cy="168196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257B4B-B42A-4026-8FDF-324C22E962DB}"/>
                </a:ext>
              </a:extLst>
            </p:cNvPr>
            <p:cNvSpPr txBox="1"/>
            <p:nvPr/>
          </p:nvSpPr>
          <p:spPr>
            <a:xfrm>
              <a:off x="798788" y="40787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TEAM</a:t>
              </a:r>
              <a:endParaRPr lang="id-ID" sz="24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86D03D8-883B-4BC0-847F-5695C9BB9833}"/>
                </a:ext>
              </a:extLst>
            </p:cNvPr>
            <p:cNvSpPr txBox="1"/>
            <p:nvPr/>
          </p:nvSpPr>
          <p:spPr>
            <a:xfrm>
              <a:off x="798788" y="4859530"/>
              <a:ext cx="343830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2EBC0BE-BA4A-47BD-8863-546EA894F028}"/>
              </a:ext>
            </a:extLst>
          </p:cNvPr>
          <p:cNvGrpSpPr/>
          <p:nvPr/>
        </p:nvGrpSpPr>
        <p:grpSpPr>
          <a:xfrm>
            <a:off x="8696325" y="5281311"/>
            <a:ext cx="2454275" cy="756384"/>
            <a:chOff x="5846880" y="5342433"/>
            <a:chExt cx="2050716" cy="75638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8EF3A6F-6156-4403-AD53-25E00CA54384}"/>
                </a:ext>
              </a:extLst>
            </p:cNvPr>
            <p:cNvGrpSpPr/>
            <p:nvPr/>
          </p:nvGrpSpPr>
          <p:grpSpPr>
            <a:xfrm>
              <a:off x="5846880" y="5880736"/>
              <a:ext cx="2050716" cy="218081"/>
              <a:chOff x="4483925" y="4136029"/>
              <a:chExt cx="3157847" cy="263114"/>
            </a:xfrm>
          </p:grpSpPr>
          <p:sp>
            <p:nvSpPr>
              <p:cNvPr id="23" name="Rounded Rectangle 55">
                <a:extLst>
                  <a:ext uri="{FF2B5EF4-FFF2-40B4-BE49-F238E27FC236}">
                    <a16:creationId xmlns:a16="http://schemas.microsoft.com/office/drawing/2014/main" id="{7505C38C-8494-41BD-8479-D97C89503BDD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4" name="Rounded Rectangle 56">
                <a:extLst>
                  <a:ext uri="{FF2B5EF4-FFF2-40B4-BE49-F238E27FC236}">
                    <a16:creationId xmlns:a16="http://schemas.microsoft.com/office/drawing/2014/main" id="{9E02C64E-7FB3-4D72-9536-E7667B38BA51}"/>
                  </a:ext>
                </a:extLst>
              </p:cNvPr>
              <p:cNvSpPr/>
              <p:nvPr/>
            </p:nvSpPr>
            <p:spPr>
              <a:xfrm>
                <a:off x="4483926" y="4136029"/>
                <a:ext cx="2651184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85%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3287677-972A-4C5E-BBFA-BBDCF0968FF6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716870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Lorem ipsum dolor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CD0C046-85F8-4CFB-92CC-6AD2FC6BC51E}"/>
                </a:ext>
              </a:extLst>
            </p:cNvPr>
            <p:cNvGrpSpPr/>
            <p:nvPr/>
          </p:nvGrpSpPr>
          <p:grpSpPr>
            <a:xfrm>
              <a:off x="5846880" y="5342433"/>
              <a:ext cx="2050716" cy="218081"/>
              <a:chOff x="4483925" y="4136029"/>
              <a:chExt cx="3157847" cy="263114"/>
            </a:xfrm>
          </p:grpSpPr>
          <p:sp>
            <p:nvSpPr>
              <p:cNvPr id="20" name="Rounded Rectangle 55">
                <a:extLst>
                  <a:ext uri="{FF2B5EF4-FFF2-40B4-BE49-F238E27FC236}">
                    <a16:creationId xmlns:a16="http://schemas.microsoft.com/office/drawing/2014/main" id="{F5DD72C6-CC20-48BB-9FC7-6DB6A19D0562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1" name="Rounded Rectangle 56">
                <a:extLst>
                  <a:ext uri="{FF2B5EF4-FFF2-40B4-BE49-F238E27FC236}">
                    <a16:creationId xmlns:a16="http://schemas.microsoft.com/office/drawing/2014/main" id="{66197FCA-DAC1-44F1-A204-74EC5328F78C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302519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71%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8A1C2CD-466F-4B14-B6C7-569E9B8CC031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716870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Lorem ipsum dolor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2788342-ADAB-4132-8845-DA72B337F3AD}"/>
              </a:ext>
            </a:extLst>
          </p:cNvPr>
          <p:cNvSpPr txBox="1"/>
          <p:nvPr/>
        </p:nvSpPr>
        <p:spPr>
          <a:xfrm>
            <a:off x="10350001" y="3550484"/>
            <a:ext cx="8883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A53FCE0-A52B-49D2-9D11-CF4746D6B880}"/>
              </a:ext>
            </a:extLst>
          </p:cNvPr>
          <p:cNvSpPr txBox="1"/>
          <p:nvPr/>
        </p:nvSpPr>
        <p:spPr>
          <a:xfrm>
            <a:off x="1008000" y="1529582"/>
            <a:ext cx="969168" cy="721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sunisa 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</a:t>
            </a:r>
            <a:endParaRPr lang="id-ID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26E1AC-D42C-473B-8E9D-63BD65B183C9}"/>
              </a:ext>
            </a:extLst>
          </p:cNvPr>
          <p:cNvSpPr txBox="1"/>
          <p:nvPr/>
        </p:nvSpPr>
        <p:spPr>
          <a:xfrm>
            <a:off x="8604251" y="3999271"/>
            <a:ext cx="2647950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hanisa anisesa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asilsunisa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asinas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nisasasa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854F41C-BF1C-4DE2-9DB8-7BA1D6C80914}"/>
              </a:ext>
            </a:extLst>
          </p:cNvPr>
          <p:cNvGrpSpPr/>
          <p:nvPr/>
        </p:nvGrpSpPr>
        <p:grpSpPr>
          <a:xfrm>
            <a:off x="608787" y="3551117"/>
            <a:ext cx="3725088" cy="104096"/>
            <a:chOff x="1206496" y="4372994"/>
            <a:chExt cx="3725088" cy="104096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C4054BC-1556-4AB7-A0B5-B53D4D986596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6" y="4425042"/>
              <a:ext cx="3725088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CBD74E8-BE87-4219-955D-A56D47BD69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57674DE-89B8-416D-8FD4-512BC1C7061F}"/>
              </a:ext>
            </a:extLst>
          </p:cNvPr>
          <p:cNvSpPr txBox="1"/>
          <p:nvPr/>
        </p:nvSpPr>
        <p:spPr>
          <a:xfrm>
            <a:off x="9851155" y="1539421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8F56952-8F5A-4EC2-8D4C-BC93E7A31B8E}"/>
              </a:ext>
            </a:extLst>
          </p:cNvPr>
          <p:cNvSpPr txBox="1"/>
          <p:nvPr/>
        </p:nvSpPr>
        <p:spPr>
          <a:xfrm>
            <a:off x="7797825" y="1414092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ln w="19050">
                  <a:noFill/>
                </a:ln>
                <a:latin typeface="+mj-lt"/>
              </a:rPr>
              <a:t>321.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9E2816-C69A-4E2B-A485-88E9B5B5AAAF}"/>
              </a:ext>
            </a:extLst>
          </p:cNvPr>
          <p:cNvSpPr/>
          <p:nvPr/>
        </p:nvSpPr>
        <p:spPr>
          <a:xfrm>
            <a:off x="0" y="0"/>
            <a:ext cx="12192000" cy="686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2805FE-E010-4553-B6A5-7AD720EC73FA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85B8FDB-FF73-4CDF-B128-E2AE1E58D74E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A4DD94-1531-4AB8-A8E0-306DEADC82CC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21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D280CD6-A613-438C-8022-A988916A2D51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922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A847A39C-C3ED-4CCB-956D-47BA5F33A3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364E57-A0A5-431B-87E4-552047A9D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64238"/>
            <a:ext cx="4361502" cy="254493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06C8027-AEEF-4978-A1AA-EBC73BE3EC6F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1639BD4-0F69-41B9-AC26-946A2DACAF58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2D4C063-FD65-4A76-8541-EC50713EF903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22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69E375E-C6E8-4416-BDD8-751F79F90805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F4A873E-E29F-4713-802E-9246045E56D8}"/>
              </a:ext>
            </a:extLst>
          </p:cNvPr>
          <p:cNvSpPr txBox="1"/>
          <p:nvPr/>
        </p:nvSpPr>
        <p:spPr>
          <a:xfrm>
            <a:off x="1989494" y="4814890"/>
            <a:ext cx="3438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MOCKUP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8397C3-C60E-41B7-9EBB-9A7F68FD0154}"/>
              </a:ext>
            </a:extLst>
          </p:cNvPr>
          <p:cNvSpPr txBox="1"/>
          <p:nvPr/>
        </p:nvSpPr>
        <p:spPr>
          <a:xfrm>
            <a:off x="2006203" y="5524568"/>
            <a:ext cx="317365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hanisa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nasias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nisantar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A51810B-89A1-4982-8655-ED086DB19FDC}"/>
              </a:ext>
            </a:extLst>
          </p:cNvPr>
          <p:cNvGrpSpPr/>
          <p:nvPr/>
        </p:nvGrpSpPr>
        <p:grpSpPr>
          <a:xfrm>
            <a:off x="5796538" y="1693366"/>
            <a:ext cx="2646318" cy="1081517"/>
            <a:chOff x="8064499" y="2878456"/>
            <a:chExt cx="2646318" cy="108151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2E3908B-F1B9-4D84-A526-FE2E9717207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CBED3BB-C8F1-47CD-A090-67B5D0D96482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008958"/>
              <a:chOff x="9095765" y="2935140"/>
              <a:chExt cx="2015967" cy="1008958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0D13C85-169C-460C-9055-2065A430C467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annisian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aliueta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7AE894E-A91A-43E2-A7DE-74B2728170D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Mockup 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A5CE750-D024-4A73-88A6-B3FD972E69A8}"/>
              </a:ext>
            </a:extLst>
          </p:cNvPr>
          <p:cNvGrpSpPr/>
          <p:nvPr/>
        </p:nvGrpSpPr>
        <p:grpSpPr>
          <a:xfrm>
            <a:off x="8552438" y="1693366"/>
            <a:ext cx="2646318" cy="1081517"/>
            <a:chOff x="8064499" y="2878456"/>
            <a:chExt cx="2646318" cy="108151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E0AA393-A5D1-4DBD-BFFD-F942BF43D6A9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1F5B0AF-C62D-4BF3-ABCA-54B6BFCF1D90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008958"/>
              <a:chOff x="9095765" y="2935140"/>
              <a:chExt cx="2015967" cy="1008958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6A9176F-54A6-4A36-B743-3B9AC9B29D8B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annisian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aliueta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D4FF46D-5990-497B-A589-28496AA7B1DB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3E621E1-D411-47ED-A6D5-8F2D903ED766}"/>
              </a:ext>
            </a:extLst>
          </p:cNvPr>
          <p:cNvGrpSpPr/>
          <p:nvPr/>
        </p:nvGrpSpPr>
        <p:grpSpPr>
          <a:xfrm>
            <a:off x="5796538" y="3155680"/>
            <a:ext cx="2646318" cy="1081517"/>
            <a:chOff x="8064499" y="2992756"/>
            <a:chExt cx="2646318" cy="108151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91AA2CB-01CE-4EFA-9996-EF6DDAC04987}"/>
                </a:ext>
              </a:extLst>
            </p:cNvPr>
            <p:cNvSpPr txBox="1"/>
            <p:nvPr/>
          </p:nvSpPr>
          <p:spPr>
            <a:xfrm>
              <a:off x="8064499" y="29927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58E8A-0FAE-42F1-9E5F-0841EEF32AD3}"/>
                </a:ext>
              </a:extLst>
            </p:cNvPr>
            <p:cNvGrpSpPr/>
            <p:nvPr/>
          </p:nvGrpSpPr>
          <p:grpSpPr>
            <a:xfrm>
              <a:off x="8694850" y="3065315"/>
              <a:ext cx="2015967" cy="1008958"/>
              <a:chOff x="9095765" y="3049440"/>
              <a:chExt cx="2015967" cy="1008958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51AECFD-7B59-4852-94A4-47C377311769}"/>
                  </a:ext>
                </a:extLst>
              </p:cNvPr>
              <p:cNvSpPr txBox="1"/>
              <p:nvPr/>
            </p:nvSpPr>
            <p:spPr>
              <a:xfrm>
                <a:off x="9095765" y="34317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annisian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aliueta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2B2E443-7E9C-40D9-A107-9B3E8BAA6F1C}"/>
                  </a:ext>
                </a:extLst>
              </p:cNvPr>
              <p:cNvSpPr txBox="1"/>
              <p:nvPr/>
            </p:nvSpPr>
            <p:spPr>
              <a:xfrm>
                <a:off x="9095766" y="30494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2FBB44D-CC44-4F45-AB2D-85D5E3F5EDB2}"/>
              </a:ext>
            </a:extLst>
          </p:cNvPr>
          <p:cNvGrpSpPr/>
          <p:nvPr/>
        </p:nvGrpSpPr>
        <p:grpSpPr>
          <a:xfrm>
            <a:off x="8552438" y="3153664"/>
            <a:ext cx="2646318" cy="1081517"/>
            <a:chOff x="8064499" y="2992756"/>
            <a:chExt cx="2646318" cy="108151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8A0497B-491B-4BC4-94A6-5DFAE1EE124B}"/>
                </a:ext>
              </a:extLst>
            </p:cNvPr>
            <p:cNvSpPr txBox="1"/>
            <p:nvPr/>
          </p:nvSpPr>
          <p:spPr>
            <a:xfrm>
              <a:off x="8064499" y="29927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4.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46005C2-E203-4C33-96F7-C86E84C19831}"/>
                </a:ext>
              </a:extLst>
            </p:cNvPr>
            <p:cNvGrpSpPr/>
            <p:nvPr/>
          </p:nvGrpSpPr>
          <p:grpSpPr>
            <a:xfrm>
              <a:off x="8694850" y="3065315"/>
              <a:ext cx="2015967" cy="1008958"/>
              <a:chOff x="9095765" y="3049440"/>
              <a:chExt cx="2015967" cy="1008958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FC26A22-CFC1-4D65-9EE1-958696C3358E}"/>
                  </a:ext>
                </a:extLst>
              </p:cNvPr>
              <p:cNvSpPr txBox="1"/>
              <p:nvPr/>
            </p:nvSpPr>
            <p:spPr>
              <a:xfrm>
                <a:off x="9095765" y="34317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annisian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aliueta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03225A2-59A0-425E-8A34-D8878212E561}"/>
                  </a:ext>
                </a:extLst>
              </p:cNvPr>
              <p:cNvSpPr txBox="1"/>
              <p:nvPr/>
            </p:nvSpPr>
            <p:spPr>
              <a:xfrm>
                <a:off x="9095766" y="30494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Fourth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E9BF6DC-00AF-421C-918A-403A60476629}"/>
              </a:ext>
            </a:extLst>
          </p:cNvPr>
          <p:cNvSpPr txBox="1"/>
          <p:nvPr/>
        </p:nvSpPr>
        <p:spPr>
          <a:xfrm>
            <a:off x="6024563" y="5316819"/>
            <a:ext cx="2418293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nasa hanisa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nitnisa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annisian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7C5D30-358C-4A2B-A509-DCE153C98E72}"/>
              </a:ext>
            </a:extLst>
          </p:cNvPr>
          <p:cNvSpPr txBox="1"/>
          <p:nvPr/>
        </p:nvSpPr>
        <p:spPr>
          <a:xfrm>
            <a:off x="6029327" y="4931113"/>
            <a:ext cx="901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47F2637-D480-4754-90F6-C216F5901438}"/>
              </a:ext>
            </a:extLst>
          </p:cNvPr>
          <p:cNvSpPr txBox="1"/>
          <p:nvPr/>
        </p:nvSpPr>
        <p:spPr>
          <a:xfrm>
            <a:off x="9181622" y="5291141"/>
            <a:ext cx="2015967" cy="721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ala adipiscingeni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sunisa adipiscinge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 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 nisil anisni asibuhas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nisa</a:t>
            </a:r>
          </a:p>
        </p:txBody>
      </p:sp>
    </p:spTree>
    <p:extLst>
      <p:ext uri="{BB962C8B-B14F-4D97-AF65-F5344CB8AC3E}">
        <p14:creationId xmlns:p14="http://schemas.microsoft.com/office/powerpoint/2010/main" val="2484259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DD88731-AC56-4421-998A-633A9E7B888B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7C00F03-7A28-4851-9262-E051469F4850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7D288CF-6F94-4E99-AEF5-3625041B7065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23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CE4B0C5-EBBE-426C-8EAD-26097D2557B9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ross 17">
            <a:extLst>
              <a:ext uri="{FF2B5EF4-FFF2-40B4-BE49-F238E27FC236}">
                <a16:creationId xmlns:a16="http://schemas.microsoft.com/office/drawing/2014/main" id="{BAA2DF1A-5B85-45A3-83ED-002D90501658}"/>
              </a:ext>
            </a:extLst>
          </p:cNvPr>
          <p:cNvSpPr/>
          <p:nvPr/>
        </p:nvSpPr>
        <p:spPr>
          <a:xfrm>
            <a:off x="9478020" y="3290791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C0F63C-BBBD-47A9-A429-8EEC4A9FFD94}"/>
              </a:ext>
            </a:extLst>
          </p:cNvPr>
          <p:cNvSpPr txBox="1"/>
          <p:nvPr/>
        </p:nvSpPr>
        <p:spPr>
          <a:xfrm>
            <a:off x="9949278" y="3203351"/>
            <a:ext cx="1387191" cy="1180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ais Nasata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ilania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nisani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 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 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 elit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nusan</a:t>
            </a:r>
            <a:endParaRPr lang="id-ID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Cross 19">
            <a:extLst>
              <a:ext uri="{FF2B5EF4-FFF2-40B4-BE49-F238E27FC236}">
                <a16:creationId xmlns:a16="http://schemas.microsoft.com/office/drawing/2014/main" id="{A3A09EFA-2B9C-48A1-91D7-9502BFFE7B73}"/>
              </a:ext>
            </a:extLst>
          </p:cNvPr>
          <p:cNvSpPr/>
          <p:nvPr/>
        </p:nvSpPr>
        <p:spPr>
          <a:xfrm>
            <a:off x="9478020" y="4924975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099A4C-3908-4E00-9397-39E8B432B05F}"/>
              </a:ext>
            </a:extLst>
          </p:cNvPr>
          <p:cNvSpPr txBox="1"/>
          <p:nvPr/>
        </p:nvSpPr>
        <p:spPr>
          <a:xfrm>
            <a:off x="9949278" y="4838139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017DC7-1665-477C-8073-BA6B51755BE6}"/>
              </a:ext>
            </a:extLst>
          </p:cNvPr>
          <p:cNvSpPr txBox="1"/>
          <p:nvPr/>
        </p:nvSpPr>
        <p:spPr>
          <a:xfrm>
            <a:off x="1097830" y="1740149"/>
            <a:ext cx="18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n w="19050">
                  <a:noFill/>
                </a:ln>
                <a:latin typeface="+mj-lt"/>
              </a:rPr>
              <a:t>ABOUT </a:t>
            </a:r>
          </a:p>
          <a:p>
            <a:r>
              <a:rPr lang="en-US" sz="3200" b="1">
                <a:ln w="19050">
                  <a:noFill/>
                </a:ln>
                <a:latin typeface="+mj-lt"/>
              </a:rPr>
              <a:t>OUR </a:t>
            </a:r>
          </a:p>
          <a:p>
            <a:r>
              <a:rPr lang="en-US" sz="3200" b="1">
                <a:ln w="19050">
                  <a:noFill/>
                </a:ln>
                <a:latin typeface="+mj-lt"/>
              </a:rPr>
              <a:t>MOCKUP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E1D2B4-6F79-462D-99FB-C0BC089E9A15}"/>
              </a:ext>
            </a:extLst>
          </p:cNvPr>
          <p:cNvSpPr txBox="1"/>
          <p:nvPr/>
        </p:nvSpPr>
        <p:spPr>
          <a:xfrm>
            <a:off x="1097830" y="3752455"/>
            <a:ext cx="2102283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nusanat nasat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7B064E2-A9C6-4AB4-94DA-BB8481B6EF39}"/>
              </a:ext>
            </a:extLst>
          </p:cNvPr>
          <p:cNvSpPr txBox="1"/>
          <p:nvPr/>
        </p:nvSpPr>
        <p:spPr>
          <a:xfrm>
            <a:off x="1097830" y="5726768"/>
            <a:ext cx="10092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6589FB-1532-455A-B5B7-71FADEC50ACE}"/>
              </a:ext>
            </a:extLst>
          </p:cNvPr>
          <p:cNvSpPr txBox="1"/>
          <p:nvPr/>
        </p:nvSpPr>
        <p:spPr>
          <a:xfrm>
            <a:off x="9741398" y="1588983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>
                <a:ln w="19050">
                  <a:noFill/>
                </a:ln>
                <a:latin typeface="+mj-lt"/>
              </a:rPr>
              <a:t>221.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BE8F096B-2946-4663-9737-E916EA82B9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FC62A896-809F-4ACC-9DE1-A4D8D78595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88F2A9C-0B9A-47BA-A10C-5EC0F3039E29}"/>
              </a:ext>
            </a:extLst>
          </p:cNvPr>
          <p:cNvGrpSpPr/>
          <p:nvPr/>
        </p:nvGrpSpPr>
        <p:grpSpPr>
          <a:xfrm>
            <a:off x="4120411" y="1581153"/>
            <a:ext cx="4913071" cy="4455744"/>
            <a:chOff x="4120411" y="1581153"/>
            <a:chExt cx="4913071" cy="445574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370FF5D-959F-43BB-AA8C-9FB0700604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0411" y="1581153"/>
              <a:ext cx="2208796" cy="445574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379E8D9-4F08-4323-B803-8B4E37E861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4686" y="1581153"/>
              <a:ext cx="2208796" cy="445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7067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36ED4B7-A526-4F84-A2BC-95C947A46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377" y="1576200"/>
            <a:ext cx="2923280" cy="431198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C34F4A1-5939-44C2-9A39-1E3EAF3A5B97}"/>
              </a:ext>
            </a:extLst>
          </p:cNvPr>
          <p:cNvSpPr/>
          <p:nvPr/>
        </p:nvSpPr>
        <p:spPr>
          <a:xfrm rot="5400000">
            <a:off x="10676301" y="4269151"/>
            <a:ext cx="965190" cy="10121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DF3CB72-BA73-4425-B1FA-47268CCE2FEA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B90D683-20E8-4C2E-B5B8-54D2AC2B8211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C058A0-A271-40A8-97E0-8826DE8F03B0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24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0B4261-0212-43CE-B844-BF1CCA85447B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87D948B-354B-4A5F-8262-86B0858B5633}"/>
              </a:ext>
            </a:extLst>
          </p:cNvPr>
          <p:cNvSpPr txBox="1"/>
          <p:nvPr/>
        </p:nvSpPr>
        <p:spPr>
          <a:xfrm>
            <a:off x="1175529" y="1891682"/>
            <a:ext cx="3172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MOCKUP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DC642F-395C-49D0-94C8-E3B28ECD889C}"/>
              </a:ext>
            </a:extLst>
          </p:cNvPr>
          <p:cNvSpPr txBox="1"/>
          <p:nvPr/>
        </p:nvSpPr>
        <p:spPr>
          <a:xfrm>
            <a:off x="1192238" y="2813322"/>
            <a:ext cx="2780061" cy="1939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hanisa hanis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nasias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nisantar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hanisa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anui asilsunisa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nisa</a:t>
            </a:r>
          </a:p>
          <a:p>
            <a:pPr algn="just"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nisantar nusa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asils asiunisa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nisa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Cross 16">
            <a:extLst>
              <a:ext uri="{FF2B5EF4-FFF2-40B4-BE49-F238E27FC236}">
                <a16:creationId xmlns:a16="http://schemas.microsoft.com/office/drawing/2014/main" id="{36228BFD-8717-4DC4-AEF4-6A9B4CFCEE8C}"/>
              </a:ext>
            </a:extLst>
          </p:cNvPr>
          <p:cNvSpPr/>
          <p:nvPr/>
        </p:nvSpPr>
        <p:spPr>
          <a:xfrm>
            <a:off x="7266893" y="2955268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E04942-A633-41D8-BAC9-5958AEE808F3}"/>
              </a:ext>
            </a:extLst>
          </p:cNvPr>
          <p:cNvSpPr txBox="1"/>
          <p:nvPr/>
        </p:nvSpPr>
        <p:spPr>
          <a:xfrm>
            <a:off x="5444328" y="2868432"/>
            <a:ext cx="1387191" cy="811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Cross 18">
            <a:extLst>
              <a:ext uri="{FF2B5EF4-FFF2-40B4-BE49-F238E27FC236}">
                <a16:creationId xmlns:a16="http://schemas.microsoft.com/office/drawing/2014/main" id="{DA52FDB0-8DAE-47BB-8ABE-2367A18B4E63}"/>
              </a:ext>
            </a:extLst>
          </p:cNvPr>
          <p:cNvSpPr/>
          <p:nvPr/>
        </p:nvSpPr>
        <p:spPr>
          <a:xfrm>
            <a:off x="7266893" y="4160783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2EB631-0A02-4E27-BDDC-B55D6CD4AEE9}"/>
              </a:ext>
            </a:extLst>
          </p:cNvPr>
          <p:cNvSpPr txBox="1"/>
          <p:nvPr/>
        </p:nvSpPr>
        <p:spPr>
          <a:xfrm>
            <a:off x="5444328" y="4073947"/>
            <a:ext cx="1387191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</a:p>
        </p:txBody>
      </p:sp>
      <p:sp>
        <p:nvSpPr>
          <p:cNvPr id="21" name="Cross 20">
            <a:extLst>
              <a:ext uri="{FF2B5EF4-FFF2-40B4-BE49-F238E27FC236}">
                <a16:creationId xmlns:a16="http://schemas.microsoft.com/office/drawing/2014/main" id="{A543BBE0-C6FC-447E-89BC-6FACB80CE169}"/>
              </a:ext>
            </a:extLst>
          </p:cNvPr>
          <p:cNvSpPr/>
          <p:nvPr/>
        </p:nvSpPr>
        <p:spPr>
          <a:xfrm>
            <a:off x="7266893" y="5182530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B136E6-C66A-4C5F-B4FF-37AA2785D1AF}"/>
              </a:ext>
            </a:extLst>
          </p:cNvPr>
          <p:cNvSpPr txBox="1"/>
          <p:nvPr/>
        </p:nvSpPr>
        <p:spPr>
          <a:xfrm>
            <a:off x="5444328" y="5095694"/>
            <a:ext cx="1387191" cy="811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792283-8229-4FEC-BF71-BAD99DD6B102}"/>
              </a:ext>
            </a:extLst>
          </p:cNvPr>
          <p:cNvSpPr txBox="1"/>
          <p:nvPr/>
        </p:nvSpPr>
        <p:spPr>
          <a:xfrm>
            <a:off x="5997672" y="1968352"/>
            <a:ext cx="901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209BB73-C1C6-4298-B0A3-7B210D6AC25E}"/>
              </a:ext>
            </a:extLst>
          </p:cNvPr>
          <p:cNvGrpSpPr/>
          <p:nvPr/>
        </p:nvGrpSpPr>
        <p:grpSpPr>
          <a:xfrm>
            <a:off x="4773062" y="2469722"/>
            <a:ext cx="3001315" cy="104096"/>
            <a:chOff x="1206496" y="4372994"/>
            <a:chExt cx="3001315" cy="104096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5B9F045-0C32-4F5E-8560-874A60D2E2E6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6" y="4425042"/>
              <a:ext cx="3001315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C9DD88A-776C-417D-87F5-DF3F43C2B6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902AE62-B384-4D41-83FE-1B940D6C7CF2}"/>
              </a:ext>
            </a:extLst>
          </p:cNvPr>
          <p:cNvSpPr txBox="1"/>
          <p:nvPr/>
        </p:nvSpPr>
        <p:spPr>
          <a:xfrm>
            <a:off x="1192238" y="5029643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ln w="19050">
                  <a:noFill/>
                </a:ln>
                <a:latin typeface="+mj-lt"/>
              </a:rPr>
              <a:t>71.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ED3F665-7FF2-4376-9202-D4371D7B9EB9}"/>
              </a:ext>
            </a:extLst>
          </p:cNvPr>
          <p:cNvSpPr txBox="1"/>
          <p:nvPr/>
        </p:nvSpPr>
        <p:spPr>
          <a:xfrm>
            <a:off x="3026140" y="5617273"/>
            <a:ext cx="930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CEE5BE38-9D20-4E1F-B106-EFD6F1029A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3890552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0A0C091-F236-4F4B-B9E4-E6DD565DC8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DB405F8-DEF9-4C41-A8A5-1337F3169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806" y="900128"/>
            <a:ext cx="5057744" cy="505774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CD1238A-4554-406C-BD87-C10DE197832D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CB3FAC5-44DA-4669-B1A9-31BE0DFD7C4B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01BB424-92FB-4EDB-A8E3-390F5A14653C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25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D7BCA8-F056-4E18-AB5E-55D33939D6F5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A94BCCC-BF3A-475F-9B9A-7E00A2AF1E83}"/>
              </a:ext>
            </a:extLst>
          </p:cNvPr>
          <p:cNvGrpSpPr/>
          <p:nvPr/>
        </p:nvGrpSpPr>
        <p:grpSpPr>
          <a:xfrm>
            <a:off x="7628278" y="1877800"/>
            <a:ext cx="3438300" cy="1889713"/>
            <a:chOff x="798788" y="4078710"/>
            <a:chExt cx="3438300" cy="188971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61D76B9-75CE-4DAB-9117-915257DD4B3E}"/>
                </a:ext>
              </a:extLst>
            </p:cNvPr>
            <p:cNvSpPr txBox="1"/>
            <p:nvPr/>
          </p:nvSpPr>
          <p:spPr>
            <a:xfrm>
              <a:off x="798788" y="40787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MOCKUP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93BF6C3-9A1E-496C-A816-D99B6AD45E92}"/>
                </a:ext>
              </a:extLst>
            </p:cNvPr>
            <p:cNvSpPr txBox="1"/>
            <p:nvPr/>
          </p:nvSpPr>
          <p:spPr>
            <a:xfrm>
              <a:off x="798788" y="4859530"/>
              <a:ext cx="3438300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asisasil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A6B8DDA-4842-44D6-82F1-715664FF1E32}"/>
              </a:ext>
            </a:extLst>
          </p:cNvPr>
          <p:cNvGrpSpPr/>
          <p:nvPr/>
        </p:nvGrpSpPr>
        <p:grpSpPr>
          <a:xfrm rot="10800000">
            <a:off x="6191250" y="4288493"/>
            <a:ext cx="5391962" cy="104096"/>
            <a:chOff x="1206495" y="4372994"/>
            <a:chExt cx="5391962" cy="104096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3A764CC-C93A-4D1F-902D-1848E25CF066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5" y="4425042"/>
              <a:ext cx="5391962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0D7F3C5-7629-4AEF-8CB4-99E7251D57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BEC5484-5C4F-4CA7-9BE3-6B28E7C8B4EA}"/>
              </a:ext>
            </a:extLst>
          </p:cNvPr>
          <p:cNvSpPr txBox="1"/>
          <p:nvPr/>
        </p:nvSpPr>
        <p:spPr>
          <a:xfrm>
            <a:off x="490773" y="5787199"/>
            <a:ext cx="1625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ln w="19050">
                  <a:noFill/>
                </a:ln>
                <a:latin typeface="+mj-lt"/>
              </a:rPr>
              <a:t>55.</a:t>
            </a:r>
            <a:endParaRPr lang="id-ID" sz="4400" b="1">
              <a:ln w="19050">
                <a:noFill/>
              </a:ln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8C9B37D-84A6-4E9E-90C4-3FA968AB8810}"/>
              </a:ext>
            </a:extLst>
          </p:cNvPr>
          <p:cNvGrpSpPr/>
          <p:nvPr/>
        </p:nvGrpSpPr>
        <p:grpSpPr>
          <a:xfrm>
            <a:off x="7394588" y="5633862"/>
            <a:ext cx="3671991" cy="441980"/>
            <a:chOff x="8064499" y="2870406"/>
            <a:chExt cx="3671991" cy="44198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CB553F9-76F2-46D5-803A-CF985ECDC72F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5C2AE6-38F6-4C65-A58C-ADC0CF277E0B}"/>
                </a:ext>
              </a:extLst>
            </p:cNvPr>
            <p:cNvGrpSpPr/>
            <p:nvPr/>
          </p:nvGrpSpPr>
          <p:grpSpPr>
            <a:xfrm>
              <a:off x="8694851" y="2870406"/>
              <a:ext cx="3041639" cy="441980"/>
              <a:chOff x="9095766" y="2854531"/>
              <a:chExt cx="3041639" cy="441980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9F7901A-025D-4AB6-A557-1AF5050602FE}"/>
                  </a:ext>
                </a:extLst>
              </p:cNvPr>
              <p:cNvSpPr txBox="1"/>
              <p:nvPr/>
            </p:nvSpPr>
            <p:spPr>
              <a:xfrm>
                <a:off x="10433107" y="2854531"/>
                <a:ext cx="1704298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inisana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16B4DF2-E513-4920-942D-8E3AA5A8B321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Mockup 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5FED15B-C408-4B9B-A34C-36006F1EFBFD}"/>
              </a:ext>
            </a:extLst>
          </p:cNvPr>
          <p:cNvGrpSpPr/>
          <p:nvPr/>
        </p:nvGrpSpPr>
        <p:grpSpPr>
          <a:xfrm>
            <a:off x="7394587" y="4811062"/>
            <a:ext cx="3671991" cy="441980"/>
            <a:chOff x="8064499" y="2870406"/>
            <a:chExt cx="3671991" cy="44198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C4DFD7A-0AC1-4FA9-983D-94A8D9E004F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E939351-B981-4534-BD74-273E6368C3AE}"/>
                </a:ext>
              </a:extLst>
            </p:cNvPr>
            <p:cNvGrpSpPr/>
            <p:nvPr/>
          </p:nvGrpSpPr>
          <p:grpSpPr>
            <a:xfrm>
              <a:off x="8694851" y="2870406"/>
              <a:ext cx="3041639" cy="441980"/>
              <a:chOff x="9095766" y="2854531"/>
              <a:chExt cx="3041639" cy="441980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A3F78B-E05B-4392-B0B1-C6FF5251F7E4}"/>
                  </a:ext>
                </a:extLst>
              </p:cNvPr>
              <p:cNvSpPr txBox="1"/>
              <p:nvPr/>
            </p:nvSpPr>
            <p:spPr>
              <a:xfrm>
                <a:off x="10433107" y="2854531"/>
                <a:ext cx="1704298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inisana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608686D-9FD1-4FFA-A673-5AC986BD2FB8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Mockup 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33737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roup 178">
            <a:extLst>
              <a:ext uri="{FF2B5EF4-FFF2-40B4-BE49-F238E27FC236}">
                <a16:creationId xmlns:a16="http://schemas.microsoft.com/office/drawing/2014/main" id="{79AB907B-1199-4250-A41B-F3CA6DF3B410}"/>
              </a:ext>
            </a:extLst>
          </p:cNvPr>
          <p:cNvGrpSpPr/>
          <p:nvPr/>
        </p:nvGrpSpPr>
        <p:grpSpPr>
          <a:xfrm>
            <a:off x="509823" y="337084"/>
            <a:ext cx="11179497" cy="348995"/>
            <a:chOff x="509823" y="337084"/>
            <a:chExt cx="11179497" cy="348995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EE6BCBC2-A302-4AF3-9BC3-F85EF6C59D9D}"/>
                </a:ext>
              </a:extLst>
            </p:cNvPr>
            <p:cNvGrpSpPr/>
            <p:nvPr/>
          </p:nvGrpSpPr>
          <p:grpSpPr>
            <a:xfrm>
              <a:off x="509823" y="337084"/>
              <a:ext cx="11179497" cy="226563"/>
              <a:chOff x="509823" y="337084"/>
              <a:chExt cx="11179497" cy="226563"/>
            </a:xfrm>
          </p:grpSpPr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1EC7DFCC-70AF-4371-AE98-964F4FAC3112}"/>
                  </a:ext>
                </a:extLst>
              </p:cNvPr>
              <p:cNvSpPr/>
              <p:nvPr/>
            </p:nvSpPr>
            <p:spPr>
              <a:xfrm>
                <a:off x="509823" y="348203"/>
                <a:ext cx="96372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Technic</a:t>
                </a:r>
                <a:r>
                  <a:rPr lang="en-US" sz="8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Presentation</a:t>
                </a:r>
                <a:endParaRPr lang="id-ID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7E7330FD-58FF-4BB2-842E-E368C6B7835B}"/>
                  </a:ext>
                </a:extLst>
              </p:cNvPr>
              <p:cNvSpPr txBox="1"/>
              <p:nvPr/>
            </p:nvSpPr>
            <p:spPr>
              <a:xfrm>
                <a:off x="11439003" y="337084"/>
                <a:ext cx="250317" cy="215407"/>
              </a:xfrm>
              <a:prstGeom prst="rect">
                <a:avLst/>
              </a:prstGeom>
              <a:noFill/>
            </p:spPr>
            <p:txBody>
              <a:bodyPr wrap="none" lIns="91404" tIns="45702" rIns="91404" bIns="45702" rtlCol="0">
                <a:spAutoFit/>
              </a:bodyPr>
              <a:lstStyle/>
              <a:p>
                <a:pPr algn="r"/>
                <a:fld id="{260E2A6B-A809-4840-BF14-8648BC0BDF87}" type="slidenum">
                  <a:rPr lang="id-ID" sz="800" b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pPr algn="r"/>
                  <a:t>26</a:t>
                </a:fld>
                <a:r>
                  <a:rPr lang="en-US" sz="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t>.</a:t>
                </a:r>
                <a:endParaRPr lang="id-ID"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endParaRPr>
              </a:p>
            </p:txBody>
          </p:sp>
        </p:grp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EAEAAF15-B31B-4238-9CED-E600B8A87983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" y="686079"/>
              <a:ext cx="1097361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82" name="Chart 181">
            <a:extLst>
              <a:ext uri="{FF2B5EF4-FFF2-40B4-BE49-F238E27FC236}">
                <a16:creationId xmlns:a16="http://schemas.microsoft.com/office/drawing/2014/main" id="{6B45F198-FEDE-4FA5-94E8-C473F841E6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1788780"/>
              </p:ext>
            </p:extLst>
          </p:nvPr>
        </p:nvGraphicFramePr>
        <p:xfrm>
          <a:off x="783772" y="1395459"/>
          <a:ext cx="5744028" cy="3687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C692261-9170-48BD-911C-895E1F14BFF9}"/>
              </a:ext>
            </a:extLst>
          </p:cNvPr>
          <p:cNvGrpSpPr/>
          <p:nvPr/>
        </p:nvGrpSpPr>
        <p:grpSpPr>
          <a:xfrm>
            <a:off x="7249340" y="1933214"/>
            <a:ext cx="4050758" cy="2277502"/>
            <a:chOff x="798788" y="4078710"/>
            <a:chExt cx="4050758" cy="2277502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D45E1640-473E-4489-96BF-618BF588C3AE}"/>
                </a:ext>
              </a:extLst>
            </p:cNvPr>
            <p:cNvSpPr txBox="1"/>
            <p:nvPr/>
          </p:nvSpPr>
          <p:spPr>
            <a:xfrm>
              <a:off x="798788" y="40787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MOCKUP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4385DA96-683F-474B-99CE-C33F037EBD2C}"/>
                </a:ext>
              </a:extLst>
            </p:cNvPr>
            <p:cNvSpPr txBox="1"/>
            <p:nvPr/>
          </p:nvSpPr>
          <p:spPr>
            <a:xfrm>
              <a:off x="798788" y="4831820"/>
              <a:ext cx="4050758" cy="1524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asilsunisanas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 niaasnusi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nisanas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 niaasnusi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asisasil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4C9F29E4-40F2-47E1-873F-C0ECB3EEBD70}"/>
              </a:ext>
            </a:extLst>
          </p:cNvPr>
          <p:cNvGrpSpPr/>
          <p:nvPr/>
        </p:nvGrpSpPr>
        <p:grpSpPr>
          <a:xfrm>
            <a:off x="1104006" y="5695128"/>
            <a:ext cx="3314576" cy="400110"/>
            <a:chOff x="8064499" y="2878456"/>
            <a:chExt cx="3314576" cy="400110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4097918F-70E5-4036-A1B3-BF7C18D4499C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21B1E27E-B420-4072-B0CE-7DC0ECED2E78}"/>
                </a:ext>
              </a:extLst>
            </p:cNvPr>
            <p:cNvGrpSpPr/>
            <p:nvPr/>
          </p:nvGrpSpPr>
          <p:grpSpPr>
            <a:xfrm>
              <a:off x="8694851" y="2946568"/>
              <a:ext cx="2684224" cy="281446"/>
              <a:chOff x="9095766" y="2930693"/>
              <a:chExt cx="2684224" cy="281446"/>
            </a:xfrm>
          </p:grpSpPr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47266EA9-0BAF-4A24-943E-462DD3D51F48}"/>
                  </a:ext>
                </a:extLst>
              </p:cNvPr>
              <p:cNvSpPr txBox="1"/>
              <p:nvPr/>
            </p:nvSpPr>
            <p:spPr>
              <a:xfrm>
                <a:off x="10075692" y="2930693"/>
                <a:ext cx="1704298" cy="257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6822E867-B9B2-4537-8AB7-A2192772F5FE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1762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Chart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BF6966C3-3DFE-4477-BB21-F42D0994C4C3}"/>
              </a:ext>
            </a:extLst>
          </p:cNvPr>
          <p:cNvGrpSpPr/>
          <p:nvPr/>
        </p:nvGrpSpPr>
        <p:grpSpPr>
          <a:xfrm>
            <a:off x="4540511" y="5695128"/>
            <a:ext cx="3314576" cy="400110"/>
            <a:chOff x="8064499" y="2878456"/>
            <a:chExt cx="3314576" cy="400110"/>
          </a:xfrm>
        </p:grpSpPr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918EA827-B415-4BA2-8225-A6A5111CCD4D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B940D161-23CC-41A0-B5D6-F38D5A9FBB5E}"/>
                </a:ext>
              </a:extLst>
            </p:cNvPr>
            <p:cNvGrpSpPr/>
            <p:nvPr/>
          </p:nvGrpSpPr>
          <p:grpSpPr>
            <a:xfrm>
              <a:off x="8694851" y="2946568"/>
              <a:ext cx="2684224" cy="281446"/>
              <a:chOff x="9095766" y="2930693"/>
              <a:chExt cx="2684224" cy="281446"/>
            </a:xfrm>
          </p:grpSpPr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8F2B7196-2CB8-43A2-9390-2C9A85D31607}"/>
                  </a:ext>
                </a:extLst>
              </p:cNvPr>
              <p:cNvSpPr txBox="1"/>
              <p:nvPr/>
            </p:nvSpPr>
            <p:spPr>
              <a:xfrm>
                <a:off x="10075692" y="2930693"/>
                <a:ext cx="1704298" cy="257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</a:p>
            </p:txBody>
          </p: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AC56BA84-6D6B-4586-AEFA-7137D57B9E7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1762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Chart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298245C7-D7A7-4576-933D-3806828991BD}"/>
              </a:ext>
            </a:extLst>
          </p:cNvPr>
          <p:cNvGrpSpPr/>
          <p:nvPr/>
        </p:nvGrpSpPr>
        <p:grpSpPr>
          <a:xfrm>
            <a:off x="8014097" y="5695128"/>
            <a:ext cx="3314576" cy="400110"/>
            <a:chOff x="8064499" y="2878456"/>
            <a:chExt cx="3314576" cy="400110"/>
          </a:xfrm>
        </p:grpSpPr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5735653F-4E2E-48B5-9ED5-A91F8778502A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0AE58BEF-93C5-42AF-8F51-DC5ACA298BD7}"/>
                </a:ext>
              </a:extLst>
            </p:cNvPr>
            <p:cNvGrpSpPr/>
            <p:nvPr/>
          </p:nvGrpSpPr>
          <p:grpSpPr>
            <a:xfrm>
              <a:off x="8694851" y="2946568"/>
              <a:ext cx="2684224" cy="281446"/>
              <a:chOff x="9095766" y="2930693"/>
              <a:chExt cx="2684224" cy="281446"/>
            </a:xfrm>
          </p:grpSpPr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F4906FA6-0501-49C9-946A-AA7CE181D403}"/>
                  </a:ext>
                </a:extLst>
              </p:cNvPr>
              <p:cNvSpPr txBox="1"/>
              <p:nvPr/>
            </p:nvSpPr>
            <p:spPr>
              <a:xfrm>
                <a:off x="10075692" y="2930693"/>
                <a:ext cx="1704298" cy="257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</a:p>
            </p:txBody>
          </p: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EF0B322A-8343-427C-A395-ACFF579CC619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1762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Chart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06709430-9CB1-444B-B957-47C6ADED1948}"/>
              </a:ext>
            </a:extLst>
          </p:cNvPr>
          <p:cNvSpPr txBox="1"/>
          <p:nvPr/>
        </p:nvSpPr>
        <p:spPr>
          <a:xfrm>
            <a:off x="7249340" y="4566612"/>
            <a:ext cx="10092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31753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619CC67-D3F8-470C-8694-8213165EE8B5}"/>
              </a:ext>
            </a:extLst>
          </p:cNvPr>
          <p:cNvGrpSpPr/>
          <p:nvPr/>
        </p:nvGrpSpPr>
        <p:grpSpPr>
          <a:xfrm>
            <a:off x="509823" y="337084"/>
            <a:ext cx="11179497" cy="348995"/>
            <a:chOff x="509823" y="337084"/>
            <a:chExt cx="11179497" cy="34899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3AF64EC-ADBD-41BC-9E89-E14FB0D824EC}"/>
                </a:ext>
              </a:extLst>
            </p:cNvPr>
            <p:cNvGrpSpPr/>
            <p:nvPr/>
          </p:nvGrpSpPr>
          <p:grpSpPr>
            <a:xfrm>
              <a:off x="509823" y="337084"/>
              <a:ext cx="11179497" cy="226563"/>
              <a:chOff x="509823" y="337084"/>
              <a:chExt cx="11179497" cy="22656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52F92E-9CFE-404D-B076-46E0AEC32085}"/>
                  </a:ext>
                </a:extLst>
              </p:cNvPr>
              <p:cNvSpPr/>
              <p:nvPr/>
            </p:nvSpPr>
            <p:spPr>
              <a:xfrm>
                <a:off x="509823" y="348203"/>
                <a:ext cx="96372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Technic</a:t>
                </a:r>
                <a:r>
                  <a:rPr lang="en-US" sz="8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Presentation</a:t>
                </a:r>
                <a:endParaRPr lang="id-ID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4DEE937-0FC0-4841-BF2A-DCF7A581D4EE}"/>
                  </a:ext>
                </a:extLst>
              </p:cNvPr>
              <p:cNvSpPr txBox="1"/>
              <p:nvPr/>
            </p:nvSpPr>
            <p:spPr>
              <a:xfrm>
                <a:off x="11439003" y="337084"/>
                <a:ext cx="250317" cy="215407"/>
              </a:xfrm>
              <a:prstGeom prst="rect">
                <a:avLst/>
              </a:prstGeom>
              <a:noFill/>
            </p:spPr>
            <p:txBody>
              <a:bodyPr wrap="none" lIns="91404" tIns="45702" rIns="91404" bIns="45702" rtlCol="0">
                <a:spAutoFit/>
              </a:bodyPr>
              <a:lstStyle/>
              <a:p>
                <a:pPr algn="r"/>
                <a:fld id="{260E2A6B-A809-4840-BF14-8648BC0BDF87}" type="slidenum">
                  <a:rPr lang="id-ID" sz="800" b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pPr algn="r"/>
                  <a:t>27</a:t>
                </a:fld>
                <a:r>
                  <a:rPr lang="en-US" sz="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t>.</a:t>
                </a:r>
                <a:endParaRPr lang="id-ID"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endParaRPr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50D46B5F-400C-4ECF-98F6-CA05E682FBE2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" y="686079"/>
              <a:ext cx="1097361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E471624-7E17-43F1-897D-C03A59C24D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299520"/>
              </p:ext>
            </p:extLst>
          </p:nvPr>
        </p:nvGraphicFramePr>
        <p:xfrm>
          <a:off x="6461880" y="2297217"/>
          <a:ext cx="4651350" cy="3658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E627073F-E130-4BC6-820B-0DE0A8961129}"/>
              </a:ext>
            </a:extLst>
          </p:cNvPr>
          <p:cNvGrpSpPr/>
          <p:nvPr/>
        </p:nvGrpSpPr>
        <p:grpSpPr>
          <a:xfrm>
            <a:off x="840083" y="3666590"/>
            <a:ext cx="2390252" cy="896851"/>
            <a:chOff x="8064499" y="2878456"/>
            <a:chExt cx="2390252" cy="89685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C1895-34C0-433F-A889-6C90AC377B1D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7B41BDF-0F9B-4246-B132-54F1FEC79A9B}"/>
                </a:ext>
              </a:extLst>
            </p:cNvPr>
            <p:cNvGrpSpPr/>
            <p:nvPr/>
          </p:nvGrpSpPr>
          <p:grpSpPr>
            <a:xfrm>
              <a:off x="8694850" y="2951015"/>
              <a:ext cx="1759901" cy="824292"/>
              <a:chOff x="9095765" y="2935140"/>
              <a:chExt cx="1759901" cy="824292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CA3F19A-257B-481D-BDD4-B6A95108E80E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1759901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15DAEF9-97E3-4C6C-8D7B-0716F7487152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Mockup 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AB6898-56E6-4C63-9441-C41D13C1B8D3}"/>
              </a:ext>
            </a:extLst>
          </p:cNvPr>
          <p:cNvGrpSpPr/>
          <p:nvPr/>
        </p:nvGrpSpPr>
        <p:grpSpPr>
          <a:xfrm>
            <a:off x="3418183" y="3666590"/>
            <a:ext cx="2390252" cy="896851"/>
            <a:chOff x="8064499" y="2878456"/>
            <a:chExt cx="2390252" cy="89685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52EC802-A740-4450-ADF8-1C15A8DD5E05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5BCD744-F171-48CF-A901-E45645473699}"/>
                </a:ext>
              </a:extLst>
            </p:cNvPr>
            <p:cNvGrpSpPr/>
            <p:nvPr/>
          </p:nvGrpSpPr>
          <p:grpSpPr>
            <a:xfrm>
              <a:off x="8694850" y="2951015"/>
              <a:ext cx="1759901" cy="824292"/>
              <a:chOff x="9095765" y="2935140"/>
              <a:chExt cx="1759901" cy="824292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C04CD75-31A3-49F0-A40B-C0CADF0F4051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1759901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9050419-D770-44FA-8C7F-2A241D205A95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2D3E98-8B41-4B19-8A7C-20011510C784}"/>
              </a:ext>
            </a:extLst>
          </p:cNvPr>
          <p:cNvGrpSpPr/>
          <p:nvPr/>
        </p:nvGrpSpPr>
        <p:grpSpPr>
          <a:xfrm>
            <a:off x="840083" y="4993980"/>
            <a:ext cx="2390252" cy="896851"/>
            <a:chOff x="8064499" y="2992756"/>
            <a:chExt cx="2390252" cy="89685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E210A78-CA1A-4C6A-B9C8-F87EC93BF427}"/>
                </a:ext>
              </a:extLst>
            </p:cNvPr>
            <p:cNvSpPr txBox="1"/>
            <p:nvPr/>
          </p:nvSpPr>
          <p:spPr>
            <a:xfrm>
              <a:off x="8064499" y="29927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3BF3E05-0323-4FE2-A73C-A8A036FAEE10}"/>
                </a:ext>
              </a:extLst>
            </p:cNvPr>
            <p:cNvGrpSpPr/>
            <p:nvPr/>
          </p:nvGrpSpPr>
          <p:grpSpPr>
            <a:xfrm>
              <a:off x="8694850" y="3065315"/>
              <a:ext cx="1759901" cy="824292"/>
              <a:chOff x="9095765" y="3049440"/>
              <a:chExt cx="1759901" cy="824292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0A5B933-1DF9-4C31-97BF-09572B234703}"/>
                  </a:ext>
                </a:extLst>
              </p:cNvPr>
              <p:cNvSpPr txBox="1"/>
              <p:nvPr/>
            </p:nvSpPr>
            <p:spPr>
              <a:xfrm>
                <a:off x="9095765" y="3431752"/>
                <a:ext cx="1759901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09315EE-BE4F-4778-94F9-B8A48FBD93D7}"/>
                  </a:ext>
                </a:extLst>
              </p:cNvPr>
              <p:cNvSpPr txBox="1"/>
              <p:nvPr/>
            </p:nvSpPr>
            <p:spPr>
              <a:xfrm>
                <a:off x="9095766" y="30494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612118-954E-40BE-9D94-8C08DCB37FD3}"/>
              </a:ext>
            </a:extLst>
          </p:cNvPr>
          <p:cNvGrpSpPr/>
          <p:nvPr/>
        </p:nvGrpSpPr>
        <p:grpSpPr>
          <a:xfrm>
            <a:off x="3418183" y="4991964"/>
            <a:ext cx="2390252" cy="896851"/>
            <a:chOff x="8064499" y="2992756"/>
            <a:chExt cx="2390252" cy="89685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FBC1BA4-E4EE-4532-A3DA-318C775A6BB5}"/>
                </a:ext>
              </a:extLst>
            </p:cNvPr>
            <p:cNvSpPr txBox="1"/>
            <p:nvPr/>
          </p:nvSpPr>
          <p:spPr>
            <a:xfrm>
              <a:off x="8064499" y="29927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4.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6A4448B-1B79-4FB2-8AED-B0F5C00801FE}"/>
                </a:ext>
              </a:extLst>
            </p:cNvPr>
            <p:cNvGrpSpPr/>
            <p:nvPr/>
          </p:nvGrpSpPr>
          <p:grpSpPr>
            <a:xfrm>
              <a:off x="8694850" y="3065315"/>
              <a:ext cx="1759901" cy="824292"/>
              <a:chOff x="9095765" y="3049440"/>
              <a:chExt cx="1759901" cy="824292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72314F6-F5C9-432F-8315-6EB4EE68BC49}"/>
                  </a:ext>
                </a:extLst>
              </p:cNvPr>
              <p:cNvSpPr txBox="1"/>
              <p:nvPr/>
            </p:nvSpPr>
            <p:spPr>
              <a:xfrm>
                <a:off x="9095765" y="3431752"/>
                <a:ext cx="1759901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E0722DC-3329-488B-8AF3-AFDD78F5D2C7}"/>
                  </a:ext>
                </a:extLst>
              </p:cNvPr>
              <p:cNvSpPr txBox="1"/>
              <p:nvPr/>
            </p:nvSpPr>
            <p:spPr>
              <a:xfrm>
                <a:off x="9095766" y="30494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Fourth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84D918D3-634C-4794-AE68-8CB153AD4C6A}"/>
              </a:ext>
            </a:extLst>
          </p:cNvPr>
          <p:cNvSpPr txBox="1"/>
          <p:nvPr/>
        </p:nvSpPr>
        <p:spPr>
          <a:xfrm>
            <a:off x="4376850" y="1325293"/>
            <a:ext cx="3438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ln w="19050">
                  <a:noFill/>
                </a:ln>
                <a:latin typeface="+mj-lt"/>
              </a:rPr>
              <a:t>ABOUT OUR CHART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F1B018-5BB1-4E2D-A45F-85B0D0B892BF}"/>
              </a:ext>
            </a:extLst>
          </p:cNvPr>
          <p:cNvSpPr txBox="1"/>
          <p:nvPr/>
        </p:nvSpPr>
        <p:spPr>
          <a:xfrm>
            <a:off x="1078770" y="2301806"/>
            <a:ext cx="4729666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hanisa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asilsuni sansa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nisantar as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annisian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hanisan 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sanir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</a:p>
        </p:txBody>
      </p:sp>
    </p:spTree>
    <p:extLst>
      <p:ext uri="{BB962C8B-B14F-4D97-AF65-F5344CB8AC3E}">
        <p14:creationId xmlns:p14="http://schemas.microsoft.com/office/powerpoint/2010/main" val="25950330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425CD71-E120-467D-B6AD-BA496D433D47}"/>
              </a:ext>
            </a:extLst>
          </p:cNvPr>
          <p:cNvGrpSpPr/>
          <p:nvPr/>
        </p:nvGrpSpPr>
        <p:grpSpPr>
          <a:xfrm>
            <a:off x="509823" y="337084"/>
            <a:ext cx="11179497" cy="348995"/>
            <a:chOff x="509823" y="337084"/>
            <a:chExt cx="11179497" cy="34899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727B446-AADA-4277-880B-B837E81CF560}"/>
                </a:ext>
              </a:extLst>
            </p:cNvPr>
            <p:cNvGrpSpPr/>
            <p:nvPr/>
          </p:nvGrpSpPr>
          <p:grpSpPr>
            <a:xfrm>
              <a:off x="509823" y="337084"/>
              <a:ext cx="11179497" cy="226563"/>
              <a:chOff x="509823" y="337084"/>
              <a:chExt cx="11179497" cy="22656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357247A-3C7E-4A2A-A4E8-EF60F97F70B7}"/>
                  </a:ext>
                </a:extLst>
              </p:cNvPr>
              <p:cNvSpPr/>
              <p:nvPr/>
            </p:nvSpPr>
            <p:spPr>
              <a:xfrm>
                <a:off x="509823" y="348203"/>
                <a:ext cx="96372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Technic</a:t>
                </a:r>
                <a:r>
                  <a:rPr lang="en-US" sz="8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Presentation</a:t>
                </a:r>
                <a:endParaRPr lang="id-ID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B8839FF-4526-40EB-9410-C00B6754BF42}"/>
                  </a:ext>
                </a:extLst>
              </p:cNvPr>
              <p:cNvSpPr txBox="1"/>
              <p:nvPr/>
            </p:nvSpPr>
            <p:spPr>
              <a:xfrm>
                <a:off x="11439003" y="337084"/>
                <a:ext cx="250317" cy="215407"/>
              </a:xfrm>
              <a:prstGeom prst="rect">
                <a:avLst/>
              </a:prstGeom>
              <a:noFill/>
            </p:spPr>
            <p:txBody>
              <a:bodyPr wrap="none" lIns="91404" tIns="45702" rIns="91404" bIns="45702" rtlCol="0">
                <a:spAutoFit/>
              </a:bodyPr>
              <a:lstStyle/>
              <a:p>
                <a:pPr algn="r"/>
                <a:fld id="{260E2A6B-A809-4840-BF14-8648BC0BDF87}" type="slidenum">
                  <a:rPr lang="id-ID" sz="800" b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pPr algn="r"/>
                  <a:t>28</a:t>
                </a:fld>
                <a:r>
                  <a:rPr lang="en-US" sz="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t>.</a:t>
                </a:r>
                <a:endParaRPr lang="id-ID"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endParaRPr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E0EC321-90CF-4697-BFC5-417D7F54E02E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" y="686079"/>
              <a:ext cx="1097361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C44E9CF-BEF7-4FDC-B628-BBDFC51E1A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7618837"/>
              </p:ext>
            </p:extLst>
          </p:nvPr>
        </p:nvGraphicFramePr>
        <p:xfrm>
          <a:off x="-476241" y="1279525"/>
          <a:ext cx="7931132" cy="5287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87829A92-C731-432A-BE7E-CA4CDCABB191}"/>
              </a:ext>
            </a:extLst>
          </p:cNvPr>
          <p:cNvGrpSpPr/>
          <p:nvPr/>
        </p:nvGrpSpPr>
        <p:grpSpPr>
          <a:xfrm>
            <a:off x="7191284" y="1679044"/>
            <a:ext cx="4050758" cy="1862003"/>
            <a:chOff x="798788" y="4078710"/>
            <a:chExt cx="4050758" cy="186200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B92B80-8E29-4DAD-8566-F80B99490BDC}"/>
                </a:ext>
              </a:extLst>
            </p:cNvPr>
            <p:cNvSpPr txBox="1"/>
            <p:nvPr/>
          </p:nvSpPr>
          <p:spPr>
            <a:xfrm>
              <a:off x="798788" y="40787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CHART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7AC2461-21C8-42F3-AA4F-B5F533D9B8C1}"/>
                </a:ext>
              </a:extLst>
            </p:cNvPr>
            <p:cNvSpPr txBox="1"/>
            <p:nvPr/>
          </p:nvSpPr>
          <p:spPr>
            <a:xfrm>
              <a:off x="798788" y="4831820"/>
              <a:ext cx="4050758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asilsunisanas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 niaasnusi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 niaasnusi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asisasil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A7CA7F9-B3AA-41FB-B5C5-0A2666612401}"/>
              </a:ext>
            </a:extLst>
          </p:cNvPr>
          <p:cNvGrpSpPr/>
          <p:nvPr/>
        </p:nvGrpSpPr>
        <p:grpSpPr>
          <a:xfrm rot="10800000">
            <a:off x="6705600" y="4041634"/>
            <a:ext cx="4877612" cy="104096"/>
            <a:chOff x="1206495" y="4372994"/>
            <a:chExt cx="4877612" cy="10409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57D5824-A384-4364-8342-8A80FDDC2EF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5" y="4425042"/>
              <a:ext cx="4877612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91FC242-E58E-4B81-A85B-8034355C88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9264375-E1A7-40FA-96F7-316B31891B72}"/>
              </a:ext>
            </a:extLst>
          </p:cNvPr>
          <p:cNvSpPr txBox="1"/>
          <p:nvPr/>
        </p:nvSpPr>
        <p:spPr>
          <a:xfrm>
            <a:off x="7191284" y="5086861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ln w="19050">
                  <a:noFill/>
                </a:ln>
                <a:latin typeface="+mj-lt"/>
              </a:rPr>
              <a:t>121.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9AA590-1865-472F-85D3-D9AD1C928FA4}"/>
              </a:ext>
            </a:extLst>
          </p:cNvPr>
          <p:cNvSpPr txBox="1"/>
          <p:nvPr/>
        </p:nvSpPr>
        <p:spPr>
          <a:xfrm>
            <a:off x="8816835" y="5195685"/>
            <a:ext cx="2425207" cy="74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nisantar assapienan han 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nisantar assapienan hanisa itincidu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annisantar assapienan hanisa itincidu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get justo mi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anil</a:t>
            </a:r>
            <a:endParaRPr lang="id-ID" sz="6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FC779DF-FF8D-4592-99CB-7D2D16A16F82}"/>
              </a:ext>
            </a:extLst>
          </p:cNvPr>
          <p:cNvSpPr txBox="1"/>
          <p:nvPr/>
        </p:nvSpPr>
        <p:spPr>
          <a:xfrm>
            <a:off x="7205799" y="4737050"/>
            <a:ext cx="1168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13799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7206966-4644-45DA-A3FE-08EE541EB105}"/>
              </a:ext>
            </a:extLst>
          </p:cNvPr>
          <p:cNvGrpSpPr/>
          <p:nvPr/>
        </p:nvGrpSpPr>
        <p:grpSpPr>
          <a:xfrm>
            <a:off x="509823" y="337084"/>
            <a:ext cx="11179497" cy="348995"/>
            <a:chOff x="509823" y="337084"/>
            <a:chExt cx="11179497" cy="34899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58EE673-E6DB-4136-8210-E4E71131063A}"/>
                </a:ext>
              </a:extLst>
            </p:cNvPr>
            <p:cNvGrpSpPr/>
            <p:nvPr/>
          </p:nvGrpSpPr>
          <p:grpSpPr>
            <a:xfrm>
              <a:off x="509823" y="337084"/>
              <a:ext cx="11179497" cy="226563"/>
              <a:chOff x="509823" y="337084"/>
              <a:chExt cx="11179497" cy="22656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5227C77-BA5F-43A3-B67E-FAFF9F7ECE4D}"/>
                  </a:ext>
                </a:extLst>
              </p:cNvPr>
              <p:cNvSpPr/>
              <p:nvPr/>
            </p:nvSpPr>
            <p:spPr>
              <a:xfrm>
                <a:off x="509823" y="348203"/>
                <a:ext cx="96372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Technic</a:t>
                </a:r>
                <a:r>
                  <a:rPr lang="en-US" sz="8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Presentation</a:t>
                </a:r>
                <a:endParaRPr lang="id-ID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B2CAD6-41C1-4F7F-B4AE-D4FEC2FA8360}"/>
                  </a:ext>
                </a:extLst>
              </p:cNvPr>
              <p:cNvSpPr txBox="1"/>
              <p:nvPr/>
            </p:nvSpPr>
            <p:spPr>
              <a:xfrm>
                <a:off x="11439003" y="337084"/>
                <a:ext cx="250317" cy="215407"/>
              </a:xfrm>
              <a:prstGeom prst="rect">
                <a:avLst/>
              </a:prstGeom>
              <a:noFill/>
            </p:spPr>
            <p:txBody>
              <a:bodyPr wrap="none" lIns="91404" tIns="45702" rIns="91404" bIns="45702" rtlCol="0">
                <a:spAutoFit/>
              </a:bodyPr>
              <a:lstStyle/>
              <a:p>
                <a:pPr algn="r"/>
                <a:fld id="{260E2A6B-A809-4840-BF14-8648BC0BDF87}" type="slidenum">
                  <a:rPr lang="id-ID" sz="800" b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pPr algn="r"/>
                  <a:t>29</a:t>
                </a:fld>
                <a:r>
                  <a:rPr lang="en-US" sz="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t>.</a:t>
                </a:r>
                <a:endParaRPr lang="id-ID"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endParaRPr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517CD3AF-3C2E-4738-A9F0-211305D15D8A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" y="686079"/>
              <a:ext cx="1097361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2B9934C-0FE2-4DE9-B6F4-DA707C697A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1385553"/>
              </p:ext>
            </p:extLst>
          </p:nvPr>
        </p:nvGraphicFramePr>
        <p:xfrm>
          <a:off x="828478" y="1354699"/>
          <a:ext cx="5553272" cy="4668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5C5E565A-2C23-4A8B-9886-2C3EC7CA66B8}"/>
              </a:ext>
            </a:extLst>
          </p:cNvPr>
          <p:cNvGrpSpPr/>
          <p:nvPr/>
        </p:nvGrpSpPr>
        <p:grpSpPr>
          <a:xfrm>
            <a:off x="7193920" y="1811589"/>
            <a:ext cx="4050758" cy="2069752"/>
            <a:chOff x="798788" y="4078710"/>
            <a:chExt cx="4050758" cy="206975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23261B2-0A2D-4852-AB56-C3D8B8039155}"/>
                </a:ext>
              </a:extLst>
            </p:cNvPr>
            <p:cNvSpPr txBox="1"/>
            <p:nvPr/>
          </p:nvSpPr>
          <p:spPr>
            <a:xfrm>
              <a:off x="798788" y="40787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MOCKUP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E1671E4-4CC5-4687-866F-A8EC145BD4D6}"/>
                </a:ext>
              </a:extLst>
            </p:cNvPr>
            <p:cNvSpPr txBox="1"/>
            <p:nvPr/>
          </p:nvSpPr>
          <p:spPr>
            <a:xfrm>
              <a:off x="798788" y="4831820"/>
              <a:ext cx="4050758" cy="1316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asilsunisanas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 niaasnusi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nisanas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asisasil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anat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EFCE9AC-14AF-4E42-BC50-CD6C629BBA7B}"/>
              </a:ext>
            </a:extLst>
          </p:cNvPr>
          <p:cNvGrpSpPr/>
          <p:nvPr/>
        </p:nvGrpSpPr>
        <p:grpSpPr>
          <a:xfrm>
            <a:off x="7193920" y="4287086"/>
            <a:ext cx="4050758" cy="1216200"/>
            <a:chOff x="7193920" y="4077536"/>
            <a:chExt cx="4050758" cy="121620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ACE5703-6B53-4B8B-A49C-58FC0827E865}"/>
                </a:ext>
              </a:extLst>
            </p:cNvPr>
            <p:cNvSpPr txBox="1"/>
            <p:nvPr/>
          </p:nvSpPr>
          <p:spPr>
            <a:xfrm>
              <a:off x="7193920" y="4392592"/>
              <a:ext cx="4050758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asilsunisanas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nisanas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asisasil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anat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7765813-715F-4EC7-87BE-CE845C9AAC49}"/>
                </a:ext>
              </a:extLst>
            </p:cNvPr>
            <p:cNvSpPr txBox="1"/>
            <p:nvPr/>
          </p:nvSpPr>
          <p:spPr>
            <a:xfrm>
              <a:off x="7193920" y="4077536"/>
              <a:ext cx="9011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n w="19050">
                    <a:noFill/>
                  </a:ln>
                  <a:latin typeface="+mj-lt"/>
                </a:rPr>
                <a:t>What We Do</a:t>
              </a:r>
              <a:endParaRPr lang="id-ID" sz="1000">
                <a:ln w="19050">
                  <a:noFill/>
                </a:ln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5074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77EC342-28CE-4EC0-8E6D-A3C41EC48C12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9B6EB60-0496-4540-9C74-9B091D7CC905}"/>
              </a:ext>
            </a:extLst>
          </p:cNvPr>
          <p:cNvGrpSpPr/>
          <p:nvPr/>
        </p:nvGrpSpPr>
        <p:grpSpPr>
          <a:xfrm rot="10800000">
            <a:off x="5197609" y="5207985"/>
            <a:ext cx="6384790" cy="104096"/>
            <a:chOff x="1206499" y="4372994"/>
            <a:chExt cx="6384790" cy="104096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0C54DA6-E8A1-4CE6-8C9D-57D62428F913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9" y="4425042"/>
              <a:ext cx="638479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641079D-BAE9-4634-94CA-76B560D736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7B1DD05-053B-4111-85C4-FB9493963574}"/>
              </a:ext>
            </a:extLst>
          </p:cNvPr>
          <p:cNvSpPr txBox="1"/>
          <p:nvPr/>
        </p:nvSpPr>
        <p:spPr>
          <a:xfrm>
            <a:off x="5345272" y="1850360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WHAT IS MECHANIC ?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543793-B9CA-4830-A584-C7BA1BCC14AE}"/>
              </a:ext>
            </a:extLst>
          </p:cNvPr>
          <p:cNvSpPr txBox="1"/>
          <p:nvPr/>
        </p:nvSpPr>
        <p:spPr>
          <a:xfrm>
            <a:off x="5345272" y="2721084"/>
            <a:ext cx="2774381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satinas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E120A3-2932-454F-B130-F761FF2E2230}"/>
              </a:ext>
            </a:extLst>
          </p:cNvPr>
          <p:cNvSpPr txBox="1"/>
          <p:nvPr/>
        </p:nvSpPr>
        <p:spPr>
          <a:xfrm>
            <a:off x="10874967" y="5737364"/>
            <a:ext cx="819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>
                <a:ln w="19050">
                  <a:noFill/>
                </a:ln>
                <a:latin typeface="+mj-lt"/>
              </a:rPr>
              <a:t>41.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sp>
        <p:nvSpPr>
          <p:cNvPr id="19" name="Cross 18">
            <a:extLst>
              <a:ext uri="{FF2B5EF4-FFF2-40B4-BE49-F238E27FC236}">
                <a16:creationId xmlns:a16="http://schemas.microsoft.com/office/drawing/2014/main" id="{3D2EC7B8-844B-427C-B628-F12631B7664A}"/>
              </a:ext>
            </a:extLst>
          </p:cNvPr>
          <p:cNvSpPr/>
          <p:nvPr/>
        </p:nvSpPr>
        <p:spPr>
          <a:xfrm>
            <a:off x="9094998" y="1986483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C38C9C-FAAF-4BC9-BBF2-1D3907205F9B}"/>
              </a:ext>
            </a:extLst>
          </p:cNvPr>
          <p:cNvSpPr txBox="1"/>
          <p:nvPr/>
        </p:nvSpPr>
        <p:spPr>
          <a:xfrm>
            <a:off x="9690081" y="1899043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ais Nasata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ilania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nisani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 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nusan</a:t>
            </a:r>
            <a:endParaRPr lang="id-ID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Cross 20">
            <a:extLst>
              <a:ext uri="{FF2B5EF4-FFF2-40B4-BE49-F238E27FC236}">
                <a16:creationId xmlns:a16="http://schemas.microsoft.com/office/drawing/2014/main" id="{878DC635-56DF-4F83-86C3-BEBD0A8850F6}"/>
              </a:ext>
            </a:extLst>
          </p:cNvPr>
          <p:cNvSpPr/>
          <p:nvPr/>
        </p:nvSpPr>
        <p:spPr>
          <a:xfrm>
            <a:off x="9094998" y="3648377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110CF0-C28D-4A47-92E5-186889193292}"/>
              </a:ext>
            </a:extLst>
          </p:cNvPr>
          <p:cNvSpPr txBox="1"/>
          <p:nvPr/>
        </p:nvSpPr>
        <p:spPr>
          <a:xfrm>
            <a:off x="9690081" y="3561541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E01998-CA4B-4343-8A63-B91290E227CB}"/>
              </a:ext>
            </a:extLst>
          </p:cNvPr>
          <p:cNvSpPr txBox="1"/>
          <p:nvPr/>
        </p:nvSpPr>
        <p:spPr>
          <a:xfrm>
            <a:off x="7168633" y="4308403"/>
            <a:ext cx="925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DE6F2A7-76FF-4E9C-9D5C-79A0A3F4BDAB}"/>
              </a:ext>
            </a:extLst>
          </p:cNvPr>
          <p:cNvGrpSpPr/>
          <p:nvPr/>
        </p:nvGrpSpPr>
        <p:grpSpPr>
          <a:xfrm>
            <a:off x="5781603" y="5930468"/>
            <a:ext cx="4828059" cy="249052"/>
            <a:chOff x="5878588" y="5930468"/>
            <a:chExt cx="4828059" cy="24905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627AA3E-B45B-4464-902D-31C13929528B}"/>
                </a:ext>
              </a:extLst>
            </p:cNvPr>
            <p:cNvSpPr txBox="1"/>
            <p:nvPr/>
          </p:nvSpPr>
          <p:spPr>
            <a:xfrm>
              <a:off x="6993324" y="5930468"/>
              <a:ext cx="1383510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2.     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</a:t>
              </a: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psum </a:t>
              </a: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 </a:t>
              </a: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 </a:t>
              </a:r>
              <a:endParaRPr lang="en-US" sz="7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C3CB91D-4D4C-4B78-9501-7028D87F1C8D}"/>
                </a:ext>
              </a:extLst>
            </p:cNvPr>
            <p:cNvSpPr txBox="1"/>
            <p:nvPr/>
          </p:nvSpPr>
          <p:spPr>
            <a:xfrm>
              <a:off x="8500319" y="5936660"/>
              <a:ext cx="989482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3.    Adiscinge nis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92BB450-EDA5-4FFF-BF3D-5760870980E7}"/>
                </a:ext>
              </a:extLst>
            </p:cNvPr>
            <p:cNvSpPr txBox="1"/>
            <p:nvPr/>
          </p:nvSpPr>
          <p:spPr>
            <a:xfrm>
              <a:off x="9551686" y="5942852"/>
              <a:ext cx="115496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4.    Teturai ladiscinge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7E6736A-6EE9-4A6B-AB68-DBB54DC78F36}"/>
                </a:ext>
              </a:extLst>
            </p:cNvPr>
            <p:cNvSpPr txBox="1"/>
            <p:nvPr/>
          </p:nvSpPr>
          <p:spPr>
            <a:xfrm>
              <a:off x="5878588" y="5936660"/>
              <a:ext cx="988595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1.     Ladi nisatina 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66DF88C-CF1C-4340-9C60-3373C47519D1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E9903F-F73C-42E3-89EF-AC7DC2931617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3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3BF2040-DFE4-41D1-A9B4-54DFD0C4BE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636582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01A28BD-3DE0-4646-8F16-00054F8DF9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CD7172E-4754-4AE5-9D5E-27C3BE2D2F94}"/>
              </a:ext>
            </a:extLst>
          </p:cNvPr>
          <p:cNvGrpSpPr/>
          <p:nvPr/>
        </p:nvGrpSpPr>
        <p:grpSpPr>
          <a:xfrm>
            <a:off x="-2" y="0"/>
            <a:ext cx="12192002" cy="6863954"/>
            <a:chOff x="-2" y="0"/>
            <a:chExt cx="12192002" cy="6863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FBD3DDE-505B-42DB-90DA-9807B40B7524}"/>
                </a:ext>
              </a:extLst>
            </p:cNvPr>
            <p:cNvSpPr/>
            <p:nvPr/>
          </p:nvSpPr>
          <p:spPr>
            <a:xfrm flipH="1">
              <a:off x="-2" y="5264375"/>
              <a:ext cx="1524347" cy="1593625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6E37BDC-5DF8-4948-B474-B553CB0B7576}"/>
                </a:ext>
              </a:extLst>
            </p:cNvPr>
            <p:cNvSpPr/>
            <p:nvPr/>
          </p:nvSpPr>
          <p:spPr>
            <a:xfrm>
              <a:off x="0" y="0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B5E593E-69DB-4E89-8EE7-6C208F64C31C}"/>
                </a:ext>
              </a:extLst>
            </p:cNvPr>
            <p:cNvSpPr/>
            <p:nvPr/>
          </p:nvSpPr>
          <p:spPr>
            <a:xfrm>
              <a:off x="0" y="6177878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E654B33-1992-41EA-BAD9-438CB0030B44}"/>
                </a:ext>
              </a:extLst>
            </p:cNvPr>
            <p:cNvSpPr/>
            <p:nvPr/>
          </p:nvSpPr>
          <p:spPr>
            <a:xfrm flipH="1">
              <a:off x="-2" y="4347767"/>
              <a:ext cx="621707" cy="92087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A8B1F4DD-42ED-4144-AD64-ADF2E7CCAA02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D562FE-CB4D-4F09-AA6D-564141444241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30</a:t>
            </a:fld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59334A6-F722-43C3-B942-28692872A653}"/>
              </a:ext>
            </a:extLst>
          </p:cNvPr>
          <p:cNvGrpSpPr/>
          <p:nvPr/>
        </p:nvGrpSpPr>
        <p:grpSpPr>
          <a:xfrm>
            <a:off x="2895600" y="2472975"/>
            <a:ext cx="6400800" cy="1612181"/>
            <a:chOff x="2895600" y="2197204"/>
            <a:chExt cx="6400800" cy="161218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EBB40BC-1103-44C6-862B-842ECD6CFA75}"/>
                </a:ext>
              </a:extLst>
            </p:cNvPr>
            <p:cNvSpPr txBox="1"/>
            <p:nvPr/>
          </p:nvSpPr>
          <p:spPr>
            <a:xfrm>
              <a:off x="2895600" y="2197204"/>
              <a:ext cx="64008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THANK YOU</a:t>
              </a:r>
              <a:endParaRPr lang="id-ID" sz="9600" b="1">
                <a:ln w="19050">
                  <a:noFill/>
                </a:ln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3F57D10-71A2-450C-8B03-67C6B0F5E037}"/>
                </a:ext>
              </a:extLst>
            </p:cNvPr>
            <p:cNvSpPr txBox="1"/>
            <p:nvPr/>
          </p:nvSpPr>
          <p:spPr>
            <a:xfrm>
              <a:off x="4708809" y="3510842"/>
              <a:ext cx="2774381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b="1" spc="3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PRESENTATION TEMPLATE</a:t>
              </a:r>
              <a:endParaRPr lang="id-ID" sz="1000" b="1" spc="3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76012E8-ED68-4E3D-852A-B62E92896E21}"/>
              </a:ext>
            </a:extLst>
          </p:cNvPr>
          <p:cNvGrpSpPr/>
          <p:nvPr/>
        </p:nvGrpSpPr>
        <p:grpSpPr>
          <a:xfrm rot="10800000">
            <a:off x="10667653" y="686612"/>
            <a:ext cx="1524347" cy="2510233"/>
            <a:chOff x="152398" y="4500167"/>
            <a:chExt cx="1524347" cy="251023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8250BFD-17B2-4D4E-B426-9D34F116213E}"/>
                </a:ext>
              </a:extLst>
            </p:cNvPr>
            <p:cNvSpPr/>
            <p:nvPr/>
          </p:nvSpPr>
          <p:spPr>
            <a:xfrm flipH="1">
              <a:off x="152398" y="5416775"/>
              <a:ext cx="1524347" cy="1593625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C57C9CA-7759-48A4-9DC1-4189F90A6460}"/>
                </a:ext>
              </a:extLst>
            </p:cNvPr>
            <p:cNvSpPr/>
            <p:nvPr/>
          </p:nvSpPr>
          <p:spPr>
            <a:xfrm flipH="1">
              <a:off x="152398" y="4500167"/>
              <a:ext cx="621707" cy="92087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49056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C7B05E5-DB61-4549-90C0-58D7CF995868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3608108-CAF7-4CB3-A4F1-552044EA78EC}"/>
              </a:ext>
            </a:extLst>
          </p:cNvPr>
          <p:cNvSpPr txBox="1"/>
          <p:nvPr/>
        </p:nvSpPr>
        <p:spPr>
          <a:xfrm rot="5400000">
            <a:off x="9736625" y="2723119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WHAT IS MECHANIC ?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2F69333-1F1E-42F4-A373-1A30EA0A753D}"/>
              </a:ext>
            </a:extLst>
          </p:cNvPr>
          <p:cNvGrpSpPr/>
          <p:nvPr/>
        </p:nvGrpSpPr>
        <p:grpSpPr>
          <a:xfrm>
            <a:off x="610462" y="5201327"/>
            <a:ext cx="4575901" cy="104096"/>
            <a:chOff x="1206499" y="4372994"/>
            <a:chExt cx="4575901" cy="104096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7FECEB9-C2C6-4A9D-94A8-26B1F04840B7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9" y="4425042"/>
              <a:ext cx="457590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1D56BDA-9E3E-40C1-B7ED-414D17DD2A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45D78A-997A-433E-B165-3868C888EDE9}"/>
              </a:ext>
            </a:extLst>
          </p:cNvPr>
          <p:cNvSpPr txBox="1"/>
          <p:nvPr/>
        </p:nvSpPr>
        <p:spPr>
          <a:xfrm>
            <a:off x="6100880" y="5231401"/>
            <a:ext cx="2774381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satinas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EE5992-82BF-44A1-A039-F80F23477EBF}"/>
              </a:ext>
            </a:extLst>
          </p:cNvPr>
          <p:cNvGrpSpPr/>
          <p:nvPr/>
        </p:nvGrpSpPr>
        <p:grpSpPr>
          <a:xfrm>
            <a:off x="10311075" y="4987034"/>
            <a:ext cx="1625551" cy="1365474"/>
            <a:chOff x="1236484" y="4762450"/>
            <a:chExt cx="1625551" cy="136547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48FFF82-9960-47AB-9B70-6A1BB1142B9E}"/>
                </a:ext>
              </a:extLst>
            </p:cNvPr>
            <p:cNvSpPr txBox="1"/>
            <p:nvPr/>
          </p:nvSpPr>
          <p:spPr>
            <a:xfrm>
              <a:off x="1236484" y="5112261"/>
              <a:ext cx="162555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>
                  <a:ln w="19050">
                    <a:noFill/>
                  </a:ln>
                  <a:latin typeface="+mj-lt"/>
                </a:rPr>
                <a:t>111.</a:t>
              </a:r>
              <a:endParaRPr lang="id-ID" sz="60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214E1CE-65F9-4FC7-8D8C-233A1CE4D521}"/>
                </a:ext>
              </a:extLst>
            </p:cNvPr>
            <p:cNvSpPr txBox="1"/>
            <p:nvPr/>
          </p:nvSpPr>
          <p:spPr>
            <a:xfrm>
              <a:off x="1353179" y="4762450"/>
              <a:ext cx="13921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>
                  <a:ln w="19050">
                    <a:noFill/>
                  </a:ln>
                  <a:latin typeface="+mj-lt"/>
                </a:rPr>
                <a:t>What We Do </a:t>
              </a:r>
              <a:endParaRPr lang="id-ID" sz="1000">
                <a:ln w="19050">
                  <a:noFill/>
                </a:ln>
                <a:latin typeface="+mj-lt"/>
              </a:endParaRPr>
            </a:p>
          </p:txBody>
        </p:sp>
      </p:grpSp>
      <p:sp>
        <p:nvSpPr>
          <p:cNvPr id="22" name="Cross 21">
            <a:extLst>
              <a:ext uri="{FF2B5EF4-FFF2-40B4-BE49-F238E27FC236}">
                <a16:creationId xmlns:a16="http://schemas.microsoft.com/office/drawing/2014/main" id="{3FE06CA8-CD11-4BB3-856A-98884830A71D}"/>
              </a:ext>
            </a:extLst>
          </p:cNvPr>
          <p:cNvSpPr/>
          <p:nvPr/>
        </p:nvSpPr>
        <p:spPr>
          <a:xfrm>
            <a:off x="609600" y="1477909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A813D7-0DBB-43C4-8850-AC365E5AFA33}"/>
              </a:ext>
            </a:extLst>
          </p:cNvPr>
          <p:cNvSpPr txBox="1"/>
          <p:nvPr/>
        </p:nvSpPr>
        <p:spPr>
          <a:xfrm>
            <a:off x="1204683" y="1390653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Cross 24">
            <a:extLst>
              <a:ext uri="{FF2B5EF4-FFF2-40B4-BE49-F238E27FC236}">
                <a16:creationId xmlns:a16="http://schemas.microsoft.com/office/drawing/2014/main" id="{B5257F33-F370-4C2A-AEE6-0D3AF493447B}"/>
              </a:ext>
            </a:extLst>
          </p:cNvPr>
          <p:cNvSpPr/>
          <p:nvPr/>
        </p:nvSpPr>
        <p:spPr>
          <a:xfrm>
            <a:off x="609600" y="2931602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2AD0091-A6CC-4D27-B736-E17C5866AD59}"/>
              </a:ext>
            </a:extLst>
          </p:cNvPr>
          <p:cNvSpPr txBox="1"/>
          <p:nvPr/>
        </p:nvSpPr>
        <p:spPr>
          <a:xfrm>
            <a:off x="1204683" y="2844346"/>
            <a:ext cx="1387191" cy="811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ais Nasata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ilania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nisani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 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nusan</a:t>
            </a:r>
            <a:endParaRPr lang="id-ID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Cross 27">
            <a:extLst>
              <a:ext uri="{FF2B5EF4-FFF2-40B4-BE49-F238E27FC236}">
                <a16:creationId xmlns:a16="http://schemas.microsoft.com/office/drawing/2014/main" id="{E0177C91-24FD-4DB0-BAE8-6B64F4E4201A}"/>
              </a:ext>
            </a:extLst>
          </p:cNvPr>
          <p:cNvSpPr/>
          <p:nvPr/>
        </p:nvSpPr>
        <p:spPr>
          <a:xfrm>
            <a:off x="609600" y="4164442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3BBAB23-0D61-4BC6-8313-CAFECA56F70D}"/>
              </a:ext>
            </a:extLst>
          </p:cNvPr>
          <p:cNvSpPr txBox="1"/>
          <p:nvPr/>
        </p:nvSpPr>
        <p:spPr>
          <a:xfrm>
            <a:off x="1204683" y="4077186"/>
            <a:ext cx="1387191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76C774-BD69-44DB-9DEF-16D9170E10CF}"/>
              </a:ext>
            </a:extLst>
          </p:cNvPr>
          <p:cNvSpPr txBox="1"/>
          <p:nvPr/>
        </p:nvSpPr>
        <p:spPr>
          <a:xfrm>
            <a:off x="514586" y="5978384"/>
            <a:ext cx="925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8285D53-0D0E-4A9E-9EA8-F67067CBBE6C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F212DE-BDF8-41EE-BBE4-D924F8FD582D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4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66DF983-3310-4A21-B005-6EB637D5D8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78052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DE836F-26F9-483C-8A29-0E08053B9BCA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AA3E6A2-90EF-4346-B5F9-6884134DC7A7}"/>
              </a:ext>
            </a:extLst>
          </p:cNvPr>
          <p:cNvGrpSpPr/>
          <p:nvPr/>
        </p:nvGrpSpPr>
        <p:grpSpPr>
          <a:xfrm>
            <a:off x="608785" y="4081120"/>
            <a:ext cx="5487213" cy="104096"/>
            <a:chOff x="1206500" y="4372994"/>
            <a:chExt cx="5487213" cy="10409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7F99473-57B7-49EC-99F9-C188483A4752}"/>
                </a:ext>
              </a:extLst>
            </p:cNvPr>
            <p:cNvCxnSpPr>
              <a:cxnSpLocks/>
            </p:cNvCxnSpPr>
            <p:nvPr/>
          </p:nvCxnSpPr>
          <p:spPr>
            <a:xfrm>
              <a:off x="1206500" y="4425042"/>
              <a:ext cx="5487213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E916F37-9D86-4F35-942B-3B75BB07C9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7A80AD9-608B-4F02-999E-5ECCC798ACF3}"/>
              </a:ext>
            </a:extLst>
          </p:cNvPr>
          <p:cNvSpPr txBox="1"/>
          <p:nvPr/>
        </p:nvSpPr>
        <p:spPr>
          <a:xfrm>
            <a:off x="1455179" y="1761738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WHAT IS MECHANIC ?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E1FC2E-6F1D-4F21-9D4C-1DC79A4BECD5}"/>
              </a:ext>
            </a:extLst>
          </p:cNvPr>
          <p:cNvSpPr txBox="1"/>
          <p:nvPr/>
        </p:nvSpPr>
        <p:spPr>
          <a:xfrm>
            <a:off x="1455179" y="2545642"/>
            <a:ext cx="2774381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satinas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5241F41-EDE9-4D4B-A4A3-B00E02B342C2}"/>
              </a:ext>
            </a:extLst>
          </p:cNvPr>
          <p:cNvGrpSpPr/>
          <p:nvPr/>
        </p:nvGrpSpPr>
        <p:grpSpPr>
          <a:xfrm>
            <a:off x="985691" y="4766345"/>
            <a:ext cx="3235077" cy="626646"/>
            <a:chOff x="985691" y="4807443"/>
            <a:chExt cx="3235077" cy="626646"/>
          </a:xfrm>
        </p:grpSpPr>
        <p:sp>
          <p:nvSpPr>
            <p:cNvPr id="31" name="Cross 30">
              <a:extLst>
                <a:ext uri="{FF2B5EF4-FFF2-40B4-BE49-F238E27FC236}">
                  <a16:creationId xmlns:a16="http://schemas.microsoft.com/office/drawing/2014/main" id="{490D6F6C-297A-4102-A21E-440FB7E462CC}"/>
                </a:ext>
              </a:extLst>
            </p:cNvPr>
            <p:cNvSpPr/>
            <p:nvPr/>
          </p:nvSpPr>
          <p:spPr>
            <a:xfrm>
              <a:off x="985691" y="4906788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A573B06-77AC-4C47-9A00-E630671E004B}"/>
                </a:ext>
              </a:extLst>
            </p:cNvPr>
            <p:cNvSpPr txBox="1"/>
            <p:nvPr/>
          </p:nvSpPr>
          <p:spPr>
            <a:xfrm>
              <a:off x="1446387" y="4807443"/>
              <a:ext cx="2774381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hanisani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nisai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nisa 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nisati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velas aliqueta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5B925CE-2AFF-463F-8520-A91E63389BFE}"/>
              </a:ext>
            </a:extLst>
          </p:cNvPr>
          <p:cNvSpPr txBox="1"/>
          <p:nvPr/>
        </p:nvSpPr>
        <p:spPr>
          <a:xfrm>
            <a:off x="6000397" y="5728999"/>
            <a:ext cx="695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n w="19050">
                  <a:noFill/>
                </a:ln>
                <a:latin typeface="+mj-lt"/>
              </a:rPr>
              <a:t>41.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2B8173D-71F2-4AD0-AC1E-29635A00516F}"/>
              </a:ext>
            </a:extLst>
          </p:cNvPr>
          <p:cNvGrpSpPr/>
          <p:nvPr/>
        </p:nvGrpSpPr>
        <p:grpSpPr>
          <a:xfrm>
            <a:off x="6929229" y="5916860"/>
            <a:ext cx="2156699" cy="218081"/>
            <a:chOff x="4483925" y="4136029"/>
            <a:chExt cx="3157847" cy="263114"/>
          </a:xfrm>
        </p:grpSpPr>
        <p:sp>
          <p:nvSpPr>
            <p:cNvPr id="43" name="Rounded Rectangle 55">
              <a:extLst>
                <a:ext uri="{FF2B5EF4-FFF2-40B4-BE49-F238E27FC236}">
                  <a16:creationId xmlns:a16="http://schemas.microsoft.com/office/drawing/2014/main" id="{037C026C-45EF-4439-9BDA-3F3332D58B54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44" name="Rounded Rectangle 56">
              <a:extLst>
                <a:ext uri="{FF2B5EF4-FFF2-40B4-BE49-F238E27FC236}">
                  <a16:creationId xmlns:a16="http://schemas.microsoft.com/office/drawing/2014/main" id="{7343F1E2-02B5-4ED8-94AE-194A711FA14E}"/>
                </a:ext>
              </a:extLst>
            </p:cNvPr>
            <p:cNvSpPr/>
            <p:nvPr/>
          </p:nvSpPr>
          <p:spPr>
            <a:xfrm>
              <a:off x="4483928" y="4136029"/>
              <a:ext cx="2606912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82C60F6-F772-4A7B-AB39-1A5F6F28F425}"/>
                </a:ext>
              </a:extLst>
            </p:cNvPr>
            <p:cNvSpPr/>
            <p:nvPr/>
          </p:nvSpPr>
          <p:spPr>
            <a:xfrm>
              <a:off x="4518552" y="4156191"/>
              <a:ext cx="777368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Title Here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E263BE2-9BE0-4FFB-88B1-99CD46955699}"/>
              </a:ext>
            </a:extLst>
          </p:cNvPr>
          <p:cNvGrpSpPr/>
          <p:nvPr/>
        </p:nvGrpSpPr>
        <p:grpSpPr>
          <a:xfrm>
            <a:off x="985691" y="5737801"/>
            <a:ext cx="3235077" cy="441980"/>
            <a:chOff x="985691" y="4807443"/>
            <a:chExt cx="3235077" cy="441980"/>
          </a:xfrm>
        </p:grpSpPr>
        <p:sp>
          <p:nvSpPr>
            <p:cNvPr id="35" name="Cross 34">
              <a:extLst>
                <a:ext uri="{FF2B5EF4-FFF2-40B4-BE49-F238E27FC236}">
                  <a16:creationId xmlns:a16="http://schemas.microsoft.com/office/drawing/2014/main" id="{2B5B3780-E76F-4F77-AA66-8E18BAA3EE85}"/>
                </a:ext>
              </a:extLst>
            </p:cNvPr>
            <p:cNvSpPr/>
            <p:nvPr/>
          </p:nvSpPr>
          <p:spPr>
            <a:xfrm>
              <a:off x="985691" y="4906788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330BB6B-AFF2-46B9-A1D7-0C77AF34DCEA}"/>
                </a:ext>
              </a:extLst>
            </p:cNvPr>
            <p:cNvSpPr txBox="1"/>
            <p:nvPr/>
          </p:nvSpPr>
          <p:spPr>
            <a:xfrm>
              <a:off x="1446387" y="4807443"/>
              <a:ext cx="2774381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hanisani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nisai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nisa 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nisati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saniil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3EF9BD9-2720-4A31-87F8-374F9FBB9E96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8F186-23DD-4ACA-9EB5-C6BA6F3FBF0C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5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6BF20B3-DD6D-406D-B0EE-AD4D38DAB1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56663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BBF40A1-E63E-4E44-92BB-AA25AA9A9CD4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FA74D4F-9E03-40FE-AEC9-1359D0599EE8}"/>
              </a:ext>
            </a:extLst>
          </p:cNvPr>
          <p:cNvSpPr txBox="1"/>
          <p:nvPr/>
        </p:nvSpPr>
        <p:spPr>
          <a:xfrm>
            <a:off x="8346849" y="2053756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WHAT IS MECHANIC ?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E59A56-D6DD-4D49-8E40-E2384AA7635F}"/>
              </a:ext>
            </a:extLst>
          </p:cNvPr>
          <p:cNvGrpSpPr/>
          <p:nvPr/>
        </p:nvGrpSpPr>
        <p:grpSpPr>
          <a:xfrm rot="10800000">
            <a:off x="1535905" y="6117925"/>
            <a:ext cx="5952353" cy="104096"/>
            <a:chOff x="1206499" y="4372994"/>
            <a:chExt cx="5952353" cy="10409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C3F3EE8-A634-432C-9E87-74B82E33A102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9" y="4425042"/>
              <a:ext cx="5952353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0476CC0-671E-4ED4-8BEF-D570C7ABDA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3E89301-015A-4349-A0DD-E00F376776EA}"/>
              </a:ext>
            </a:extLst>
          </p:cNvPr>
          <p:cNvSpPr txBox="1"/>
          <p:nvPr/>
        </p:nvSpPr>
        <p:spPr>
          <a:xfrm>
            <a:off x="8359549" y="2794247"/>
            <a:ext cx="2774381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dani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nasa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atisani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nusai bisan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09894C-8E19-473D-9E5B-58D80F4D5734}"/>
              </a:ext>
            </a:extLst>
          </p:cNvPr>
          <p:cNvSpPr txBox="1"/>
          <p:nvPr/>
        </p:nvSpPr>
        <p:spPr>
          <a:xfrm>
            <a:off x="10077193" y="5537931"/>
            <a:ext cx="1625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>
                <a:ln w="19050">
                  <a:noFill/>
                </a:ln>
                <a:latin typeface="+mj-lt"/>
              </a:rPr>
              <a:t>321.</a:t>
            </a:r>
            <a:endParaRPr lang="id-ID" sz="4800" b="1">
              <a:ln w="19050">
                <a:noFill/>
              </a:ln>
              <a:latin typeface="+mj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1727744-FA26-495B-B446-F1BC3F46390F}"/>
              </a:ext>
            </a:extLst>
          </p:cNvPr>
          <p:cNvGrpSpPr/>
          <p:nvPr/>
        </p:nvGrpSpPr>
        <p:grpSpPr>
          <a:xfrm>
            <a:off x="2828327" y="5572123"/>
            <a:ext cx="4726141" cy="249052"/>
            <a:chOff x="5878588" y="5930468"/>
            <a:chExt cx="4726141" cy="24905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D35266D-7072-4E88-8C6B-1E6203BBDAC3}"/>
                </a:ext>
              </a:extLst>
            </p:cNvPr>
            <p:cNvSpPr txBox="1"/>
            <p:nvPr/>
          </p:nvSpPr>
          <p:spPr>
            <a:xfrm>
              <a:off x="6993324" y="5930468"/>
              <a:ext cx="121896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2.     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</a:t>
              </a: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psum </a:t>
              </a: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endParaRPr lang="en-US" sz="7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33BF3B5-F2AC-401F-9A21-976E886476FF}"/>
                </a:ext>
              </a:extLst>
            </p:cNvPr>
            <p:cNvSpPr txBox="1"/>
            <p:nvPr/>
          </p:nvSpPr>
          <p:spPr>
            <a:xfrm>
              <a:off x="8338426" y="5936660"/>
              <a:ext cx="989482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3.     Mina duniasa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527B44A-6EA1-4283-A2F5-F7A7F37BCFD2}"/>
                </a:ext>
              </a:extLst>
            </p:cNvPr>
            <p:cNvSpPr txBox="1"/>
            <p:nvPr/>
          </p:nvSpPr>
          <p:spPr>
            <a:xfrm>
              <a:off x="9449768" y="5942852"/>
              <a:ext cx="115496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4.    Teturai ladiscine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C282D9B-61E5-4ACE-9D16-9B65991D9360}"/>
                </a:ext>
              </a:extLst>
            </p:cNvPr>
            <p:cNvSpPr txBox="1"/>
            <p:nvPr/>
          </p:nvSpPr>
          <p:spPr>
            <a:xfrm>
              <a:off x="5878588" y="5936660"/>
              <a:ext cx="988595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1.     Dalan nisanai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D6C9580-61E6-4E20-AC2A-6921BDB5F8ED}"/>
              </a:ext>
            </a:extLst>
          </p:cNvPr>
          <p:cNvSpPr txBox="1"/>
          <p:nvPr/>
        </p:nvSpPr>
        <p:spPr>
          <a:xfrm>
            <a:off x="8359548" y="4542837"/>
            <a:ext cx="1413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9C126D-955A-47ED-B0E8-3383BA494D82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7C454F-F7AB-4C57-B44E-FFEE21D45B6F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6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30D8045-D212-474B-A4AE-AE651782C1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61772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B31BC3-D702-4A63-B891-8933DB7582FE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4289F08-7F56-4444-83AA-0E5519FE0D15}"/>
              </a:ext>
            </a:extLst>
          </p:cNvPr>
          <p:cNvGrpSpPr/>
          <p:nvPr/>
        </p:nvGrpSpPr>
        <p:grpSpPr>
          <a:xfrm rot="10800000">
            <a:off x="4295296" y="4296514"/>
            <a:ext cx="7287104" cy="104096"/>
            <a:chOff x="1206498" y="4372994"/>
            <a:chExt cx="7287104" cy="10409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DB39643-F8A4-400F-8709-0D38B70FECF8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8" y="4425042"/>
              <a:ext cx="728710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54034CB-38C5-4869-A930-32AC660C03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E93524B8-4C85-4E9A-97A9-82985B251FA5}"/>
              </a:ext>
            </a:extLst>
          </p:cNvPr>
          <p:cNvSpPr txBox="1"/>
          <p:nvPr/>
        </p:nvSpPr>
        <p:spPr>
          <a:xfrm rot="16200000">
            <a:off x="5036136" y="5021864"/>
            <a:ext cx="1623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n w="19050">
                  <a:noFill/>
                </a:ln>
                <a:latin typeface="+mj-lt"/>
              </a:rPr>
              <a:t>ABOUT SERVICE</a:t>
            </a:r>
            <a:endParaRPr lang="id-ID" sz="1200" b="1">
              <a:ln w="19050">
                <a:noFill/>
              </a:ln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1436F6-3C77-4AF9-A239-71014FFF7988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4051F1-62F0-41E9-9462-16E7628065AE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7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7EAB8CB-5BF4-4A80-B625-2A4956B9273B}"/>
              </a:ext>
            </a:extLst>
          </p:cNvPr>
          <p:cNvGrpSpPr/>
          <p:nvPr/>
        </p:nvGrpSpPr>
        <p:grpSpPr>
          <a:xfrm>
            <a:off x="5484661" y="1512084"/>
            <a:ext cx="5402218" cy="2244865"/>
            <a:chOff x="4876526" y="1512084"/>
            <a:chExt cx="5402218" cy="224486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83DB1D5-45C3-499E-A68D-0B3C17039E30}"/>
                </a:ext>
              </a:extLst>
            </p:cNvPr>
            <p:cNvGrpSpPr/>
            <p:nvPr/>
          </p:nvGrpSpPr>
          <p:grpSpPr>
            <a:xfrm>
              <a:off x="4876526" y="1512084"/>
              <a:ext cx="2646318" cy="896851"/>
              <a:chOff x="8064499" y="2878456"/>
              <a:chExt cx="2646318" cy="896851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BEA9B54-59E8-411C-81EA-87A8D24063CC}"/>
                  </a:ext>
                </a:extLst>
              </p:cNvPr>
              <p:cNvSpPr txBox="1"/>
              <p:nvPr/>
            </p:nvSpPr>
            <p:spPr>
              <a:xfrm>
                <a:off x="8064499" y="2878456"/>
                <a:ext cx="7608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ln w="19050">
                      <a:noFill/>
                    </a:ln>
                    <a:latin typeface="+mj-lt"/>
                  </a:rPr>
                  <a:t>1.</a:t>
                </a:r>
                <a:endParaRPr lang="id-ID" sz="2000" b="1">
                  <a:ln w="19050">
                    <a:noFill/>
                  </a:ln>
                  <a:latin typeface="+mj-lt"/>
                </a:endParaRP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F24BBA4D-799B-433B-B1CC-1517B20D24D1}"/>
                  </a:ext>
                </a:extLst>
              </p:cNvPr>
              <p:cNvGrpSpPr/>
              <p:nvPr/>
            </p:nvGrpSpPr>
            <p:grpSpPr>
              <a:xfrm>
                <a:off x="8694850" y="2951015"/>
                <a:ext cx="2015967" cy="824292"/>
                <a:chOff x="9095765" y="2935140"/>
                <a:chExt cx="2015967" cy="824292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EE124D3-31AD-472F-B9E7-F4A6AAB6014D}"/>
                    </a:ext>
                  </a:extLst>
                </p:cNvPr>
                <p:cNvSpPr txBox="1"/>
                <p:nvPr/>
              </p:nvSpPr>
              <p:spPr>
                <a:xfrm>
                  <a:off x="9095765" y="3317452"/>
                  <a:ext cx="2015967" cy="441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 nisanil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hanisa nus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amet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tetur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adipiscinge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inisani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BCB7455-B30A-4C10-85AE-8B1FBFB90154}"/>
                    </a:ext>
                  </a:extLst>
                </p:cNvPr>
                <p:cNvSpPr txBox="1"/>
                <p:nvPr/>
              </p:nvSpPr>
              <p:spPr>
                <a:xfrm>
                  <a:off x="9095766" y="2935140"/>
                  <a:ext cx="15875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First Service</a:t>
                  </a:r>
                  <a:endParaRPr lang="id-ID" sz="1200" b="1">
                    <a:ln w="19050">
                      <a:noFill/>
                    </a:ln>
                    <a:latin typeface="+mj-lt"/>
                  </a:endParaRPr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5B5ACBE8-B286-42E1-8D98-F9EC17A6AADB}"/>
                </a:ext>
              </a:extLst>
            </p:cNvPr>
            <p:cNvGrpSpPr/>
            <p:nvPr/>
          </p:nvGrpSpPr>
          <p:grpSpPr>
            <a:xfrm>
              <a:off x="7632426" y="1512084"/>
              <a:ext cx="2646318" cy="896851"/>
              <a:chOff x="8064499" y="2878456"/>
              <a:chExt cx="2646318" cy="89685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C408012-E2D5-4318-866C-48BD0B99E0A4}"/>
                  </a:ext>
                </a:extLst>
              </p:cNvPr>
              <p:cNvSpPr txBox="1"/>
              <p:nvPr/>
            </p:nvSpPr>
            <p:spPr>
              <a:xfrm>
                <a:off x="8064499" y="2878456"/>
                <a:ext cx="7608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ln w="19050">
                      <a:noFill/>
                    </a:ln>
                    <a:latin typeface="+mj-lt"/>
                  </a:rPr>
                  <a:t>2.</a:t>
                </a:r>
                <a:endParaRPr lang="id-ID" sz="2000" b="1">
                  <a:ln w="19050">
                    <a:noFill/>
                  </a:ln>
                  <a:latin typeface="+mj-lt"/>
                </a:endParaRPr>
              </a:p>
            </p:txBody>
          </p: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B1BDF9F8-040B-4EE9-9AB5-A01F1EBF06C3}"/>
                  </a:ext>
                </a:extLst>
              </p:cNvPr>
              <p:cNvGrpSpPr/>
              <p:nvPr/>
            </p:nvGrpSpPr>
            <p:grpSpPr>
              <a:xfrm>
                <a:off x="8694850" y="2951015"/>
                <a:ext cx="2015967" cy="824292"/>
                <a:chOff x="9095765" y="2935140"/>
                <a:chExt cx="2015967" cy="824292"/>
              </a:xfrm>
            </p:grpSpPr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5B3F1FB6-5707-49D9-9426-4A8B97257FDE}"/>
                    </a:ext>
                  </a:extLst>
                </p:cNvPr>
                <p:cNvSpPr txBox="1"/>
                <p:nvPr/>
              </p:nvSpPr>
              <p:spPr>
                <a:xfrm>
                  <a:off x="9095765" y="3317452"/>
                  <a:ext cx="2015967" cy="441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 nisanil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hanisa nus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amet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tetur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adipiscinge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inisani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DED21568-88E9-45FC-B5CE-6F5C4A0E89A7}"/>
                    </a:ext>
                  </a:extLst>
                </p:cNvPr>
                <p:cNvSpPr txBox="1"/>
                <p:nvPr/>
              </p:nvSpPr>
              <p:spPr>
                <a:xfrm>
                  <a:off x="9095766" y="2935140"/>
                  <a:ext cx="15875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Second Service</a:t>
                  </a:r>
                  <a:endParaRPr lang="id-ID" sz="1200" b="1">
                    <a:ln w="19050">
                      <a:noFill/>
                    </a:ln>
                    <a:latin typeface="+mj-lt"/>
                  </a:endParaRPr>
                </a:p>
              </p:txBody>
            </p:sp>
          </p:grp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7BCBDC5-A4CD-45BE-9D5D-24C9F7039208}"/>
                </a:ext>
              </a:extLst>
            </p:cNvPr>
            <p:cNvGrpSpPr/>
            <p:nvPr/>
          </p:nvGrpSpPr>
          <p:grpSpPr>
            <a:xfrm>
              <a:off x="4876526" y="2860098"/>
              <a:ext cx="2646318" cy="896851"/>
              <a:chOff x="8064499" y="2878456"/>
              <a:chExt cx="2646318" cy="896851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A43EF847-76F3-42BA-B6FF-4F816B2088BB}"/>
                  </a:ext>
                </a:extLst>
              </p:cNvPr>
              <p:cNvSpPr txBox="1"/>
              <p:nvPr/>
            </p:nvSpPr>
            <p:spPr>
              <a:xfrm>
                <a:off x="8064499" y="2878456"/>
                <a:ext cx="7608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ln w="19050">
                      <a:noFill/>
                    </a:ln>
                    <a:latin typeface="+mj-lt"/>
                  </a:rPr>
                  <a:t>3.</a:t>
                </a:r>
                <a:endParaRPr lang="id-ID" sz="2000" b="1">
                  <a:ln w="19050">
                    <a:noFill/>
                  </a:ln>
                  <a:latin typeface="+mj-lt"/>
                </a:endParaRPr>
              </a:p>
            </p:txBody>
          </p: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8C39FA50-9806-4430-89CB-6B0591E1AE34}"/>
                  </a:ext>
                </a:extLst>
              </p:cNvPr>
              <p:cNvGrpSpPr/>
              <p:nvPr/>
            </p:nvGrpSpPr>
            <p:grpSpPr>
              <a:xfrm>
                <a:off x="8694850" y="2951015"/>
                <a:ext cx="2015967" cy="824292"/>
                <a:chOff x="9095765" y="2935140"/>
                <a:chExt cx="2015967" cy="824292"/>
              </a:xfrm>
            </p:grpSpPr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DACB7838-3BBB-4160-B88C-44DEC6C1EC4A}"/>
                    </a:ext>
                  </a:extLst>
                </p:cNvPr>
                <p:cNvSpPr txBox="1"/>
                <p:nvPr/>
              </p:nvSpPr>
              <p:spPr>
                <a:xfrm>
                  <a:off x="9095765" y="3317452"/>
                  <a:ext cx="2015967" cy="441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 nisanil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hanisa nus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amet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tetur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adipiscinge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inisani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BA9D707D-7959-4EDE-BC26-71774BE300B1}"/>
                    </a:ext>
                  </a:extLst>
                </p:cNvPr>
                <p:cNvSpPr txBox="1"/>
                <p:nvPr/>
              </p:nvSpPr>
              <p:spPr>
                <a:xfrm>
                  <a:off x="9095766" y="2935140"/>
                  <a:ext cx="15875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Third Service</a:t>
                  </a:r>
                  <a:endParaRPr lang="id-ID" sz="1200" b="1">
                    <a:ln w="19050">
                      <a:noFill/>
                    </a:ln>
                    <a:latin typeface="+mj-lt"/>
                  </a:endParaRPr>
                </a:p>
              </p:txBody>
            </p:sp>
          </p:grp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492DDAB-51CC-4C50-BE86-FEDFB49E4369}"/>
                </a:ext>
              </a:extLst>
            </p:cNvPr>
            <p:cNvGrpSpPr/>
            <p:nvPr/>
          </p:nvGrpSpPr>
          <p:grpSpPr>
            <a:xfrm>
              <a:off x="7632426" y="2858082"/>
              <a:ext cx="2646318" cy="896851"/>
              <a:chOff x="8064499" y="2878456"/>
              <a:chExt cx="2646318" cy="896851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7791C43-AD36-4F50-BC59-39785D4025CC}"/>
                  </a:ext>
                </a:extLst>
              </p:cNvPr>
              <p:cNvSpPr txBox="1"/>
              <p:nvPr/>
            </p:nvSpPr>
            <p:spPr>
              <a:xfrm>
                <a:off x="8064499" y="2878456"/>
                <a:ext cx="7608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ln w="19050">
                      <a:noFill/>
                    </a:ln>
                    <a:latin typeface="+mj-lt"/>
                  </a:rPr>
                  <a:t>4.</a:t>
                </a:r>
                <a:endParaRPr lang="id-ID" sz="2000" b="1">
                  <a:ln w="19050">
                    <a:noFill/>
                  </a:ln>
                  <a:latin typeface="+mj-lt"/>
                </a:endParaRPr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EC35743-BDBA-40C9-8EA0-4FD05D413F96}"/>
                  </a:ext>
                </a:extLst>
              </p:cNvPr>
              <p:cNvGrpSpPr/>
              <p:nvPr/>
            </p:nvGrpSpPr>
            <p:grpSpPr>
              <a:xfrm>
                <a:off x="8694850" y="2951015"/>
                <a:ext cx="2015967" cy="824292"/>
                <a:chOff x="9095765" y="2935140"/>
                <a:chExt cx="2015967" cy="824292"/>
              </a:xfrm>
            </p:grpSpPr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4F1EF1A8-5B9E-464A-AE03-3C7694FAFDF0}"/>
                    </a:ext>
                  </a:extLst>
                </p:cNvPr>
                <p:cNvSpPr txBox="1"/>
                <p:nvPr/>
              </p:nvSpPr>
              <p:spPr>
                <a:xfrm>
                  <a:off x="9095765" y="3317452"/>
                  <a:ext cx="2015967" cy="441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 nisanil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hanisa nus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amet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tetur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adipiscinge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inisani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E0B2DEFF-BF17-4D7D-A791-FB4E26577A99}"/>
                    </a:ext>
                  </a:extLst>
                </p:cNvPr>
                <p:cNvSpPr txBox="1"/>
                <p:nvPr/>
              </p:nvSpPr>
              <p:spPr>
                <a:xfrm>
                  <a:off x="9095766" y="2935140"/>
                  <a:ext cx="15875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Fourth Service</a:t>
                  </a:r>
                  <a:endParaRPr lang="id-ID" sz="1200" b="1">
                    <a:ln w="19050">
                      <a:noFill/>
                    </a:ln>
                    <a:latin typeface="+mj-lt"/>
                  </a:endParaRPr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C9958F48-98FC-4A59-840D-54C5846E1118}"/>
              </a:ext>
            </a:extLst>
          </p:cNvPr>
          <p:cNvSpPr txBox="1"/>
          <p:nvPr/>
        </p:nvSpPr>
        <p:spPr>
          <a:xfrm>
            <a:off x="6115012" y="4830587"/>
            <a:ext cx="4771867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dani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nasa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atisani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nusai bisan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E2A212A-D771-41BC-B6E7-721B8E5670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99302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0C1824-DB1D-4528-908B-A2994BC0510F}"/>
              </a:ext>
            </a:extLst>
          </p:cNvPr>
          <p:cNvGrpSpPr/>
          <p:nvPr/>
        </p:nvGrpSpPr>
        <p:grpSpPr>
          <a:xfrm>
            <a:off x="609598" y="5264745"/>
            <a:ext cx="1824040" cy="1593257"/>
            <a:chOff x="609598" y="5264745"/>
            <a:chExt cx="1824040" cy="1593257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AB3BC037-8378-4D17-B2B1-8A4AA7E0296D}"/>
                </a:ext>
              </a:extLst>
            </p:cNvPr>
            <p:cNvSpPr/>
            <p:nvPr/>
          </p:nvSpPr>
          <p:spPr>
            <a:xfrm flipH="1">
              <a:off x="609599" y="5264745"/>
              <a:ext cx="1824039" cy="1593255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C69AE730-5A15-4305-B110-A740A05FCAD9}"/>
                </a:ext>
              </a:extLst>
            </p:cNvPr>
            <p:cNvSpPr/>
            <p:nvPr/>
          </p:nvSpPr>
          <p:spPr>
            <a:xfrm rot="5400000">
              <a:off x="722567" y="6058952"/>
              <a:ext cx="686081" cy="9120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2" name="Rectangle 141">
            <a:extLst>
              <a:ext uri="{FF2B5EF4-FFF2-40B4-BE49-F238E27FC236}">
                <a16:creationId xmlns:a16="http://schemas.microsoft.com/office/drawing/2014/main" id="{04278BA5-32BB-4207-A6BE-1B6A0D22CE18}"/>
              </a:ext>
            </a:extLst>
          </p:cNvPr>
          <p:cNvSpPr/>
          <p:nvPr/>
        </p:nvSpPr>
        <p:spPr>
          <a:xfrm flipH="1">
            <a:off x="10658475" y="686081"/>
            <a:ext cx="927975" cy="933170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34D04C33-8CBB-48BB-8A2A-58495BAD30BE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0A1F9A0B-DE30-4CA2-89D6-47FD629C0A0B}"/>
              </a:ext>
            </a:extLst>
          </p:cNvPr>
          <p:cNvSpPr txBox="1"/>
          <p:nvPr/>
        </p:nvSpPr>
        <p:spPr>
          <a:xfrm rot="5400000">
            <a:off x="9576301" y="3496546"/>
            <a:ext cx="307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SERVICE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CA4A3875-C6EF-4B70-A2C8-F78D0D62D1D6}"/>
              </a:ext>
            </a:extLst>
          </p:cNvPr>
          <p:cNvSpPr txBox="1"/>
          <p:nvPr/>
        </p:nvSpPr>
        <p:spPr>
          <a:xfrm>
            <a:off x="10702434" y="5728572"/>
            <a:ext cx="923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n w="19050">
                  <a:noFill/>
                </a:ln>
                <a:latin typeface="+mj-lt"/>
              </a:rPr>
              <a:t>41.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63C5430D-C453-449E-B0C9-9C605306EC12}"/>
              </a:ext>
            </a:extLst>
          </p:cNvPr>
          <p:cNvGrpSpPr/>
          <p:nvPr/>
        </p:nvGrpSpPr>
        <p:grpSpPr>
          <a:xfrm rot="10800000">
            <a:off x="609597" y="6124853"/>
            <a:ext cx="7287104" cy="104096"/>
            <a:chOff x="1206498" y="4372994"/>
            <a:chExt cx="7287104" cy="104096"/>
          </a:xfrm>
        </p:grpSpPr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4D1986BE-154F-4B8F-A9B7-E5B66F75248B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8" y="4425042"/>
              <a:ext cx="728710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C1689EB2-9A6F-4FAD-BC96-D7CF293FDB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B2B3019-F5D4-4851-889A-3FD087B5AE95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686807-7430-4171-8A1F-E8BC1B2CB9E3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8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FD1810-4FFF-4872-9DDD-B478D3E4EC65}"/>
              </a:ext>
            </a:extLst>
          </p:cNvPr>
          <p:cNvGrpSpPr/>
          <p:nvPr/>
        </p:nvGrpSpPr>
        <p:grpSpPr>
          <a:xfrm>
            <a:off x="1065607" y="1543051"/>
            <a:ext cx="2646318" cy="1266183"/>
            <a:chOff x="8064499" y="2878456"/>
            <a:chExt cx="2646318" cy="1266183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1654DF6-EF8A-4C84-BA50-CCD96051DA05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6FABC7C-DB92-488D-93A0-58DED15F463B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6EFFC4D-6018-411C-BDBF-BA5DEE49A91E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20B066E3-82B8-49D9-ABCF-70BFA8EBCD79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9F99DB0-A248-4871-878C-95FDB068D523}"/>
              </a:ext>
            </a:extLst>
          </p:cNvPr>
          <p:cNvGrpSpPr/>
          <p:nvPr/>
        </p:nvGrpSpPr>
        <p:grpSpPr>
          <a:xfrm>
            <a:off x="4053065" y="1543051"/>
            <a:ext cx="2646318" cy="1266183"/>
            <a:chOff x="8064499" y="2878456"/>
            <a:chExt cx="2646318" cy="1266183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8EE210D-0B1C-4CEB-82AF-747454F41E0C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5CBD610-8C0C-47A1-8E06-F38AEDEDF80C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3038E77-FE22-406E-BEAB-42355C70C97C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D0CA2BF-DDD9-4D51-8756-05D498C0EBCA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F0BBB64-64D8-499C-8332-CDBE1DA04877}"/>
              </a:ext>
            </a:extLst>
          </p:cNvPr>
          <p:cNvGrpSpPr/>
          <p:nvPr/>
        </p:nvGrpSpPr>
        <p:grpSpPr>
          <a:xfrm>
            <a:off x="1065607" y="3355907"/>
            <a:ext cx="2646318" cy="1266183"/>
            <a:chOff x="8064499" y="2878456"/>
            <a:chExt cx="2646318" cy="1266183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7A4B8AE-F0C5-4E4D-999B-8E76D1304E7A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4.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DFACD0D-CCC5-479C-AC8F-F43E61580AE3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C142658-1E8A-403F-98A6-0B128D148AEA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175F88E-103F-4F2F-A04C-59201449BBB5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Fourth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1A0A0D-3825-4EDC-8B16-ECE753B4FBF7}"/>
              </a:ext>
            </a:extLst>
          </p:cNvPr>
          <p:cNvGrpSpPr/>
          <p:nvPr/>
        </p:nvGrpSpPr>
        <p:grpSpPr>
          <a:xfrm>
            <a:off x="4053065" y="3353891"/>
            <a:ext cx="2646318" cy="1266183"/>
            <a:chOff x="8064499" y="2878456"/>
            <a:chExt cx="2646318" cy="1266183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8D29028-5D24-43EE-9EAA-09FD335B26EC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5.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62128A9-54D6-4E3C-977A-9FA341A5EF76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7E1E9AB-B2C3-4881-B7CC-5C9E3FA8BDA9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BF2B365-C017-4328-842E-52DC5516CD18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Fifth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CB75E2E-B651-4F8A-881A-8AD19B69CE9F}"/>
              </a:ext>
            </a:extLst>
          </p:cNvPr>
          <p:cNvGrpSpPr/>
          <p:nvPr/>
        </p:nvGrpSpPr>
        <p:grpSpPr>
          <a:xfrm>
            <a:off x="7040935" y="1543051"/>
            <a:ext cx="2646318" cy="1266183"/>
            <a:chOff x="8064499" y="2878456"/>
            <a:chExt cx="2646318" cy="126618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25F82E9-D64B-495F-AB37-C0DE86089AD9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13538CE-1983-48BE-BEA2-E0668FF5F408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E30ED51-28F8-4CC6-B972-A92CA154F31B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89E2BD4A-8916-460F-8430-AEE0BE270DE8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F96E40E-B621-46A0-AFEC-42100AD8EAE7}"/>
              </a:ext>
            </a:extLst>
          </p:cNvPr>
          <p:cNvGrpSpPr/>
          <p:nvPr/>
        </p:nvGrpSpPr>
        <p:grpSpPr>
          <a:xfrm>
            <a:off x="7040935" y="3353891"/>
            <a:ext cx="2646318" cy="1266183"/>
            <a:chOff x="8064499" y="2878456"/>
            <a:chExt cx="2646318" cy="1266183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E7F0300-F0D7-40A8-B7E3-5BF6285698A8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6.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F245006-8499-4E36-9101-CEDBE5FD8FB7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ED7B7C7B-FD54-417A-A5CC-3901A7C33A5C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FAE5483C-7F20-4C22-8C63-F18641AD24E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Sixth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AAF3135-E41D-4287-A052-2CBDD4594F37}"/>
              </a:ext>
            </a:extLst>
          </p:cNvPr>
          <p:cNvGrpSpPr/>
          <p:nvPr/>
        </p:nvGrpSpPr>
        <p:grpSpPr>
          <a:xfrm>
            <a:off x="2693193" y="5502850"/>
            <a:ext cx="4969301" cy="305662"/>
            <a:chOff x="2693193" y="5207130"/>
            <a:chExt cx="4969301" cy="30566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01F5231-76A6-4B5F-AB8C-B232E4E88564}"/>
                </a:ext>
              </a:extLst>
            </p:cNvPr>
            <p:cNvSpPr txBox="1"/>
            <p:nvPr/>
          </p:nvSpPr>
          <p:spPr>
            <a:xfrm>
              <a:off x="4674624" y="5207130"/>
              <a:ext cx="2987870" cy="27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nisanisai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37D30DF-F6E6-40F4-A22A-E092238B3D3E}"/>
                </a:ext>
              </a:extLst>
            </p:cNvPr>
            <p:cNvSpPr txBox="1"/>
            <p:nvPr/>
          </p:nvSpPr>
          <p:spPr>
            <a:xfrm>
              <a:off x="2693193" y="5251182"/>
              <a:ext cx="10092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b="1" u="sng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Read More</a:t>
              </a:r>
              <a:endParaRPr lang="id-ID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5276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CD06E6B-59C9-4E28-8CDD-91B4208B621F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2A2D5AF-035F-42A6-900D-BD368E2E817C}"/>
              </a:ext>
            </a:extLst>
          </p:cNvPr>
          <p:cNvSpPr txBox="1"/>
          <p:nvPr/>
        </p:nvSpPr>
        <p:spPr>
          <a:xfrm>
            <a:off x="2884751" y="1879788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SERVICE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F61ECE-9609-4A61-96EA-4BA31FF013A7}"/>
              </a:ext>
            </a:extLst>
          </p:cNvPr>
          <p:cNvSpPr txBox="1"/>
          <p:nvPr/>
        </p:nvSpPr>
        <p:spPr>
          <a:xfrm>
            <a:off x="2884751" y="2669467"/>
            <a:ext cx="2742937" cy="1732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daniana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nasa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atisani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daniana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DA96373-D020-433F-A486-5B4E1589B3FE}"/>
              </a:ext>
            </a:extLst>
          </p:cNvPr>
          <p:cNvGrpSpPr/>
          <p:nvPr/>
        </p:nvGrpSpPr>
        <p:grpSpPr>
          <a:xfrm rot="10800000">
            <a:off x="7972355" y="2489525"/>
            <a:ext cx="3610859" cy="104096"/>
            <a:chOff x="1206499" y="4372994"/>
            <a:chExt cx="3610859" cy="104096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75945A1-46C6-452E-901D-244A55839857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9" y="4425042"/>
              <a:ext cx="361085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3443A05-C2A1-41DB-8C21-7CB0B121FA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1B8CFD7-52D4-4DB5-8D92-EFA904C0F46A}"/>
              </a:ext>
            </a:extLst>
          </p:cNvPr>
          <p:cNvSpPr txBox="1"/>
          <p:nvPr/>
        </p:nvSpPr>
        <p:spPr>
          <a:xfrm>
            <a:off x="4017869" y="5016893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>
                <a:ln w="19050">
                  <a:noFill/>
                </a:ln>
                <a:latin typeface="+mj-lt"/>
              </a:rPr>
              <a:t>212.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78DF4A-5576-4E15-8623-21790CA71300}"/>
              </a:ext>
            </a:extLst>
          </p:cNvPr>
          <p:cNvSpPr txBox="1"/>
          <p:nvPr/>
        </p:nvSpPr>
        <p:spPr>
          <a:xfrm rot="16200000">
            <a:off x="2995933" y="5349317"/>
            <a:ext cx="84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3ADC7ED-FEDF-49EA-BB0F-6428B597E528}"/>
              </a:ext>
            </a:extLst>
          </p:cNvPr>
          <p:cNvGrpSpPr/>
          <p:nvPr/>
        </p:nvGrpSpPr>
        <p:grpSpPr>
          <a:xfrm>
            <a:off x="8557201" y="3125009"/>
            <a:ext cx="2646318" cy="1081517"/>
            <a:chOff x="8064499" y="2878456"/>
            <a:chExt cx="2646318" cy="1081517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9444744-DB6F-4874-9433-377C58E505C9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060BC924-440F-4796-9AC5-95D9CCE7A788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008958"/>
              <a:chOff x="9095765" y="2935140"/>
              <a:chExt cx="2015967" cy="1008958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63E7E3E-0472-4B4D-86A8-5E3F76DF0CFF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A248A04-8ED0-466F-BE88-32D75D998EE2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BB106BB-FF32-44A3-AB67-BE56AC097174}"/>
              </a:ext>
            </a:extLst>
          </p:cNvPr>
          <p:cNvGrpSpPr/>
          <p:nvPr/>
        </p:nvGrpSpPr>
        <p:grpSpPr>
          <a:xfrm>
            <a:off x="8557201" y="4613008"/>
            <a:ext cx="2646318" cy="1081517"/>
            <a:chOff x="8064499" y="2878456"/>
            <a:chExt cx="2646318" cy="108151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3B6CA80-BD28-45B4-9D77-FD03B1BBB01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10CE84A-C487-461B-A485-BB8F17049FD8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008958"/>
              <a:chOff x="9095765" y="2935140"/>
              <a:chExt cx="2015967" cy="1008958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C237EE3-38D6-478C-848F-88E3F4CFAA05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582F64E-2662-47D8-9B2E-1897149386E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9DE3F12-99ED-464F-A7FB-3AE8446A3464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D0295C0-8182-48C3-8E65-6D1DDF7C4B5A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8F3F6E9-F34F-4B89-9832-8F008DA4C91A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9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F2C19D-6795-43DD-B61E-A3DC85F7AE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03F2122-FAE2-40D3-B73C-1C75174942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98787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01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F49E14"/>
      </a:accent1>
      <a:accent2>
        <a:srgbClr val="FA891E"/>
      </a:accent2>
      <a:accent3>
        <a:srgbClr val="FF7427"/>
      </a:accent3>
      <a:accent4>
        <a:srgbClr val="F15131"/>
      </a:accent4>
      <a:accent5>
        <a:srgbClr val="F42D3A"/>
      </a:accent5>
      <a:accent6>
        <a:srgbClr val="CE174A"/>
      </a:accent6>
      <a:hlink>
        <a:srgbClr val="5B9BD5"/>
      </a:hlink>
      <a:folHlink>
        <a:srgbClr val="70AD47"/>
      </a:folHlink>
    </a:clrScheme>
    <a:fontScheme name="Custom 4">
      <a:majorFont>
        <a:latin typeface="Oswa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3646</TotalTime>
  <Words>3833</Words>
  <Application>Microsoft Office PowerPoint</Application>
  <PresentationFormat>Widescreen</PresentationFormat>
  <Paragraphs>374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Oswald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394</cp:revision>
  <dcterms:created xsi:type="dcterms:W3CDTF">2019-09-10T04:46:41Z</dcterms:created>
  <dcterms:modified xsi:type="dcterms:W3CDTF">2020-07-16T09:37:31Z</dcterms:modified>
</cp:coreProperties>
</file>