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77" r:id="rId4"/>
    <p:sldId id="276" r:id="rId5"/>
    <p:sldId id="257" r:id="rId6"/>
    <p:sldId id="278" r:id="rId7"/>
    <p:sldId id="269" r:id="rId8"/>
    <p:sldId id="283" r:id="rId9"/>
    <p:sldId id="267" r:id="rId10"/>
    <p:sldId id="281" r:id="rId11"/>
    <p:sldId id="262" r:id="rId12"/>
    <p:sldId id="285" r:id="rId13"/>
    <p:sldId id="266" r:id="rId14"/>
    <p:sldId id="284" r:id="rId15"/>
    <p:sldId id="260" r:id="rId16"/>
    <p:sldId id="288" r:id="rId17"/>
    <p:sldId id="261" r:id="rId18"/>
    <p:sldId id="279" r:id="rId19"/>
    <p:sldId id="291" r:id="rId20"/>
    <p:sldId id="290" r:id="rId21"/>
    <p:sldId id="282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36" userDrawn="1">
          <p15:clr>
            <a:srgbClr val="A4A3A4"/>
          </p15:clr>
        </p15:guide>
        <p15:guide id="2" pos="2016" userDrawn="1">
          <p15:clr>
            <a:srgbClr val="A4A3A4"/>
          </p15:clr>
        </p15:guide>
        <p15:guide id="3" pos="384" userDrawn="1">
          <p15:clr>
            <a:srgbClr val="A4A3A4"/>
          </p15:clr>
        </p15:guide>
        <p15:guide id="4" orient="horz" pos="21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B5998"/>
    <a:srgbClr val="CB2027"/>
    <a:srgbClr val="BB0000"/>
    <a:srgbClr val="00ACED"/>
    <a:srgbClr val="DD4B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33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1914" y="924"/>
      </p:cViewPr>
      <p:guideLst>
        <p:guide orient="horz" pos="3336"/>
        <p:guide pos="2016"/>
        <p:guide pos="384"/>
        <p:guide orient="horz" pos="21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7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6D4-4000-B4AE-0F530FB0B1BC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6D4-4000-B4AE-0F530FB0B1B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6D4-4000-B4AE-0F530FB0B1BC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6D4-4000-B4AE-0F530FB0B1BC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B6D4-4000-B4AE-0F530FB0B1B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6488-4CD6-8C22-AA131826AED6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6488-4CD6-8C22-AA131826AED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6488-4CD6-8C22-AA131826AED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6488-4CD6-8C22-AA131826AED6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6488-4CD6-8C22-AA131826A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50C-40C8-BBD6-915D937C3463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50C-40C8-BBD6-915D937C3463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950C-40C8-BBD6-915D937C3463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950C-40C8-BBD6-915D937C3463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35</c:v>
                </c:pt>
                <c:pt idx="1">
                  <c:v>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950C-40C8-BBD6-915D937C346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2704-482C-A568-814AB868D4F6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2704-482C-A568-814AB868D4F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2704-482C-A568-814AB868D4F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2704-482C-A568-814AB868D4F6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70</c:v>
                </c:pt>
                <c:pt idx="1">
                  <c:v>30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2704-482C-A568-814AB868D4F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D16-4E34-B92D-9BA577370017}"/>
              </c:ext>
            </c:extLst>
          </c:dPt>
          <c:dPt>
            <c:idx val="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D16-4E34-B92D-9BA577370017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D16-4E34-B92D-9BA57737001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D16-4E34-B92D-9BA577370017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D16-4E34-B92D-9BA57737001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D37-40A8-B63E-274506C8AC92}"/>
              </c:ext>
            </c:extLst>
          </c:dPt>
          <c:dPt>
            <c:idx val="1"/>
            <c:bubble3D val="0"/>
            <c:spPr>
              <a:solidFill>
                <a:schemeClr val="accent2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D37-40A8-B63E-274506C8AC9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D37-40A8-B63E-274506C8AC9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D37-40A8-B63E-274506C8AC92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80</c:v>
                </c:pt>
                <c:pt idx="1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D37-40A8-B63E-274506C8AC9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3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A019-4063-91FE-7CD378FE1E04}"/>
              </c:ext>
            </c:extLst>
          </c:dPt>
          <c:dPt>
            <c:idx val="1"/>
            <c:bubble3D val="0"/>
            <c:spPr>
              <a:solidFill>
                <a:schemeClr val="accent3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A019-4063-91FE-7CD378FE1E0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019-4063-91FE-7CD378FE1E0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019-4063-91FE-7CD378FE1E04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88</c:v>
                </c:pt>
                <c:pt idx="1">
                  <c:v>12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019-4063-91FE-7CD378FE1E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2AE-459B-B852-DEF43D969D89}"/>
              </c:ext>
            </c:extLst>
          </c:dPt>
          <c:dPt>
            <c:idx val="1"/>
            <c:bubble3D val="0"/>
            <c:spPr>
              <a:solidFill>
                <a:schemeClr val="accent4">
                  <a:lumMod val="40000"/>
                  <a:lumOff val="60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2AE-459B-B852-DEF43D969D8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2AE-459B-B852-DEF43D969D8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2AE-459B-B852-DEF43D969D89}"/>
              </c:ext>
            </c:extLst>
          </c:dPt>
          <c:cat>
            <c:strRef>
              <c:f>Sheet1!$A$2:$A$5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79</c:v>
                </c:pt>
                <c:pt idx="1">
                  <c:v>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12AE-459B-B852-DEF43D969D8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9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7B01-40D4-A1CC-665AF6214DC3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7B01-40D4-A1CC-665AF6214DC3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7B01-40D4-A1CC-665AF6214DC3}"/>
              </c:ext>
            </c:extLst>
          </c:dPt>
          <c:cat>
            <c:strRef>
              <c:f>Sheet1!$A$2:$A$4</c:f>
              <c:strCache>
                <c:ptCount val="3"/>
                <c:pt idx="0">
                  <c:v>Coding</c:v>
                </c:pt>
                <c:pt idx="1">
                  <c:v>Design</c:v>
                </c:pt>
                <c:pt idx="2">
                  <c:v>Photography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6</c:v>
                </c:pt>
                <c:pt idx="1">
                  <c:v>8</c:v>
                </c:pt>
                <c:pt idx="2">
                  <c:v>7.5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7B01-40D4-A1CC-665AF6214D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492583912"/>
        <c:axId val="492577640"/>
      </c:barChart>
      <c:catAx>
        <c:axId val="4925839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577640"/>
        <c:crosses val="autoZero"/>
        <c:auto val="1"/>
        <c:lblAlgn val="ctr"/>
        <c:lblOffset val="100"/>
        <c:noMultiLvlLbl val="0"/>
      </c:catAx>
      <c:valAx>
        <c:axId val="4925776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60000"/>
                  <a:lumOff val="4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925839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14D87-E99C-48AE-B0E7-162358A0C9AE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9CEE6-8081-42DD-AB68-0150741EF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5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E80B2-2693-4B9B-B395-B2D25FBD0BF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B6E6E-F651-494A-985D-68FB1486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1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1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Profi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026796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205480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384164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562848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026796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205480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5384164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7562848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726078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726078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100605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Profi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20395" y="1738253"/>
            <a:ext cx="1956451" cy="16459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2875279" y="1738253"/>
            <a:ext cx="1956451" cy="16459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5130163" y="1738253"/>
            <a:ext cx="1956451" cy="16459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85047" y="1738253"/>
            <a:ext cx="1956451" cy="16459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9624477" y="1738253"/>
            <a:ext cx="1956451" cy="164592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23" name="Content Placeholder 13"/>
          <p:cNvSpPr>
            <a:spLocks noGrp="1"/>
          </p:cNvSpPr>
          <p:nvPr>
            <p:ph sz="quarter" idx="21" hasCustomPrompt="1"/>
          </p:nvPr>
        </p:nvSpPr>
        <p:spPr>
          <a:xfrm>
            <a:off x="652283" y="3514212"/>
            <a:ext cx="1925054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23" hasCustomPrompt="1"/>
          </p:nvPr>
        </p:nvSpPr>
        <p:spPr>
          <a:xfrm>
            <a:off x="651655" y="3715137"/>
            <a:ext cx="1925192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5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651203" y="4058152"/>
            <a:ext cx="1945222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5" name="Content Placeholder 13"/>
          <p:cNvSpPr>
            <a:spLocks noGrp="1"/>
          </p:cNvSpPr>
          <p:nvPr>
            <p:ph sz="quarter" idx="41" hasCustomPrompt="1"/>
          </p:nvPr>
        </p:nvSpPr>
        <p:spPr>
          <a:xfrm>
            <a:off x="2882982" y="3546609"/>
            <a:ext cx="1925054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6" name="Text Placeholder 21"/>
          <p:cNvSpPr>
            <a:spLocks noGrp="1"/>
          </p:cNvSpPr>
          <p:nvPr>
            <p:ph type="body" sz="quarter" idx="42" hasCustomPrompt="1"/>
          </p:nvPr>
        </p:nvSpPr>
        <p:spPr>
          <a:xfrm>
            <a:off x="2882354" y="3747534"/>
            <a:ext cx="1925192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37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2881902" y="4090549"/>
            <a:ext cx="1945222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8" name="Content Placeholder 13"/>
          <p:cNvSpPr>
            <a:spLocks noGrp="1"/>
          </p:cNvSpPr>
          <p:nvPr>
            <p:ph sz="quarter" idx="44" hasCustomPrompt="1"/>
          </p:nvPr>
        </p:nvSpPr>
        <p:spPr>
          <a:xfrm>
            <a:off x="5126333" y="3546609"/>
            <a:ext cx="1925054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9" name="Text Placeholder 21"/>
          <p:cNvSpPr>
            <a:spLocks noGrp="1"/>
          </p:cNvSpPr>
          <p:nvPr>
            <p:ph type="body" sz="quarter" idx="45" hasCustomPrompt="1"/>
          </p:nvPr>
        </p:nvSpPr>
        <p:spPr>
          <a:xfrm>
            <a:off x="5125705" y="3747534"/>
            <a:ext cx="1925192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0" name="Content Placeholder 13"/>
          <p:cNvSpPr>
            <a:spLocks noGrp="1"/>
          </p:cNvSpPr>
          <p:nvPr>
            <p:ph sz="quarter" idx="46" hasCustomPrompt="1"/>
          </p:nvPr>
        </p:nvSpPr>
        <p:spPr>
          <a:xfrm>
            <a:off x="5125253" y="4090549"/>
            <a:ext cx="1945222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41" name="Content Placeholder 13"/>
          <p:cNvSpPr>
            <a:spLocks noGrp="1"/>
          </p:cNvSpPr>
          <p:nvPr>
            <p:ph sz="quarter" idx="47" hasCustomPrompt="1"/>
          </p:nvPr>
        </p:nvSpPr>
        <p:spPr>
          <a:xfrm>
            <a:off x="7382432" y="3579006"/>
            <a:ext cx="1925054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42" name="Text Placeholder 21"/>
          <p:cNvSpPr>
            <a:spLocks noGrp="1"/>
          </p:cNvSpPr>
          <p:nvPr>
            <p:ph type="body" sz="quarter" idx="48" hasCustomPrompt="1"/>
          </p:nvPr>
        </p:nvSpPr>
        <p:spPr>
          <a:xfrm>
            <a:off x="7381804" y="3779931"/>
            <a:ext cx="1925192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3" name="Content Placeholder 13"/>
          <p:cNvSpPr>
            <a:spLocks noGrp="1"/>
          </p:cNvSpPr>
          <p:nvPr>
            <p:ph sz="quarter" idx="49" hasCustomPrompt="1"/>
          </p:nvPr>
        </p:nvSpPr>
        <p:spPr>
          <a:xfrm>
            <a:off x="7381352" y="4122946"/>
            <a:ext cx="1945222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44" name="Content Placeholder 13"/>
          <p:cNvSpPr>
            <a:spLocks noGrp="1"/>
          </p:cNvSpPr>
          <p:nvPr>
            <p:ph sz="quarter" idx="50" hasCustomPrompt="1"/>
          </p:nvPr>
        </p:nvSpPr>
        <p:spPr>
          <a:xfrm>
            <a:off x="9638258" y="3579006"/>
            <a:ext cx="1925054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45" name="Text Placeholder 21"/>
          <p:cNvSpPr>
            <a:spLocks noGrp="1"/>
          </p:cNvSpPr>
          <p:nvPr>
            <p:ph type="body" sz="quarter" idx="51" hasCustomPrompt="1"/>
          </p:nvPr>
        </p:nvSpPr>
        <p:spPr>
          <a:xfrm>
            <a:off x="9637630" y="3779931"/>
            <a:ext cx="1925192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6" name="Content Placeholder 13"/>
          <p:cNvSpPr>
            <a:spLocks noGrp="1"/>
          </p:cNvSpPr>
          <p:nvPr>
            <p:ph sz="quarter" idx="52" hasCustomPrompt="1"/>
          </p:nvPr>
        </p:nvSpPr>
        <p:spPr>
          <a:xfrm>
            <a:off x="9637178" y="4122946"/>
            <a:ext cx="1945222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</p:spTree>
    <p:extLst>
      <p:ext uri="{BB962C8B-B14F-4D97-AF65-F5344CB8AC3E}">
        <p14:creationId xmlns:p14="http://schemas.microsoft.com/office/powerpoint/2010/main" val="2742854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fil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79400" y="292100"/>
            <a:ext cx="3987800" cy="39878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6692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7912100" y="0"/>
            <a:ext cx="4279900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618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Big Picture with 3 Sma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279900" cy="68580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185231" y="3477988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7458531" y="3477988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endParaRPr lang="en-US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9731831" y="3477988"/>
            <a:ext cx="1371600" cy="1371600"/>
          </a:xfrm>
          <a:prstGeom prst="ellipse">
            <a:avLst/>
          </a:prstGeom>
        </p:spPr>
        <p:txBody>
          <a:bodyPr>
            <a:normAutofit/>
          </a:bodyPr>
          <a:lstStyle>
            <a:lvl1pPr>
              <a:defRPr sz="10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777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tur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891314" cy="68580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005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Profi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727403" y="1574736"/>
            <a:ext cx="2560320" cy="164592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3454855" y="1574736"/>
            <a:ext cx="2560320" cy="164592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6197928" y="1574736"/>
            <a:ext cx="2560320" cy="164592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20"/>
          </p:nvPr>
        </p:nvSpPr>
        <p:spPr>
          <a:xfrm>
            <a:off x="8941255" y="1574736"/>
            <a:ext cx="2560320" cy="164592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 hasCustomPrompt="1"/>
          </p:nvPr>
        </p:nvSpPr>
        <p:spPr>
          <a:xfrm>
            <a:off x="728482" y="3336412"/>
            <a:ext cx="2533775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727854" y="3537337"/>
            <a:ext cx="2533957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727402" y="3880352"/>
            <a:ext cx="2560321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16" name="Content Placeholder 13"/>
          <p:cNvSpPr>
            <a:spLocks noGrp="1"/>
          </p:cNvSpPr>
          <p:nvPr>
            <p:ph sz="quarter" idx="41" hasCustomPrompt="1"/>
          </p:nvPr>
        </p:nvSpPr>
        <p:spPr>
          <a:xfrm>
            <a:off x="3455935" y="3336412"/>
            <a:ext cx="2533775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42" hasCustomPrompt="1"/>
          </p:nvPr>
        </p:nvSpPr>
        <p:spPr>
          <a:xfrm>
            <a:off x="3455307" y="3537337"/>
            <a:ext cx="2533957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3454855" y="3880352"/>
            <a:ext cx="2560321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44" hasCustomPrompt="1"/>
          </p:nvPr>
        </p:nvSpPr>
        <p:spPr>
          <a:xfrm>
            <a:off x="6195833" y="3336412"/>
            <a:ext cx="2533775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0" name="Text Placeholder 21"/>
          <p:cNvSpPr>
            <a:spLocks noGrp="1"/>
          </p:cNvSpPr>
          <p:nvPr>
            <p:ph type="body" sz="quarter" idx="45" hasCustomPrompt="1"/>
          </p:nvPr>
        </p:nvSpPr>
        <p:spPr>
          <a:xfrm>
            <a:off x="6195205" y="3537337"/>
            <a:ext cx="2533957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1" name="Content Placeholder 13"/>
          <p:cNvSpPr>
            <a:spLocks noGrp="1"/>
          </p:cNvSpPr>
          <p:nvPr>
            <p:ph sz="quarter" idx="46" hasCustomPrompt="1"/>
          </p:nvPr>
        </p:nvSpPr>
        <p:spPr>
          <a:xfrm>
            <a:off x="6194753" y="3880352"/>
            <a:ext cx="2560321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2" name="Content Placeholder 13"/>
          <p:cNvSpPr>
            <a:spLocks noGrp="1"/>
          </p:cNvSpPr>
          <p:nvPr>
            <p:ph sz="quarter" idx="47" hasCustomPrompt="1"/>
          </p:nvPr>
        </p:nvSpPr>
        <p:spPr>
          <a:xfrm>
            <a:off x="8923286" y="3336412"/>
            <a:ext cx="2533775" cy="269370"/>
          </a:xfrm>
        </p:spPr>
        <p:txBody>
          <a:bodyPr>
            <a:noAutofit/>
          </a:bodyPr>
          <a:lstStyle>
            <a:lvl1pPr marL="0" indent="0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3" name="Text Placeholder 21"/>
          <p:cNvSpPr>
            <a:spLocks noGrp="1"/>
          </p:cNvSpPr>
          <p:nvPr>
            <p:ph type="body" sz="quarter" idx="48" hasCustomPrompt="1"/>
          </p:nvPr>
        </p:nvSpPr>
        <p:spPr>
          <a:xfrm>
            <a:off x="8922658" y="3537337"/>
            <a:ext cx="2533957" cy="212725"/>
          </a:xfrm>
        </p:spPr>
        <p:txBody>
          <a:bodyPr>
            <a:noAutofit/>
          </a:bodyPr>
          <a:lstStyle>
            <a:lvl1pPr marL="0" indent="0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4" name="Content Placeholder 13"/>
          <p:cNvSpPr>
            <a:spLocks noGrp="1"/>
          </p:cNvSpPr>
          <p:nvPr>
            <p:ph sz="quarter" idx="49" hasCustomPrompt="1"/>
          </p:nvPr>
        </p:nvSpPr>
        <p:spPr>
          <a:xfrm>
            <a:off x="8922206" y="3880352"/>
            <a:ext cx="2560321" cy="2054746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</p:spTree>
    <p:extLst>
      <p:ext uri="{BB962C8B-B14F-4D97-AF65-F5344CB8AC3E}">
        <p14:creationId xmlns:p14="http://schemas.microsoft.com/office/powerpoint/2010/main" val="2962956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icture Profi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95873" y="1574735"/>
            <a:ext cx="3383280" cy="2051919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9"/>
          <p:cNvSpPr>
            <a:spLocks noGrp="1"/>
          </p:cNvSpPr>
          <p:nvPr>
            <p:ph type="pic" sz="quarter" idx="18"/>
          </p:nvPr>
        </p:nvSpPr>
        <p:spPr>
          <a:xfrm>
            <a:off x="4413925" y="1574735"/>
            <a:ext cx="3383280" cy="2051919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9"/>
          </p:nvPr>
        </p:nvSpPr>
        <p:spPr>
          <a:xfrm>
            <a:off x="8121870" y="1574735"/>
            <a:ext cx="3383280" cy="2051919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Content Placeholder 13"/>
          <p:cNvSpPr>
            <a:spLocks noGrp="1"/>
          </p:cNvSpPr>
          <p:nvPr>
            <p:ph sz="quarter" idx="21" hasCustomPrompt="1"/>
          </p:nvPr>
        </p:nvSpPr>
        <p:spPr>
          <a:xfrm>
            <a:off x="728482" y="3770935"/>
            <a:ext cx="3316999" cy="269370"/>
          </a:xfrm>
        </p:spPr>
        <p:txBody>
          <a:bodyPr>
            <a:noAutofit/>
          </a:bodyPr>
          <a:lstStyle>
            <a:lvl1pPr marL="0" indent="0" algn="ctr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14" name="Text Placehold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727854" y="3971860"/>
            <a:ext cx="3317238" cy="212725"/>
          </a:xfrm>
        </p:spPr>
        <p:txBody>
          <a:bodyPr>
            <a:noAutofit/>
          </a:bodyPr>
          <a:lstStyle>
            <a:lvl1pPr marL="0" indent="0" algn="ctr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5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727402" y="4445000"/>
            <a:ext cx="3351751" cy="1490098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16" name="Content Placeholder 13"/>
          <p:cNvSpPr>
            <a:spLocks noGrp="1"/>
          </p:cNvSpPr>
          <p:nvPr>
            <p:ph sz="quarter" idx="41" hasCustomPrompt="1"/>
          </p:nvPr>
        </p:nvSpPr>
        <p:spPr>
          <a:xfrm>
            <a:off x="4415005" y="3770935"/>
            <a:ext cx="3316999" cy="269370"/>
          </a:xfrm>
        </p:spPr>
        <p:txBody>
          <a:bodyPr>
            <a:noAutofit/>
          </a:bodyPr>
          <a:lstStyle>
            <a:lvl1pPr marL="0" indent="0" algn="ctr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17" name="Text Placeholder 21"/>
          <p:cNvSpPr>
            <a:spLocks noGrp="1"/>
          </p:cNvSpPr>
          <p:nvPr>
            <p:ph type="body" sz="quarter" idx="42" hasCustomPrompt="1"/>
          </p:nvPr>
        </p:nvSpPr>
        <p:spPr>
          <a:xfrm>
            <a:off x="4414377" y="3971860"/>
            <a:ext cx="3317238" cy="212725"/>
          </a:xfrm>
        </p:spPr>
        <p:txBody>
          <a:bodyPr>
            <a:noAutofit/>
          </a:bodyPr>
          <a:lstStyle>
            <a:lvl1pPr marL="0" indent="0" algn="ctr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4413925" y="4445000"/>
            <a:ext cx="3351751" cy="1490098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44" hasCustomPrompt="1"/>
          </p:nvPr>
        </p:nvSpPr>
        <p:spPr>
          <a:xfrm>
            <a:off x="8101528" y="3770935"/>
            <a:ext cx="3316999" cy="269370"/>
          </a:xfrm>
        </p:spPr>
        <p:txBody>
          <a:bodyPr>
            <a:noAutofit/>
          </a:bodyPr>
          <a:lstStyle>
            <a:lvl1pPr marL="0" indent="0" algn="ctr">
              <a:lnSpc>
                <a:spcPct val="80000"/>
              </a:lnSpc>
              <a:buNone/>
              <a:defRPr sz="16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0" name="Text Placeholder 21"/>
          <p:cNvSpPr>
            <a:spLocks noGrp="1"/>
          </p:cNvSpPr>
          <p:nvPr>
            <p:ph type="body" sz="quarter" idx="45" hasCustomPrompt="1"/>
          </p:nvPr>
        </p:nvSpPr>
        <p:spPr>
          <a:xfrm>
            <a:off x="8100900" y="3971860"/>
            <a:ext cx="3317238" cy="212725"/>
          </a:xfrm>
        </p:spPr>
        <p:txBody>
          <a:bodyPr>
            <a:noAutofit/>
          </a:bodyPr>
          <a:lstStyle>
            <a:lvl1pPr marL="0" indent="0" algn="ctr">
              <a:buNone/>
              <a:defRPr sz="1200" i="1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21" name="Content Placeholder 13"/>
          <p:cNvSpPr>
            <a:spLocks noGrp="1"/>
          </p:cNvSpPr>
          <p:nvPr>
            <p:ph sz="quarter" idx="46" hasCustomPrompt="1"/>
          </p:nvPr>
        </p:nvSpPr>
        <p:spPr>
          <a:xfrm>
            <a:off x="8100448" y="4445000"/>
            <a:ext cx="3351751" cy="1490098"/>
          </a:xfrm>
        </p:spPr>
        <p:txBody>
          <a:bodyPr>
            <a:normAutofit/>
          </a:bodyPr>
          <a:lstStyle>
            <a:lvl1pPr marL="0" indent="0" algn="ctr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</p:spTree>
    <p:extLst>
      <p:ext uri="{BB962C8B-B14F-4D97-AF65-F5344CB8AC3E}">
        <p14:creationId xmlns:p14="http://schemas.microsoft.com/office/powerpoint/2010/main" val="2827295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318212" y="1627090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3226535" y="1627090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34858" y="1627090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9043181" y="1627090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318212" y="3166248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3226535" y="3166248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6134858" y="3166248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31"/>
          </p:nvPr>
        </p:nvSpPr>
        <p:spPr>
          <a:xfrm>
            <a:off x="9043181" y="3166248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318212" y="4705405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3226535" y="4705405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6134858" y="4705405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39"/>
          </p:nvPr>
        </p:nvSpPr>
        <p:spPr>
          <a:xfrm>
            <a:off x="9043181" y="4705405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20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322990" y="1628101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1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1322990" y="1910171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2" name="Content Placeholder 13"/>
          <p:cNvSpPr>
            <a:spLocks noGrp="1"/>
          </p:cNvSpPr>
          <p:nvPr>
            <p:ph sz="quarter" idx="41" hasCustomPrompt="1"/>
          </p:nvPr>
        </p:nvSpPr>
        <p:spPr>
          <a:xfrm>
            <a:off x="1322990" y="3166248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3" name="Content Placeholder 13"/>
          <p:cNvSpPr>
            <a:spLocks noGrp="1"/>
          </p:cNvSpPr>
          <p:nvPr>
            <p:ph sz="quarter" idx="42" hasCustomPrompt="1"/>
          </p:nvPr>
        </p:nvSpPr>
        <p:spPr>
          <a:xfrm>
            <a:off x="1322990" y="3448318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4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1322990" y="4717597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5" name="Content Placeholder 13"/>
          <p:cNvSpPr>
            <a:spLocks noGrp="1"/>
          </p:cNvSpPr>
          <p:nvPr>
            <p:ph sz="quarter" idx="44" hasCustomPrompt="1"/>
          </p:nvPr>
        </p:nvSpPr>
        <p:spPr>
          <a:xfrm>
            <a:off x="1322990" y="4999667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6" name="Content Placeholder 13"/>
          <p:cNvSpPr>
            <a:spLocks noGrp="1"/>
          </p:cNvSpPr>
          <p:nvPr>
            <p:ph sz="quarter" idx="45" hasCustomPrompt="1"/>
          </p:nvPr>
        </p:nvSpPr>
        <p:spPr>
          <a:xfrm>
            <a:off x="4253183" y="1628101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7" name="Content Placeholder 13"/>
          <p:cNvSpPr>
            <a:spLocks noGrp="1"/>
          </p:cNvSpPr>
          <p:nvPr>
            <p:ph sz="quarter" idx="46" hasCustomPrompt="1"/>
          </p:nvPr>
        </p:nvSpPr>
        <p:spPr>
          <a:xfrm>
            <a:off x="4253183" y="1910171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8" name="Content Placeholder 13"/>
          <p:cNvSpPr>
            <a:spLocks noGrp="1"/>
          </p:cNvSpPr>
          <p:nvPr>
            <p:ph sz="quarter" idx="47" hasCustomPrompt="1"/>
          </p:nvPr>
        </p:nvSpPr>
        <p:spPr>
          <a:xfrm>
            <a:off x="4253183" y="3166248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9" name="Content Placeholder 13"/>
          <p:cNvSpPr>
            <a:spLocks noGrp="1"/>
          </p:cNvSpPr>
          <p:nvPr>
            <p:ph sz="quarter" idx="48" hasCustomPrompt="1"/>
          </p:nvPr>
        </p:nvSpPr>
        <p:spPr>
          <a:xfrm>
            <a:off x="4253183" y="3448318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sz="quarter" idx="49" hasCustomPrompt="1"/>
          </p:nvPr>
        </p:nvSpPr>
        <p:spPr>
          <a:xfrm>
            <a:off x="4253183" y="4717597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1" name="Content Placeholder 13"/>
          <p:cNvSpPr>
            <a:spLocks noGrp="1"/>
          </p:cNvSpPr>
          <p:nvPr>
            <p:ph sz="quarter" idx="50" hasCustomPrompt="1"/>
          </p:nvPr>
        </p:nvSpPr>
        <p:spPr>
          <a:xfrm>
            <a:off x="4253183" y="4999667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2" name="Content Placeholder 13"/>
          <p:cNvSpPr>
            <a:spLocks noGrp="1"/>
          </p:cNvSpPr>
          <p:nvPr>
            <p:ph sz="quarter" idx="51" hasCustomPrompt="1"/>
          </p:nvPr>
        </p:nvSpPr>
        <p:spPr>
          <a:xfrm>
            <a:off x="7131819" y="1628101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3" name="Content Placeholder 13"/>
          <p:cNvSpPr>
            <a:spLocks noGrp="1"/>
          </p:cNvSpPr>
          <p:nvPr>
            <p:ph sz="quarter" idx="52" hasCustomPrompt="1"/>
          </p:nvPr>
        </p:nvSpPr>
        <p:spPr>
          <a:xfrm>
            <a:off x="7131819" y="1910171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4" name="Content Placeholder 13"/>
          <p:cNvSpPr>
            <a:spLocks noGrp="1"/>
          </p:cNvSpPr>
          <p:nvPr>
            <p:ph sz="quarter" idx="53" hasCustomPrompt="1"/>
          </p:nvPr>
        </p:nvSpPr>
        <p:spPr>
          <a:xfrm>
            <a:off x="7131819" y="3166248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5" name="Content Placeholder 13"/>
          <p:cNvSpPr>
            <a:spLocks noGrp="1"/>
          </p:cNvSpPr>
          <p:nvPr>
            <p:ph sz="quarter" idx="54" hasCustomPrompt="1"/>
          </p:nvPr>
        </p:nvSpPr>
        <p:spPr>
          <a:xfrm>
            <a:off x="7131819" y="3448318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6" name="Content Placeholder 13"/>
          <p:cNvSpPr>
            <a:spLocks noGrp="1"/>
          </p:cNvSpPr>
          <p:nvPr>
            <p:ph sz="quarter" idx="55" hasCustomPrompt="1"/>
          </p:nvPr>
        </p:nvSpPr>
        <p:spPr>
          <a:xfrm>
            <a:off x="7131819" y="4717597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7" name="Content Placeholder 13"/>
          <p:cNvSpPr>
            <a:spLocks noGrp="1"/>
          </p:cNvSpPr>
          <p:nvPr>
            <p:ph sz="quarter" idx="56" hasCustomPrompt="1"/>
          </p:nvPr>
        </p:nvSpPr>
        <p:spPr>
          <a:xfrm>
            <a:off x="7131819" y="4999667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8" name="Content Placeholder 13"/>
          <p:cNvSpPr>
            <a:spLocks noGrp="1"/>
          </p:cNvSpPr>
          <p:nvPr>
            <p:ph sz="quarter" idx="57" hasCustomPrompt="1"/>
          </p:nvPr>
        </p:nvSpPr>
        <p:spPr>
          <a:xfrm>
            <a:off x="10062012" y="1628101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9" name="Content Placeholder 13"/>
          <p:cNvSpPr>
            <a:spLocks noGrp="1"/>
          </p:cNvSpPr>
          <p:nvPr>
            <p:ph sz="quarter" idx="58" hasCustomPrompt="1"/>
          </p:nvPr>
        </p:nvSpPr>
        <p:spPr>
          <a:xfrm>
            <a:off x="10062012" y="1910171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40" name="Content Placeholder 13"/>
          <p:cNvSpPr>
            <a:spLocks noGrp="1"/>
          </p:cNvSpPr>
          <p:nvPr>
            <p:ph sz="quarter" idx="59" hasCustomPrompt="1"/>
          </p:nvPr>
        </p:nvSpPr>
        <p:spPr>
          <a:xfrm>
            <a:off x="10062012" y="3166248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41" name="Content Placeholder 13"/>
          <p:cNvSpPr>
            <a:spLocks noGrp="1"/>
          </p:cNvSpPr>
          <p:nvPr>
            <p:ph sz="quarter" idx="60" hasCustomPrompt="1"/>
          </p:nvPr>
        </p:nvSpPr>
        <p:spPr>
          <a:xfrm>
            <a:off x="10062012" y="3448318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42" name="Content Placeholder 13"/>
          <p:cNvSpPr>
            <a:spLocks noGrp="1"/>
          </p:cNvSpPr>
          <p:nvPr>
            <p:ph sz="quarter" idx="61" hasCustomPrompt="1"/>
          </p:nvPr>
        </p:nvSpPr>
        <p:spPr>
          <a:xfrm>
            <a:off x="10062012" y="4717597"/>
            <a:ext cx="17694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43" name="Content Placeholder 13"/>
          <p:cNvSpPr>
            <a:spLocks noGrp="1"/>
          </p:cNvSpPr>
          <p:nvPr>
            <p:ph sz="quarter" idx="62" hasCustomPrompt="1"/>
          </p:nvPr>
        </p:nvSpPr>
        <p:spPr>
          <a:xfrm>
            <a:off x="10062012" y="4999667"/>
            <a:ext cx="1769427" cy="63131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</p:spTree>
    <p:extLst>
      <p:ext uri="{BB962C8B-B14F-4D97-AF65-F5344CB8AC3E}">
        <p14:creationId xmlns:p14="http://schemas.microsoft.com/office/powerpoint/2010/main" val="37388711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575387" y="1683332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4360325" y="1683332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8145262" y="1683331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575387" y="3240632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4360325" y="3240632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29"/>
          </p:nvPr>
        </p:nvSpPr>
        <p:spPr>
          <a:xfrm>
            <a:off x="8145262" y="3240631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33"/>
          </p:nvPr>
        </p:nvSpPr>
        <p:spPr>
          <a:xfrm>
            <a:off x="575387" y="4797931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35"/>
          </p:nvPr>
        </p:nvSpPr>
        <p:spPr>
          <a:xfrm>
            <a:off x="4360325" y="4797931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37"/>
          </p:nvPr>
        </p:nvSpPr>
        <p:spPr>
          <a:xfrm>
            <a:off x="8145262" y="4797930"/>
            <a:ext cx="914400" cy="914400"/>
          </a:xfrm>
          <a:noFill/>
          <a:ln w="3175">
            <a:solidFill>
              <a:schemeClr val="bg1">
                <a:lumMod val="50000"/>
                <a:alpha val="40000"/>
              </a:schemeClr>
            </a:solidFill>
          </a:ln>
          <a:effectLst/>
        </p:spPr>
        <p:txBody>
          <a:bodyPr anchor="ctr" anchorCtr="0">
            <a:normAutofit/>
          </a:bodyPr>
          <a:lstStyle>
            <a:lvl1pPr marL="0" indent="0" algn="ctr">
              <a:buNone/>
              <a:defRPr sz="1050"/>
            </a:lvl1pPr>
          </a:lstStyle>
          <a:p>
            <a:endParaRPr lang="en-US" dirty="0"/>
          </a:p>
        </p:txBody>
      </p:sp>
      <p:sp>
        <p:nvSpPr>
          <p:cNvPr id="17" name="Content Placeholder 13"/>
          <p:cNvSpPr>
            <a:spLocks noGrp="1"/>
          </p:cNvSpPr>
          <p:nvPr>
            <p:ph sz="quarter" idx="18" hasCustomPrompt="1"/>
          </p:nvPr>
        </p:nvSpPr>
        <p:spPr>
          <a:xfrm>
            <a:off x="1637916" y="1683331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18" name="Content Placeholder 13"/>
          <p:cNvSpPr>
            <a:spLocks noGrp="1"/>
          </p:cNvSpPr>
          <p:nvPr>
            <p:ph sz="quarter" idx="20" hasCustomPrompt="1"/>
          </p:nvPr>
        </p:nvSpPr>
        <p:spPr>
          <a:xfrm>
            <a:off x="5426633" y="1683331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19" name="Content Placeholder 13"/>
          <p:cNvSpPr>
            <a:spLocks noGrp="1"/>
          </p:cNvSpPr>
          <p:nvPr>
            <p:ph sz="quarter" idx="22" hasCustomPrompt="1"/>
          </p:nvPr>
        </p:nvSpPr>
        <p:spPr>
          <a:xfrm>
            <a:off x="9215349" y="1683331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0" name="Content Placeholder 13"/>
          <p:cNvSpPr>
            <a:spLocks noGrp="1"/>
          </p:cNvSpPr>
          <p:nvPr>
            <p:ph sz="quarter" idx="26" hasCustomPrompt="1"/>
          </p:nvPr>
        </p:nvSpPr>
        <p:spPr>
          <a:xfrm>
            <a:off x="1637916" y="3240631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1" name="Content Placeholder 13"/>
          <p:cNvSpPr>
            <a:spLocks noGrp="1"/>
          </p:cNvSpPr>
          <p:nvPr>
            <p:ph sz="quarter" idx="28" hasCustomPrompt="1"/>
          </p:nvPr>
        </p:nvSpPr>
        <p:spPr>
          <a:xfrm>
            <a:off x="5426633" y="3240631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3" name="Content Placeholder 13"/>
          <p:cNvSpPr>
            <a:spLocks noGrp="1"/>
          </p:cNvSpPr>
          <p:nvPr>
            <p:ph sz="quarter" idx="34" hasCustomPrompt="1"/>
          </p:nvPr>
        </p:nvSpPr>
        <p:spPr>
          <a:xfrm>
            <a:off x="1637916" y="4797930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4" name="Content Placeholder 13"/>
          <p:cNvSpPr>
            <a:spLocks noGrp="1"/>
          </p:cNvSpPr>
          <p:nvPr>
            <p:ph sz="quarter" idx="36" hasCustomPrompt="1"/>
          </p:nvPr>
        </p:nvSpPr>
        <p:spPr>
          <a:xfrm>
            <a:off x="5426633" y="4797930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5" name="Content Placeholder 13"/>
          <p:cNvSpPr>
            <a:spLocks noGrp="1"/>
          </p:cNvSpPr>
          <p:nvPr>
            <p:ph sz="quarter" idx="38" hasCustomPrompt="1"/>
          </p:nvPr>
        </p:nvSpPr>
        <p:spPr>
          <a:xfrm>
            <a:off x="9215349" y="4797930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6" name="Content Placeholder 13"/>
          <p:cNvSpPr>
            <a:spLocks noGrp="1"/>
          </p:cNvSpPr>
          <p:nvPr>
            <p:ph sz="quarter" idx="39" hasCustomPrompt="1"/>
          </p:nvPr>
        </p:nvSpPr>
        <p:spPr>
          <a:xfrm>
            <a:off x="1637916" y="1923361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7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5426633" y="1923361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8" name="Content Placeholder 13"/>
          <p:cNvSpPr>
            <a:spLocks noGrp="1"/>
          </p:cNvSpPr>
          <p:nvPr>
            <p:ph sz="quarter" idx="41" hasCustomPrompt="1"/>
          </p:nvPr>
        </p:nvSpPr>
        <p:spPr>
          <a:xfrm>
            <a:off x="9215349" y="1923361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29" name="Content Placeholder 13"/>
          <p:cNvSpPr>
            <a:spLocks noGrp="1"/>
          </p:cNvSpPr>
          <p:nvPr>
            <p:ph sz="quarter" idx="42" hasCustomPrompt="1"/>
          </p:nvPr>
        </p:nvSpPr>
        <p:spPr>
          <a:xfrm>
            <a:off x="1637916" y="3480661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0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5426633" y="3480661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1" name="Content Placeholder 13"/>
          <p:cNvSpPr>
            <a:spLocks noGrp="1"/>
          </p:cNvSpPr>
          <p:nvPr>
            <p:ph sz="quarter" idx="44" hasCustomPrompt="1"/>
          </p:nvPr>
        </p:nvSpPr>
        <p:spPr>
          <a:xfrm>
            <a:off x="1637916" y="5037960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2" name="Content Placeholder 13"/>
          <p:cNvSpPr>
            <a:spLocks noGrp="1"/>
          </p:cNvSpPr>
          <p:nvPr>
            <p:ph sz="quarter" idx="45" hasCustomPrompt="1"/>
          </p:nvPr>
        </p:nvSpPr>
        <p:spPr>
          <a:xfrm>
            <a:off x="5426633" y="5037960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3" name="Content Placeholder 13"/>
          <p:cNvSpPr>
            <a:spLocks noGrp="1"/>
          </p:cNvSpPr>
          <p:nvPr>
            <p:ph sz="quarter" idx="46" hasCustomPrompt="1"/>
          </p:nvPr>
        </p:nvSpPr>
        <p:spPr>
          <a:xfrm>
            <a:off x="9215349" y="5037960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34" name="Content Placeholder 13"/>
          <p:cNvSpPr>
            <a:spLocks noGrp="1"/>
          </p:cNvSpPr>
          <p:nvPr>
            <p:ph sz="quarter" idx="47" hasCustomPrompt="1"/>
          </p:nvPr>
        </p:nvSpPr>
        <p:spPr>
          <a:xfrm>
            <a:off x="9215349" y="3240071"/>
            <a:ext cx="2314408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35" name="Content Placeholder 13"/>
          <p:cNvSpPr>
            <a:spLocks noGrp="1"/>
          </p:cNvSpPr>
          <p:nvPr>
            <p:ph sz="quarter" idx="48" hasCustomPrompt="1"/>
          </p:nvPr>
        </p:nvSpPr>
        <p:spPr>
          <a:xfrm>
            <a:off x="9215349" y="3480101"/>
            <a:ext cx="2314408" cy="763750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</p:spTree>
    <p:extLst>
      <p:ext uri="{BB962C8B-B14F-4D97-AF65-F5344CB8AC3E}">
        <p14:creationId xmlns:p14="http://schemas.microsoft.com/office/powerpoint/2010/main" val="11959137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ngle Picture 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559659" y="1941512"/>
            <a:ext cx="3659187" cy="3659187"/>
          </a:xfrm>
          <a:prstGeom prst="ellipse">
            <a:avLst/>
          </a:prstGeom>
        </p:spPr>
        <p:txBody>
          <a:bodyPr/>
          <a:lstStyle>
            <a:lvl1pPr>
              <a:defRPr sz="2133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166609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03418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37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79292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38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8153166" y="1700153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39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603418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40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4379292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41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8153166" y="4115396"/>
            <a:ext cx="1463040" cy="146304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42" name="Content Placeholder 13"/>
          <p:cNvSpPr>
            <a:spLocks noGrp="1"/>
          </p:cNvSpPr>
          <p:nvPr>
            <p:ph sz="quarter" idx="21" hasCustomPrompt="1"/>
          </p:nvPr>
        </p:nvSpPr>
        <p:spPr>
          <a:xfrm>
            <a:off x="2137888" y="1683331"/>
            <a:ext cx="22237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22" hasCustomPrompt="1"/>
          </p:nvPr>
        </p:nvSpPr>
        <p:spPr>
          <a:xfrm>
            <a:off x="2137260" y="1915785"/>
            <a:ext cx="2223887" cy="212725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4" name="Content Placeholder 13"/>
          <p:cNvSpPr>
            <a:spLocks noGrp="1"/>
          </p:cNvSpPr>
          <p:nvPr>
            <p:ph sz="quarter" idx="40" hasCustomPrompt="1"/>
          </p:nvPr>
        </p:nvSpPr>
        <p:spPr>
          <a:xfrm>
            <a:off x="2136809" y="2144144"/>
            <a:ext cx="2224338" cy="1180158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45" name="Content Placeholder 13"/>
          <p:cNvSpPr>
            <a:spLocks noGrp="1"/>
          </p:cNvSpPr>
          <p:nvPr>
            <p:ph sz="quarter" idx="41" hasCustomPrompt="1"/>
          </p:nvPr>
        </p:nvSpPr>
        <p:spPr>
          <a:xfrm>
            <a:off x="2137654" y="4124477"/>
            <a:ext cx="22237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46" name="Text Placeholder 21"/>
          <p:cNvSpPr>
            <a:spLocks noGrp="1"/>
          </p:cNvSpPr>
          <p:nvPr>
            <p:ph type="body" sz="quarter" idx="42" hasCustomPrompt="1"/>
          </p:nvPr>
        </p:nvSpPr>
        <p:spPr>
          <a:xfrm>
            <a:off x="2137026" y="4356931"/>
            <a:ext cx="2223887" cy="212725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47" name="Content Placeholder 13"/>
          <p:cNvSpPr>
            <a:spLocks noGrp="1"/>
          </p:cNvSpPr>
          <p:nvPr>
            <p:ph sz="quarter" idx="43" hasCustomPrompt="1"/>
          </p:nvPr>
        </p:nvSpPr>
        <p:spPr>
          <a:xfrm>
            <a:off x="2136575" y="4585290"/>
            <a:ext cx="2224338" cy="1180158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48" name="Content Placeholder 13"/>
          <p:cNvSpPr>
            <a:spLocks noGrp="1"/>
          </p:cNvSpPr>
          <p:nvPr>
            <p:ph sz="quarter" idx="44" hasCustomPrompt="1"/>
          </p:nvPr>
        </p:nvSpPr>
        <p:spPr>
          <a:xfrm>
            <a:off x="5930141" y="1683331"/>
            <a:ext cx="22237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49" name="Text Placeholder 21"/>
          <p:cNvSpPr>
            <a:spLocks noGrp="1"/>
          </p:cNvSpPr>
          <p:nvPr>
            <p:ph type="body" sz="quarter" idx="45" hasCustomPrompt="1"/>
          </p:nvPr>
        </p:nvSpPr>
        <p:spPr>
          <a:xfrm>
            <a:off x="5929513" y="1915785"/>
            <a:ext cx="2223887" cy="212725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50" name="Content Placeholder 13"/>
          <p:cNvSpPr>
            <a:spLocks noGrp="1"/>
          </p:cNvSpPr>
          <p:nvPr>
            <p:ph sz="quarter" idx="46" hasCustomPrompt="1"/>
          </p:nvPr>
        </p:nvSpPr>
        <p:spPr>
          <a:xfrm>
            <a:off x="5929062" y="2144144"/>
            <a:ext cx="2224338" cy="1180158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51" name="Content Placeholder 13"/>
          <p:cNvSpPr>
            <a:spLocks noGrp="1"/>
          </p:cNvSpPr>
          <p:nvPr>
            <p:ph sz="quarter" idx="47" hasCustomPrompt="1"/>
          </p:nvPr>
        </p:nvSpPr>
        <p:spPr>
          <a:xfrm>
            <a:off x="5929907" y="4124477"/>
            <a:ext cx="22237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52" name="Text Placeholder 21"/>
          <p:cNvSpPr>
            <a:spLocks noGrp="1"/>
          </p:cNvSpPr>
          <p:nvPr>
            <p:ph type="body" sz="quarter" idx="48" hasCustomPrompt="1"/>
          </p:nvPr>
        </p:nvSpPr>
        <p:spPr>
          <a:xfrm>
            <a:off x="5929279" y="4356931"/>
            <a:ext cx="2223887" cy="212725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53" name="Content Placeholder 13"/>
          <p:cNvSpPr>
            <a:spLocks noGrp="1"/>
          </p:cNvSpPr>
          <p:nvPr>
            <p:ph sz="quarter" idx="49" hasCustomPrompt="1"/>
          </p:nvPr>
        </p:nvSpPr>
        <p:spPr>
          <a:xfrm>
            <a:off x="5928828" y="4585290"/>
            <a:ext cx="2224338" cy="1180158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54" name="Content Placeholder 13"/>
          <p:cNvSpPr>
            <a:spLocks noGrp="1"/>
          </p:cNvSpPr>
          <p:nvPr>
            <p:ph sz="quarter" idx="50" hasCustomPrompt="1"/>
          </p:nvPr>
        </p:nvSpPr>
        <p:spPr>
          <a:xfrm>
            <a:off x="9703313" y="1677552"/>
            <a:ext cx="22237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55" name="Text Placeholder 21"/>
          <p:cNvSpPr>
            <a:spLocks noGrp="1"/>
          </p:cNvSpPr>
          <p:nvPr>
            <p:ph type="body" sz="quarter" idx="51" hasCustomPrompt="1"/>
          </p:nvPr>
        </p:nvSpPr>
        <p:spPr>
          <a:xfrm>
            <a:off x="9702685" y="1910006"/>
            <a:ext cx="2223887" cy="212725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56" name="Content Placeholder 13"/>
          <p:cNvSpPr>
            <a:spLocks noGrp="1"/>
          </p:cNvSpPr>
          <p:nvPr>
            <p:ph sz="quarter" idx="52" hasCustomPrompt="1"/>
          </p:nvPr>
        </p:nvSpPr>
        <p:spPr>
          <a:xfrm>
            <a:off x="9702234" y="2138365"/>
            <a:ext cx="2224338" cy="1180158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  <p:sp>
        <p:nvSpPr>
          <p:cNvPr id="57" name="Content Placeholder 13"/>
          <p:cNvSpPr>
            <a:spLocks noGrp="1"/>
          </p:cNvSpPr>
          <p:nvPr>
            <p:ph sz="quarter" idx="53" hasCustomPrompt="1"/>
          </p:nvPr>
        </p:nvSpPr>
        <p:spPr>
          <a:xfrm>
            <a:off x="9703079" y="4118698"/>
            <a:ext cx="2223727" cy="269370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1400">
                <a:latin typeface="+mj-lt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Name</a:t>
            </a:r>
          </a:p>
        </p:txBody>
      </p:sp>
      <p:sp>
        <p:nvSpPr>
          <p:cNvPr id="58" name="Text Placeholder 21"/>
          <p:cNvSpPr>
            <a:spLocks noGrp="1"/>
          </p:cNvSpPr>
          <p:nvPr>
            <p:ph type="body" sz="quarter" idx="54" hasCustomPrompt="1"/>
          </p:nvPr>
        </p:nvSpPr>
        <p:spPr>
          <a:xfrm>
            <a:off x="9702451" y="4351152"/>
            <a:ext cx="2223887" cy="212725"/>
          </a:xfrm>
        </p:spPr>
        <p:txBody>
          <a:bodyPr>
            <a:noAutofit/>
          </a:bodyPr>
          <a:lstStyle>
            <a:lvl1pPr marL="0" indent="0">
              <a:buNone/>
              <a:defRPr sz="1000"/>
            </a:lvl1pPr>
          </a:lstStyle>
          <a:p>
            <a:pPr lvl="0"/>
            <a:r>
              <a:rPr lang="en-US" dirty="0"/>
              <a:t>Subtitle here</a:t>
            </a:r>
          </a:p>
        </p:txBody>
      </p:sp>
      <p:sp>
        <p:nvSpPr>
          <p:cNvPr id="59" name="Content Placeholder 13"/>
          <p:cNvSpPr>
            <a:spLocks noGrp="1"/>
          </p:cNvSpPr>
          <p:nvPr>
            <p:ph sz="quarter" idx="55" hasCustomPrompt="1"/>
          </p:nvPr>
        </p:nvSpPr>
        <p:spPr>
          <a:xfrm>
            <a:off x="9702000" y="4579511"/>
            <a:ext cx="2224338" cy="1180158"/>
          </a:xfrm>
        </p:spPr>
        <p:txBody>
          <a:bodyPr>
            <a:normAutofit/>
          </a:bodyPr>
          <a:lstStyle>
            <a:lvl1pPr marL="0" indent="0">
              <a:lnSpc>
                <a:spcPct val="80000"/>
              </a:lnSpc>
              <a:buNone/>
              <a:defRPr sz="120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0" indent="0">
              <a:lnSpc>
                <a:spcPct val="90000"/>
              </a:lnSpc>
              <a:spcBef>
                <a:spcPts val="0"/>
              </a:spcBef>
              <a:spcAft>
                <a:spcPts val="800"/>
              </a:spcAft>
              <a:buFont typeface="Arial" panose="020B0604020202020204" pitchFamily="34" charset="0"/>
              <a:buNone/>
              <a:defRPr sz="1200" i="1"/>
            </a:lvl2pPr>
            <a:lvl3pPr marL="0" indent="0">
              <a:buNone/>
              <a:defRPr sz="1200"/>
            </a:lvl3pPr>
            <a:lvl4pPr marL="514350" indent="-171450">
              <a:defRPr sz="1200"/>
            </a:lvl4pPr>
            <a:lvl5pPr>
              <a:defRPr sz="1200"/>
            </a:lvl5pPr>
          </a:lstStyle>
          <a:p>
            <a:pPr lvl="0"/>
            <a:r>
              <a:rPr lang="en-US" dirty="0"/>
              <a:t>Insert Profile Detail</a:t>
            </a:r>
          </a:p>
        </p:txBody>
      </p:sp>
    </p:spTree>
    <p:extLst>
      <p:ext uri="{BB962C8B-B14F-4D97-AF65-F5344CB8AC3E}">
        <p14:creationId xmlns:p14="http://schemas.microsoft.com/office/powerpoint/2010/main" val="3805927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7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65074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Picture 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54000" y="222068"/>
            <a:ext cx="4152900" cy="6413863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634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856345" y="1341329"/>
            <a:ext cx="2352260" cy="353568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6199915" y="1341329"/>
            <a:ext cx="2352260" cy="3535680"/>
          </a:xfrm>
          <a:noFill/>
        </p:spPr>
        <p:txBody>
          <a:bodyPr anchor="ctr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5114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Small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698500" y="1638300"/>
            <a:ext cx="1645920" cy="1645920"/>
          </a:xfrm>
          <a:prstGeom prst="ellipse">
            <a:avLst/>
          </a:prstGeom>
          <a:ln w="22225">
            <a:noFill/>
          </a:ln>
        </p:spPr>
        <p:txBody>
          <a:bodyPr/>
          <a:lstStyle>
            <a:lvl1pPr>
              <a:defRPr sz="2133"/>
            </a:lvl1pPr>
          </a:lstStyle>
          <a:p>
            <a:endParaRPr lang="id-ID"/>
          </a:p>
        </p:txBody>
      </p:sp>
      <p:sp>
        <p:nvSpPr>
          <p:cNvPr id="11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698500" y="3997325"/>
            <a:ext cx="1645920" cy="1645920"/>
          </a:xfrm>
          <a:prstGeom prst="ellipse">
            <a:avLst/>
          </a:prstGeom>
          <a:ln w="22225">
            <a:noFill/>
          </a:ln>
        </p:spPr>
        <p:txBody>
          <a:bodyPr/>
          <a:lstStyle>
            <a:lvl1pPr>
              <a:defRPr sz="2133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47368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ircle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871854" y="1657975"/>
            <a:ext cx="1872000" cy="1872000"/>
          </a:xfrm>
          <a:prstGeom prst="ellipse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871854" y="4023350"/>
            <a:ext cx="1872000" cy="1872000"/>
          </a:xfrm>
          <a:prstGeom prst="ellipse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>
            <a:off x="6358254" y="1657975"/>
            <a:ext cx="1872000" cy="1872000"/>
          </a:xfrm>
          <a:prstGeom prst="ellipse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  <p:sp>
        <p:nvSpPr>
          <p:cNvPr id="14" name="Picture Placeholder 9"/>
          <p:cNvSpPr>
            <a:spLocks noGrp="1"/>
          </p:cNvSpPr>
          <p:nvPr>
            <p:ph type="pic" sz="quarter" idx="17"/>
          </p:nvPr>
        </p:nvSpPr>
        <p:spPr>
          <a:xfrm>
            <a:off x="6358254" y="4023350"/>
            <a:ext cx="1872000" cy="1872000"/>
          </a:xfrm>
          <a:prstGeom prst="ellipse">
            <a:avLst/>
          </a:prstGeom>
        </p:spPr>
        <p:txBody>
          <a:bodyPr/>
          <a:lstStyle>
            <a:lvl1pPr>
              <a:defRPr sz="1600"/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944163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4898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icture 8 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3049016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6098032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1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9147048" y="0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0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049016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6098032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9147048" y="3419856"/>
            <a:ext cx="3063240" cy="3438144"/>
          </a:xfrm>
        </p:spPr>
        <p:txBody>
          <a:bodyPr lIns="182880" tIns="91440" rIns="182880" bIns="91440"/>
          <a:lstStyle>
            <a:lvl1pPr marL="0" indent="0">
              <a:buFontTx/>
              <a:buNone/>
              <a:defRPr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325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Picture Profi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1374774" y="1662053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999318" y="1662053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6663643" y="1662053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9287085" y="1662053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1374774" y="4039196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3999318" y="4039196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6663643" y="4039196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9287085" y="4039196"/>
            <a:ext cx="1554480" cy="155448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600"/>
            </a:lvl1pPr>
          </a:lstStyle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674781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5B67-55DA-424F-9805-71BDE70D7489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9" r:id="rId3"/>
    <p:sldLayoutId id="2147483666" r:id="rId4"/>
    <p:sldLayoutId id="2147483667" r:id="rId5"/>
    <p:sldLayoutId id="2147483668" r:id="rId6"/>
    <p:sldLayoutId id="2147483664" r:id="rId7"/>
    <p:sldLayoutId id="2147483663" r:id="rId8"/>
    <p:sldLayoutId id="2147483658" r:id="rId9"/>
    <p:sldLayoutId id="2147483657" r:id="rId10"/>
    <p:sldLayoutId id="2147483659" r:id="rId11"/>
    <p:sldLayoutId id="2147483656" r:id="rId12"/>
    <p:sldLayoutId id="2147483661" r:id="rId13"/>
    <p:sldLayoutId id="2147483662" r:id="rId14"/>
    <p:sldLayoutId id="2147483665" r:id="rId15"/>
    <p:sldLayoutId id="2147483655" r:id="rId16"/>
    <p:sldLayoutId id="2147483660" r:id="rId17"/>
    <p:sldLayoutId id="2147483653" r:id="rId18"/>
    <p:sldLayoutId id="2147483652" r:id="rId19"/>
    <p:sldLayoutId id="2147483654" r:id="rId20"/>
    <p:sldLayoutId id="2147483651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7.xml"/><Relationship Id="rId3" Type="http://schemas.openxmlformats.org/officeDocument/2006/relationships/chart" Target="../charts/chart2.xml"/><Relationship Id="rId7" Type="http://schemas.openxmlformats.org/officeDocument/2006/relationships/chart" Target="../charts/chart6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6" Type="http://schemas.openxmlformats.org/officeDocument/2006/relationships/chart" Target="../charts/chart5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Relationship Id="rId9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MEET THE TEAM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A slides to show your team profile, using a picture placeholder so you just need to drag and drop.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714875" y="4386263"/>
            <a:ext cx="276225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87"/>
          <p:cNvSpPr>
            <a:spLocks noEditPoints="1"/>
          </p:cNvSpPr>
          <p:nvPr/>
        </p:nvSpPr>
        <p:spPr bwMode="auto">
          <a:xfrm>
            <a:off x="5495848" y="1578303"/>
            <a:ext cx="1186843" cy="1091324"/>
          </a:xfrm>
          <a:custGeom>
            <a:avLst/>
            <a:gdLst>
              <a:gd name="T0" fmla="*/ 52 w 210"/>
              <a:gd name="T1" fmla="*/ 63 h 193"/>
              <a:gd name="T2" fmla="*/ 30 w 210"/>
              <a:gd name="T3" fmla="*/ 68 h 193"/>
              <a:gd name="T4" fmla="*/ 0 w 210"/>
              <a:gd name="T5" fmla="*/ 74 h 193"/>
              <a:gd name="T6" fmla="*/ 5 w 210"/>
              <a:gd name="T7" fmla="*/ 120 h 193"/>
              <a:gd name="T8" fmla="*/ 18 w 210"/>
              <a:gd name="T9" fmla="*/ 141 h 193"/>
              <a:gd name="T10" fmla="*/ 18 w 210"/>
              <a:gd name="T11" fmla="*/ 188 h 193"/>
              <a:gd name="T12" fmla="*/ 52 w 210"/>
              <a:gd name="T13" fmla="*/ 193 h 193"/>
              <a:gd name="T14" fmla="*/ 86 w 210"/>
              <a:gd name="T15" fmla="*/ 188 h 193"/>
              <a:gd name="T16" fmla="*/ 86 w 210"/>
              <a:gd name="T17" fmla="*/ 141 h 193"/>
              <a:gd name="T18" fmla="*/ 100 w 210"/>
              <a:gd name="T19" fmla="*/ 120 h 193"/>
              <a:gd name="T20" fmla="*/ 105 w 210"/>
              <a:gd name="T21" fmla="*/ 74 h 193"/>
              <a:gd name="T22" fmla="*/ 74 w 210"/>
              <a:gd name="T23" fmla="*/ 68 h 193"/>
              <a:gd name="T24" fmla="*/ 52 w 210"/>
              <a:gd name="T25" fmla="*/ 63 h 193"/>
              <a:gd name="T26" fmla="*/ 59 w 210"/>
              <a:gd name="T27" fmla="*/ 81 h 193"/>
              <a:gd name="T28" fmla="*/ 55 w 210"/>
              <a:gd name="T29" fmla="*/ 86 h 193"/>
              <a:gd name="T30" fmla="*/ 63 w 210"/>
              <a:gd name="T31" fmla="*/ 127 h 193"/>
              <a:gd name="T32" fmla="*/ 52 w 210"/>
              <a:gd name="T33" fmla="*/ 138 h 193"/>
              <a:gd name="T34" fmla="*/ 42 w 210"/>
              <a:gd name="T35" fmla="*/ 127 h 193"/>
              <a:gd name="T36" fmla="*/ 49 w 210"/>
              <a:gd name="T37" fmla="*/ 86 h 193"/>
              <a:gd name="T38" fmla="*/ 46 w 210"/>
              <a:gd name="T39" fmla="*/ 81 h 193"/>
              <a:gd name="T40" fmla="*/ 46 w 210"/>
              <a:gd name="T41" fmla="*/ 80 h 193"/>
              <a:gd name="T42" fmla="*/ 38 w 210"/>
              <a:gd name="T43" fmla="*/ 75 h 193"/>
              <a:gd name="T44" fmla="*/ 41 w 210"/>
              <a:gd name="T45" fmla="*/ 72 h 193"/>
              <a:gd name="T46" fmla="*/ 50 w 210"/>
              <a:gd name="T47" fmla="*/ 74 h 193"/>
              <a:gd name="T48" fmla="*/ 55 w 210"/>
              <a:gd name="T49" fmla="*/ 74 h 193"/>
              <a:gd name="T50" fmla="*/ 64 w 210"/>
              <a:gd name="T51" fmla="*/ 72 h 193"/>
              <a:gd name="T52" fmla="*/ 67 w 210"/>
              <a:gd name="T53" fmla="*/ 75 h 193"/>
              <a:gd name="T54" fmla="*/ 59 w 210"/>
              <a:gd name="T55" fmla="*/ 80 h 193"/>
              <a:gd name="T56" fmla="*/ 59 w 210"/>
              <a:gd name="T57" fmla="*/ 81 h 193"/>
              <a:gd name="T58" fmla="*/ 23 w 210"/>
              <a:gd name="T59" fmla="*/ 30 h 193"/>
              <a:gd name="T60" fmla="*/ 52 w 210"/>
              <a:gd name="T61" fmla="*/ 1 h 193"/>
              <a:gd name="T62" fmla="*/ 81 w 210"/>
              <a:gd name="T63" fmla="*/ 30 h 193"/>
              <a:gd name="T64" fmla="*/ 52 w 210"/>
              <a:gd name="T65" fmla="*/ 59 h 193"/>
              <a:gd name="T66" fmla="*/ 23 w 210"/>
              <a:gd name="T67" fmla="*/ 30 h 193"/>
              <a:gd name="T68" fmla="*/ 135 w 210"/>
              <a:gd name="T69" fmla="*/ 28 h 193"/>
              <a:gd name="T70" fmla="*/ 163 w 210"/>
              <a:gd name="T71" fmla="*/ 0 h 193"/>
              <a:gd name="T72" fmla="*/ 191 w 210"/>
              <a:gd name="T73" fmla="*/ 28 h 193"/>
              <a:gd name="T74" fmla="*/ 163 w 210"/>
              <a:gd name="T75" fmla="*/ 56 h 193"/>
              <a:gd name="T76" fmla="*/ 135 w 210"/>
              <a:gd name="T77" fmla="*/ 28 h 193"/>
              <a:gd name="T78" fmla="*/ 210 w 210"/>
              <a:gd name="T79" fmla="*/ 188 h 193"/>
              <a:gd name="T80" fmla="*/ 163 w 210"/>
              <a:gd name="T81" fmla="*/ 193 h 193"/>
              <a:gd name="T82" fmla="*/ 116 w 210"/>
              <a:gd name="T83" fmla="*/ 188 h 193"/>
              <a:gd name="T84" fmla="*/ 134 w 210"/>
              <a:gd name="T85" fmla="*/ 132 h 193"/>
              <a:gd name="T86" fmla="*/ 129 w 210"/>
              <a:gd name="T87" fmla="*/ 111 h 193"/>
              <a:gd name="T88" fmla="*/ 123 w 210"/>
              <a:gd name="T89" fmla="*/ 70 h 193"/>
              <a:gd name="T90" fmla="*/ 142 w 210"/>
              <a:gd name="T91" fmla="*/ 65 h 193"/>
              <a:gd name="T92" fmla="*/ 163 w 210"/>
              <a:gd name="T93" fmla="*/ 60 h 193"/>
              <a:gd name="T94" fmla="*/ 184 w 210"/>
              <a:gd name="T95" fmla="*/ 65 h 193"/>
              <a:gd name="T96" fmla="*/ 203 w 210"/>
              <a:gd name="T97" fmla="*/ 70 h 193"/>
              <a:gd name="T98" fmla="*/ 198 w 210"/>
              <a:gd name="T99" fmla="*/ 111 h 193"/>
              <a:gd name="T100" fmla="*/ 192 w 210"/>
              <a:gd name="T101" fmla="*/ 132 h 193"/>
              <a:gd name="T102" fmla="*/ 210 w 210"/>
              <a:gd name="T103" fmla="*/ 188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0" h="193">
                <a:moveTo>
                  <a:pt x="52" y="63"/>
                </a:moveTo>
                <a:cubicBezTo>
                  <a:pt x="42" y="63"/>
                  <a:pt x="33" y="66"/>
                  <a:pt x="30" y="68"/>
                </a:cubicBezTo>
                <a:cubicBezTo>
                  <a:pt x="10" y="70"/>
                  <a:pt x="0" y="74"/>
                  <a:pt x="0" y="74"/>
                </a:cubicBezTo>
                <a:cubicBezTo>
                  <a:pt x="0" y="74"/>
                  <a:pt x="3" y="111"/>
                  <a:pt x="5" y="120"/>
                </a:cubicBezTo>
                <a:cubicBezTo>
                  <a:pt x="8" y="128"/>
                  <a:pt x="18" y="133"/>
                  <a:pt x="18" y="141"/>
                </a:cubicBezTo>
                <a:cubicBezTo>
                  <a:pt x="18" y="188"/>
                  <a:pt x="18" y="188"/>
                  <a:pt x="18" y="188"/>
                </a:cubicBezTo>
                <a:cubicBezTo>
                  <a:pt x="18" y="188"/>
                  <a:pt x="35" y="193"/>
                  <a:pt x="52" y="193"/>
                </a:cubicBezTo>
                <a:cubicBezTo>
                  <a:pt x="69" y="193"/>
                  <a:pt x="86" y="188"/>
                  <a:pt x="86" y="188"/>
                </a:cubicBezTo>
                <a:cubicBezTo>
                  <a:pt x="86" y="141"/>
                  <a:pt x="86" y="141"/>
                  <a:pt x="86" y="141"/>
                </a:cubicBezTo>
                <a:cubicBezTo>
                  <a:pt x="86" y="133"/>
                  <a:pt x="97" y="128"/>
                  <a:pt x="100" y="120"/>
                </a:cubicBezTo>
                <a:cubicBezTo>
                  <a:pt x="102" y="111"/>
                  <a:pt x="105" y="74"/>
                  <a:pt x="105" y="74"/>
                </a:cubicBezTo>
                <a:cubicBezTo>
                  <a:pt x="105" y="74"/>
                  <a:pt x="95" y="70"/>
                  <a:pt x="74" y="68"/>
                </a:cubicBezTo>
                <a:cubicBezTo>
                  <a:pt x="71" y="66"/>
                  <a:pt x="63" y="63"/>
                  <a:pt x="52" y="63"/>
                </a:cubicBezTo>
                <a:moveTo>
                  <a:pt x="59" y="81"/>
                </a:moveTo>
                <a:cubicBezTo>
                  <a:pt x="55" y="86"/>
                  <a:pt x="55" y="86"/>
                  <a:pt x="55" y="86"/>
                </a:cubicBezTo>
                <a:cubicBezTo>
                  <a:pt x="63" y="127"/>
                  <a:pt x="63" y="127"/>
                  <a:pt x="63" y="127"/>
                </a:cubicBezTo>
                <a:cubicBezTo>
                  <a:pt x="52" y="138"/>
                  <a:pt x="52" y="138"/>
                  <a:pt x="52" y="138"/>
                </a:cubicBezTo>
                <a:cubicBezTo>
                  <a:pt x="42" y="127"/>
                  <a:pt x="42" y="127"/>
                  <a:pt x="42" y="127"/>
                </a:cubicBezTo>
                <a:cubicBezTo>
                  <a:pt x="49" y="86"/>
                  <a:pt x="49" y="86"/>
                  <a:pt x="49" y="86"/>
                </a:cubicBezTo>
                <a:cubicBezTo>
                  <a:pt x="46" y="81"/>
                  <a:pt x="46" y="81"/>
                  <a:pt x="46" y="81"/>
                </a:cubicBezTo>
                <a:cubicBezTo>
                  <a:pt x="46" y="80"/>
                  <a:pt x="46" y="80"/>
                  <a:pt x="46" y="80"/>
                </a:cubicBezTo>
                <a:cubicBezTo>
                  <a:pt x="43" y="79"/>
                  <a:pt x="40" y="77"/>
                  <a:pt x="38" y="75"/>
                </a:cubicBezTo>
                <a:cubicBezTo>
                  <a:pt x="41" y="72"/>
                  <a:pt x="41" y="72"/>
                  <a:pt x="41" y="72"/>
                </a:cubicBezTo>
                <a:cubicBezTo>
                  <a:pt x="44" y="73"/>
                  <a:pt x="47" y="74"/>
                  <a:pt x="50" y="74"/>
                </a:cubicBezTo>
                <a:cubicBezTo>
                  <a:pt x="55" y="74"/>
                  <a:pt x="55" y="74"/>
                  <a:pt x="55" y="74"/>
                </a:cubicBezTo>
                <a:cubicBezTo>
                  <a:pt x="58" y="74"/>
                  <a:pt x="61" y="73"/>
                  <a:pt x="64" y="72"/>
                </a:cubicBezTo>
                <a:cubicBezTo>
                  <a:pt x="67" y="75"/>
                  <a:pt x="67" y="75"/>
                  <a:pt x="67" y="75"/>
                </a:cubicBezTo>
                <a:cubicBezTo>
                  <a:pt x="65" y="77"/>
                  <a:pt x="62" y="79"/>
                  <a:pt x="59" y="80"/>
                </a:cubicBezTo>
                <a:lnTo>
                  <a:pt x="59" y="81"/>
                </a:lnTo>
                <a:close/>
                <a:moveTo>
                  <a:pt x="23" y="30"/>
                </a:moveTo>
                <a:cubicBezTo>
                  <a:pt x="23" y="14"/>
                  <a:pt x="36" y="1"/>
                  <a:pt x="52" y="1"/>
                </a:cubicBezTo>
                <a:cubicBezTo>
                  <a:pt x="69" y="1"/>
                  <a:pt x="81" y="14"/>
                  <a:pt x="81" y="30"/>
                </a:cubicBezTo>
                <a:cubicBezTo>
                  <a:pt x="81" y="46"/>
                  <a:pt x="69" y="59"/>
                  <a:pt x="52" y="59"/>
                </a:cubicBezTo>
                <a:cubicBezTo>
                  <a:pt x="36" y="59"/>
                  <a:pt x="23" y="46"/>
                  <a:pt x="23" y="30"/>
                </a:cubicBezTo>
                <a:moveTo>
                  <a:pt x="135" y="28"/>
                </a:moveTo>
                <a:cubicBezTo>
                  <a:pt x="135" y="13"/>
                  <a:pt x="148" y="0"/>
                  <a:pt x="163" y="0"/>
                </a:cubicBezTo>
                <a:cubicBezTo>
                  <a:pt x="179" y="0"/>
                  <a:pt x="191" y="13"/>
                  <a:pt x="191" y="28"/>
                </a:cubicBezTo>
                <a:cubicBezTo>
                  <a:pt x="191" y="43"/>
                  <a:pt x="179" y="56"/>
                  <a:pt x="163" y="56"/>
                </a:cubicBezTo>
                <a:cubicBezTo>
                  <a:pt x="148" y="56"/>
                  <a:pt x="135" y="43"/>
                  <a:pt x="135" y="28"/>
                </a:cubicBezTo>
                <a:moveTo>
                  <a:pt x="210" y="188"/>
                </a:moveTo>
                <a:cubicBezTo>
                  <a:pt x="210" y="188"/>
                  <a:pt x="205" y="193"/>
                  <a:pt x="163" y="193"/>
                </a:cubicBezTo>
                <a:cubicBezTo>
                  <a:pt x="122" y="193"/>
                  <a:pt x="116" y="188"/>
                  <a:pt x="116" y="188"/>
                </a:cubicBezTo>
                <a:cubicBezTo>
                  <a:pt x="116" y="188"/>
                  <a:pt x="134" y="140"/>
                  <a:pt x="134" y="132"/>
                </a:cubicBezTo>
                <a:cubicBezTo>
                  <a:pt x="134" y="124"/>
                  <a:pt x="132" y="119"/>
                  <a:pt x="129" y="111"/>
                </a:cubicBezTo>
                <a:cubicBezTo>
                  <a:pt x="126" y="103"/>
                  <a:pt x="123" y="70"/>
                  <a:pt x="123" y="70"/>
                </a:cubicBezTo>
                <a:cubicBezTo>
                  <a:pt x="123" y="70"/>
                  <a:pt x="127" y="66"/>
                  <a:pt x="142" y="65"/>
                </a:cubicBezTo>
                <a:cubicBezTo>
                  <a:pt x="145" y="63"/>
                  <a:pt x="153" y="60"/>
                  <a:pt x="163" y="60"/>
                </a:cubicBezTo>
                <a:cubicBezTo>
                  <a:pt x="173" y="60"/>
                  <a:pt x="181" y="63"/>
                  <a:pt x="184" y="65"/>
                </a:cubicBezTo>
                <a:cubicBezTo>
                  <a:pt x="200" y="66"/>
                  <a:pt x="203" y="70"/>
                  <a:pt x="203" y="70"/>
                </a:cubicBezTo>
                <a:cubicBezTo>
                  <a:pt x="203" y="70"/>
                  <a:pt x="200" y="103"/>
                  <a:pt x="198" y="111"/>
                </a:cubicBezTo>
                <a:cubicBezTo>
                  <a:pt x="195" y="119"/>
                  <a:pt x="192" y="124"/>
                  <a:pt x="192" y="132"/>
                </a:cubicBezTo>
                <a:cubicBezTo>
                  <a:pt x="192" y="140"/>
                  <a:pt x="210" y="188"/>
                  <a:pt x="210" y="1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08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PICTURE PROFILE</a:t>
            </a:r>
          </a:p>
        </p:txBody>
      </p:sp>
      <p:sp>
        <p:nvSpPr>
          <p:cNvPr id="21" name="Rectangle 20"/>
          <p:cNvSpPr/>
          <p:nvPr/>
        </p:nvSpPr>
        <p:spPr>
          <a:xfrm>
            <a:off x="2875008" y="1944964"/>
            <a:ext cx="279173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875008" y="1696075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Anna Love</a:t>
            </a:r>
            <a:endParaRPr lang="id-ID" sz="1600" b="1" dirty="0">
              <a:latin typeface="+mj-lt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75008" y="4323254"/>
            <a:ext cx="279173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6" name="TextBox 23"/>
          <p:cNvSpPr txBox="1"/>
          <p:nvPr/>
        </p:nvSpPr>
        <p:spPr>
          <a:xfrm>
            <a:off x="2875008" y="4087065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Theresa Tim</a:t>
            </a:r>
            <a:endParaRPr lang="id-ID" sz="1600" b="1" dirty="0"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8314421" y="1944964"/>
            <a:ext cx="279173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8314420" y="1696075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Taylor Heinz</a:t>
            </a:r>
            <a:endParaRPr lang="id-ID" sz="1600" b="1" dirty="0">
              <a:latin typeface="+mj-lt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314421" y="4323254"/>
            <a:ext cx="2791730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200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30" name="TextBox 23"/>
          <p:cNvSpPr txBox="1"/>
          <p:nvPr/>
        </p:nvSpPr>
        <p:spPr>
          <a:xfrm>
            <a:off x="8314420" y="4087065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Andy One</a:t>
            </a:r>
            <a:endParaRPr lang="id-ID" sz="1600" b="1" dirty="0">
              <a:latin typeface="+mj-lt"/>
            </a:endParaRPr>
          </a:p>
        </p:txBody>
      </p:sp>
      <p:sp>
        <p:nvSpPr>
          <p:cNvPr id="31" name="Freeform 26"/>
          <p:cNvSpPr>
            <a:spLocks noEditPoints="1"/>
          </p:cNvSpPr>
          <p:nvPr/>
        </p:nvSpPr>
        <p:spPr bwMode="auto">
          <a:xfrm>
            <a:off x="3910120" y="3171086"/>
            <a:ext cx="386074" cy="386074"/>
          </a:xfrm>
          <a:custGeom>
            <a:avLst/>
            <a:gdLst>
              <a:gd name="T0" fmla="*/ 99 w 197"/>
              <a:gd name="T1" fmla="*/ 0 h 197"/>
              <a:gd name="T2" fmla="*/ 0 w 197"/>
              <a:gd name="T3" fmla="*/ 98 h 197"/>
              <a:gd name="T4" fmla="*/ 99 w 197"/>
              <a:gd name="T5" fmla="*/ 197 h 197"/>
              <a:gd name="T6" fmla="*/ 197 w 197"/>
              <a:gd name="T7" fmla="*/ 98 h 197"/>
              <a:gd name="T8" fmla="*/ 99 w 197"/>
              <a:gd name="T9" fmla="*/ 0 h 197"/>
              <a:gd name="T10" fmla="*/ 125 w 197"/>
              <a:gd name="T11" fmla="*/ 98 h 197"/>
              <a:gd name="T12" fmla="*/ 108 w 197"/>
              <a:gd name="T13" fmla="*/ 98 h 197"/>
              <a:gd name="T14" fmla="*/ 108 w 197"/>
              <a:gd name="T15" fmla="*/ 159 h 197"/>
              <a:gd name="T16" fmla="*/ 82 w 197"/>
              <a:gd name="T17" fmla="*/ 159 h 197"/>
              <a:gd name="T18" fmla="*/ 82 w 197"/>
              <a:gd name="T19" fmla="*/ 98 h 197"/>
              <a:gd name="T20" fmla="*/ 70 w 197"/>
              <a:gd name="T21" fmla="*/ 98 h 197"/>
              <a:gd name="T22" fmla="*/ 70 w 197"/>
              <a:gd name="T23" fmla="*/ 77 h 197"/>
              <a:gd name="T24" fmla="*/ 82 w 197"/>
              <a:gd name="T25" fmla="*/ 77 h 197"/>
              <a:gd name="T26" fmla="*/ 82 w 197"/>
              <a:gd name="T27" fmla="*/ 63 h 197"/>
              <a:gd name="T28" fmla="*/ 108 w 197"/>
              <a:gd name="T29" fmla="*/ 37 h 197"/>
              <a:gd name="T30" fmla="*/ 127 w 197"/>
              <a:gd name="T31" fmla="*/ 37 h 197"/>
              <a:gd name="T32" fmla="*/ 127 w 197"/>
              <a:gd name="T33" fmla="*/ 58 h 197"/>
              <a:gd name="T34" fmla="*/ 113 w 197"/>
              <a:gd name="T35" fmla="*/ 58 h 197"/>
              <a:gd name="T36" fmla="*/ 108 w 197"/>
              <a:gd name="T37" fmla="*/ 64 h 197"/>
              <a:gd name="T38" fmla="*/ 108 w 197"/>
              <a:gd name="T39" fmla="*/ 77 h 197"/>
              <a:gd name="T40" fmla="*/ 127 w 197"/>
              <a:gd name="T41" fmla="*/ 77 h 197"/>
              <a:gd name="T42" fmla="*/ 125 w 197"/>
              <a:gd name="T43" fmla="*/ 9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97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3"/>
                  <a:pt x="44" y="197"/>
                  <a:pt x="99" y="197"/>
                </a:cubicBezTo>
                <a:cubicBezTo>
                  <a:pt x="153" y="197"/>
                  <a:pt x="197" y="153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125" y="98"/>
                </a:moveTo>
                <a:cubicBezTo>
                  <a:pt x="108" y="98"/>
                  <a:pt x="108" y="98"/>
                  <a:pt x="108" y="98"/>
                </a:cubicBezTo>
                <a:cubicBezTo>
                  <a:pt x="108" y="125"/>
                  <a:pt x="108" y="159"/>
                  <a:pt x="108" y="159"/>
                </a:cubicBezTo>
                <a:cubicBezTo>
                  <a:pt x="82" y="159"/>
                  <a:pt x="82" y="159"/>
                  <a:pt x="82" y="159"/>
                </a:cubicBezTo>
                <a:cubicBezTo>
                  <a:pt x="82" y="159"/>
                  <a:pt x="82" y="126"/>
                  <a:pt x="82" y="98"/>
                </a:cubicBezTo>
                <a:cubicBezTo>
                  <a:pt x="70" y="98"/>
                  <a:pt x="70" y="98"/>
                  <a:pt x="70" y="98"/>
                </a:cubicBezTo>
                <a:cubicBezTo>
                  <a:pt x="70" y="77"/>
                  <a:pt x="70" y="77"/>
                  <a:pt x="70" y="77"/>
                </a:cubicBezTo>
                <a:cubicBezTo>
                  <a:pt x="82" y="77"/>
                  <a:pt x="82" y="77"/>
                  <a:pt x="82" y="77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53"/>
                  <a:pt x="87" y="37"/>
                  <a:pt x="108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15" y="58"/>
                  <a:pt x="113" y="58"/>
                </a:cubicBezTo>
                <a:cubicBezTo>
                  <a:pt x="111" y="58"/>
                  <a:pt x="108" y="59"/>
                  <a:pt x="108" y="64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27" y="77"/>
                  <a:pt x="127" y="77"/>
                  <a:pt x="127" y="77"/>
                </a:cubicBezTo>
                <a:lnTo>
                  <a:pt x="125" y="98"/>
                </a:lnTo>
                <a:close/>
              </a:path>
            </a:pathLst>
          </a:custGeom>
          <a:solidFill>
            <a:srgbClr val="3B599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2" name="Group 31"/>
          <p:cNvGrpSpPr/>
          <p:nvPr/>
        </p:nvGrpSpPr>
        <p:grpSpPr>
          <a:xfrm>
            <a:off x="2905760" y="3172015"/>
            <a:ext cx="386074" cy="384218"/>
            <a:chOff x="11653838" y="5607050"/>
            <a:chExt cx="330200" cy="328612"/>
          </a:xfrm>
          <a:solidFill>
            <a:srgbClr val="DD4B39"/>
          </a:solidFill>
        </p:grpSpPr>
        <p:sp>
          <p:nvSpPr>
            <p:cNvPr id="33" name="Freeform 28"/>
            <p:cNvSpPr>
              <a:spLocks/>
            </p:cNvSpPr>
            <p:nvPr/>
          </p:nvSpPr>
          <p:spPr bwMode="auto">
            <a:xfrm>
              <a:off x="11760201" y="5703888"/>
              <a:ext cx="44450" cy="55562"/>
            </a:xfrm>
            <a:custGeom>
              <a:avLst/>
              <a:gdLst>
                <a:gd name="T0" fmla="*/ 16 w 26"/>
                <a:gd name="T1" fmla="*/ 33 h 33"/>
                <a:gd name="T2" fmla="*/ 22 w 26"/>
                <a:gd name="T3" fmla="*/ 30 h 33"/>
                <a:gd name="T4" fmla="*/ 25 w 26"/>
                <a:gd name="T5" fmla="*/ 17 h 33"/>
                <a:gd name="T6" fmla="*/ 11 w 26"/>
                <a:gd name="T7" fmla="*/ 0 h 33"/>
                <a:gd name="T8" fmla="*/ 10 w 26"/>
                <a:gd name="T9" fmla="*/ 0 h 33"/>
                <a:gd name="T10" fmla="*/ 4 w 26"/>
                <a:gd name="T11" fmla="*/ 3 h 33"/>
                <a:gd name="T12" fmla="*/ 1 w 26"/>
                <a:gd name="T13" fmla="*/ 15 h 33"/>
                <a:gd name="T14" fmla="*/ 16 w 26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3">
                  <a:moveTo>
                    <a:pt x="16" y="33"/>
                  </a:moveTo>
                  <a:cubicBezTo>
                    <a:pt x="18" y="33"/>
                    <a:pt x="20" y="32"/>
                    <a:pt x="22" y="30"/>
                  </a:cubicBezTo>
                  <a:cubicBezTo>
                    <a:pt x="25" y="27"/>
                    <a:pt x="26" y="22"/>
                    <a:pt x="25" y="17"/>
                  </a:cubicBezTo>
                  <a:cubicBezTo>
                    <a:pt x="24" y="8"/>
                    <a:pt x="17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2" y="6"/>
                    <a:pt x="0" y="10"/>
                    <a:pt x="1" y="15"/>
                  </a:cubicBezTo>
                  <a:cubicBezTo>
                    <a:pt x="2" y="25"/>
                    <a:pt x="9" y="33"/>
                    <a:pt x="1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" name="Freeform 29"/>
            <p:cNvSpPr>
              <a:spLocks/>
            </p:cNvSpPr>
            <p:nvPr/>
          </p:nvSpPr>
          <p:spPr bwMode="auto">
            <a:xfrm>
              <a:off x="11752263" y="5800725"/>
              <a:ext cx="63500" cy="47625"/>
            </a:xfrm>
            <a:custGeom>
              <a:avLst/>
              <a:gdLst>
                <a:gd name="T0" fmla="*/ 28 w 38"/>
                <a:gd name="T1" fmla="*/ 2 h 28"/>
                <a:gd name="T2" fmla="*/ 26 w 38"/>
                <a:gd name="T3" fmla="*/ 1 h 28"/>
                <a:gd name="T4" fmla="*/ 20 w 38"/>
                <a:gd name="T5" fmla="*/ 0 h 28"/>
                <a:gd name="T6" fmla="*/ 19 w 38"/>
                <a:gd name="T7" fmla="*/ 0 h 28"/>
                <a:gd name="T8" fmla="*/ 0 w 38"/>
                <a:gd name="T9" fmla="*/ 13 h 28"/>
                <a:gd name="T10" fmla="*/ 18 w 38"/>
                <a:gd name="T11" fmla="*/ 28 h 28"/>
                <a:gd name="T12" fmla="*/ 38 w 38"/>
                <a:gd name="T13" fmla="*/ 14 h 28"/>
                <a:gd name="T14" fmla="*/ 37 w 38"/>
                <a:gd name="T15" fmla="*/ 11 h 28"/>
                <a:gd name="T16" fmla="*/ 28 w 38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8">
                  <a:moveTo>
                    <a:pt x="28" y="2"/>
                  </a:moveTo>
                  <a:cubicBezTo>
                    <a:pt x="28" y="2"/>
                    <a:pt x="27" y="1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6"/>
                    <a:pt x="0" y="13"/>
                  </a:cubicBezTo>
                  <a:cubicBezTo>
                    <a:pt x="0" y="21"/>
                    <a:pt x="7" y="28"/>
                    <a:pt x="18" y="28"/>
                  </a:cubicBezTo>
                  <a:cubicBezTo>
                    <a:pt x="31" y="28"/>
                    <a:pt x="38" y="23"/>
                    <a:pt x="38" y="14"/>
                  </a:cubicBezTo>
                  <a:cubicBezTo>
                    <a:pt x="38" y="13"/>
                    <a:pt x="37" y="12"/>
                    <a:pt x="37" y="11"/>
                  </a:cubicBezTo>
                  <a:cubicBezTo>
                    <a:pt x="36" y="8"/>
                    <a:pt x="33" y="6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" name="Freeform 30"/>
            <p:cNvSpPr>
              <a:spLocks noEditPoints="1"/>
            </p:cNvSpPr>
            <p:nvPr/>
          </p:nvSpPr>
          <p:spPr bwMode="auto">
            <a:xfrm>
              <a:off x="11653838" y="5607050"/>
              <a:ext cx="330200" cy="328612"/>
            </a:xfrm>
            <a:custGeom>
              <a:avLst/>
              <a:gdLst>
                <a:gd name="T0" fmla="*/ 98 w 197"/>
                <a:gd name="T1" fmla="*/ 0 h 196"/>
                <a:gd name="T2" fmla="*/ 0 w 197"/>
                <a:gd name="T3" fmla="*/ 98 h 196"/>
                <a:gd name="T4" fmla="*/ 98 w 197"/>
                <a:gd name="T5" fmla="*/ 196 h 196"/>
                <a:gd name="T6" fmla="*/ 197 w 197"/>
                <a:gd name="T7" fmla="*/ 98 h 196"/>
                <a:gd name="T8" fmla="*/ 98 w 197"/>
                <a:gd name="T9" fmla="*/ 0 h 196"/>
                <a:gd name="T10" fmla="*/ 89 w 197"/>
                <a:gd name="T11" fmla="*/ 152 h 196"/>
                <a:gd name="T12" fmla="*/ 77 w 197"/>
                <a:gd name="T13" fmla="*/ 153 h 196"/>
                <a:gd name="T14" fmla="*/ 62 w 197"/>
                <a:gd name="T15" fmla="*/ 152 h 196"/>
                <a:gd name="T16" fmla="*/ 44 w 197"/>
                <a:gd name="T17" fmla="*/ 140 h 196"/>
                <a:gd name="T18" fmla="*/ 43 w 197"/>
                <a:gd name="T19" fmla="*/ 133 h 196"/>
                <a:gd name="T20" fmla="*/ 44 w 197"/>
                <a:gd name="T21" fmla="*/ 125 h 196"/>
                <a:gd name="T22" fmla="*/ 75 w 197"/>
                <a:gd name="T23" fmla="*/ 108 h 196"/>
                <a:gd name="T24" fmla="*/ 76 w 197"/>
                <a:gd name="T25" fmla="*/ 108 h 196"/>
                <a:gd name="T26" fmla="*/ 74 w 197"/>
                <a:gd name="T27" fmla="*/ 102 h 196"/>
                <a:gd name="T28" fmla="*/ 74 w 197"/>
                <a:gd name="T29" fmla="*/ 99 h 196"/>
                <a:gd name="T30" fmla="*/ 49 w 197"/>
                <a:gd name="T31" fmla="*/ 74 h 196"/>
                <a:gd name="T32" fmla="*/ 68 w 197"/>
                <a:gd name="T33" fmla="*/ 51 h 196"/>
                <a:gd name="T34" fmla="*/ 79 w 197"/>
                <a:gd name="T35" fmla="*/ 49 h 196"/>
                <a:gd name="T36" fmla="*/ 109 w 197"/>
                <a:gd name="T37" fmla="*/ 49 h 196"/>
                <a:gd name="T38" fmla="*/ 112 w 197"/>
                <a:gd name="T39" fmla="*/ 50 h 196"/>
                <a:gd name="T40" fmla="*/ 111 w 197"/>
                <a:gd name="T41" fmla="*/ 53 h 196"/>
                <a:gd name="T42" fmla="*/ 104 w 197"/>
                <a:gd name="T43" fmla="*/ 58 h 196"/>
                <a:gd name="T44" fmla="*/ 102 w 197"/>
                <a:gd name="T45" fmla="*/ 59 h 196"/>
                <a:gd name="T46" fmla="*/ 100 w 197"/>
                <a:gd name="T47" fmla="*/ 59 h 196"/>
                <a:gd name="T48" fmla="*/ 105 w 197"/>
                <a:gd name="T49" fmla="*/ 74 h 196"/>
                <a:gd name="T50" fmla="*/ 95 w 197"/>
                <a:gd name="T51" fmla="*/ 92 h 196"/>
                <a:gd name="T52" fmla="*/ 90 w 197"/>
                <a:gd name="T53" fmla="*/ 99 h 196"/>
                <a:gd name="T54" fmla="*/ 98 w 197"/>
                <a:gd name="T55" fmla="*/ 107 h 196"/>
                <a:gd name="T56" fmla="*/ 109 w 197"/>
                <a:gd name="T57" fmla="*/ 129 h 196"/>
                <a:gd name="T58" fmla="*/ 89 w 197"/>
                <a:gd name="T59" fmla="*/ 152 h 196"/>
                <a:gd name="T60" fmla="*/ 159 w 197"/>
                <a:gd name="T61" fmla="*/ 99 h 196"/>
                <a:gd name="T62" fmla="*/ 156 w 197"/>
                <a:gd name="T63" fmla="*/ 101 h 196"/>
                <a:gd name="T64" fmla="*/ 139 w 197"/>
                <a:gd name="T65" fmla="*/ 101 h 196"/>
                <a:gd name="T66" fmla="*/ 139 w 197"/>
                <a:gd name="T67" fmla="*/ 119 h 196"/>
                <a:gd name="T68" fmla="*/ 136 w 197"/>
                <a:gd name="T69" fmla="*/ 121 h 196"/>
                <a:gd name="T70" fmla="*/ 132 w 197"/>
                <a:gd name="T71" fmla="*/ 121 h 196"/>
                <a:gd name="T72" fmla="*/ 129 w 197"/>
                <a:gd name="T73" fmla="*/ 119 h 196"/>
                <a:gd name="T74" fmla="*/ 129 w 197"/>
                <a:gd name="T75" fmla="*/ 101 h 196"/>
                <a:gd name="T76" fmla="*/ 112 w 197"/>
                <a:gd name="T77" fmla="*/ 101 h 196"/>
                <a:gd name="T78" fmla="*/ 109 w 197"/>
                <a:gd name="T79" fmla="*/ 99 h 196"/>
                <a:gd name="T80" fmla="*/ 109 w 197"/>
                <a:gd name="T81" fmla="*/ 94 h 196"/>
                <a:gd name="T82" fmla="*/ 112 w 197"/>
                <a:gd name="T83" fmla="*/ 91 h 196"/>
                <a:gd name="T84" fmla="*/ 129 w 197"/>
                <a:gd name="T85" fmla="*/ 91 h 196"/>
                <a:gd name="T86" fmla="*/ 129 w 197"/>
                <a:gd name="T87" fmla="*/ 74 h 196"/>
                <a:gd name="T88" fmla="*/ 132 w 197"/>
                <a:gd name="T89" fmla="*/ 71 h 196"/>
                <a:gd name="T90" fmla="*/ 136 w 197"/>
                <a:gd name="T91" fmla="*/ 71 h 196"/>
                <a:gd name="T92" fmla="*/ 139 w 197"/>
                <a:gd name="T93" fmla="*/ 74 h 196"/>
                <a:gd name="T94" fmla="*/ 139 w 197"/>
                <a:gd name="T95" fmla="*/ 91 h 196"/>
                <a:gd name="T96" fmla="*/ 156 w 197"/>
                <a:gd name="T97" fmla="*/ 91 h 196"/>
                <a:gd name="T98" fmla="*/ 159 w 197"/>
                <a:gd name="T99" fmla="*/ 94 h 196"/>
                <a:gd name="T100" fmla="*/ 159 w 197"/>
                <a:gd name="T101" fmla="*/ 9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7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3" y="196"/>
                    <a:pt x="197" y="152"/>
                    <a:pt x="197" y="98"/>
                  </a:cubicBezTo>
                  <a:cubicBezTo>
                    <a:pt x="197" y="44"/>
                    <a:pt x="153" y="0"/>
                    <a:pt x="98" y="0"/>
                  </a:cubicBezTo>
                  <a:close/>
                  <a:moveTo>
                    <a:pt x="89" y="152"/>
                  </a:moveTo>
                  <a:cubicBezTo>
                    <a:pt x="85" y="153"/>
                    <a:pt x="81" y="153"/>
                    <a:pt x="77" y="153"/>
                  </a:cubicBezTo>
                  <a:cubicBezTo>
                    <a:pt x="72" y="153"/>
                    <a:pt x="67" y="153"/>
                    <a:pt x="62" y="152"/>
                  </a:cubicBezTo>
                  <a:cubicBezTo>
                    <a:pt x="54" y="149"/>
                    <a:pt x="47" y="145"/>
                    <a:pt x="44" y="140"/>
                  </a:cubicBezTo>
                  <a:cubicBezTo>
                    <a:pt x="43" y="138"/>
                    <a:pt x="43" y="135"/>
                    <a:pt x="43" y="133"/>
                  </a:cubicBezTo>
                  <a:cubicBezTo>
                    <a:pt x="43" y="130"/>
                    <a:pt x="43" y="128"/>
                    <a:pt x="44" y="125"/>
                  </a:cubicBezTo>
                  <a:cubicBezTo>
                    <a:pt x="49" y="115"/>
                    <a:pt x="62" y="108"/>
                    <a:pt x="75" y="108"/>
                  </a:cubicBezTo>
                  <a:cubicBezTo>
                    <a:pt x="75" y="108"/>
                    <a:pt x="76" y="108"/>
                    <a:pt x="76" y="108"/>
                  </a:cubicBezTo>
                  <a:cubicBezTo>
                    <a:pt x="75" y="106"/>
                    <a:pt x="74" y="104"/>
                    <a:pt x="74" y="102"/>
                  </a:cubicBezTo>
                  <a:cubicBezTo>
                    <a:pt x="74" y="101"/>
                    <a:pt x="74" y="100"/>
                    <a:pt x="74" y="99"/>
                  </a:cubicBezTo>
                  <a:cubicBezTo>
                    <a:pt x="60" y="98"/>
                    <a:pt x="49" y="88"/>
                    <a:pt x="49" y="74"/>
                  </a:cubicBezTo>
                  <a:cubicBezTo>
                    <a:pt x="49" y="64"/>
                    <a:pt x="57" y="54"/>
                    <a:pt x="68" y="51"/>
                  </a:cubicBezTo>
                  <a:cubicBezTo>
                    <a:pt x="72" y="49"/>
                    <a:pt x="75" y="49"/>
                    <a:pt x="79" y="49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0" y="49"/>
                    <a:pt x="111" y="49"/>
                    <a:pt x="112" y="50"/>
                  </a:cubicBezTo>
                  <a:cubicBezTo>
                    <a:pt x="112" y="51"/>
                    <a:pt x="112" y="53"/>
                    <a:pt x="111" y="53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3" y="59"/>
                    <a:pt x="103" y="59"/>
                    <a:pt x="102" y="59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3" y="62"/>
                    <a:pt x="105" y="68"/>
                    <a:pt x="105" y="74"/>
                  </a:cubicBezTo>
                  <a:cubicBezTo>
                    <a:pt x="105" y="81"/>
                    <a:pt x="102" y="87"/>
                    <a:pt x="95" y="92"/>
                  </a:cubicBezTo>
                  <a:cubicBezTo>
                    <a:pt x="91" y="96"/>
                    <a:pt x="90" y="97"/>
                    <a:pt x="90" y="99"/>
                  </a:cubicBezTo>
                  <a:cubicBezTo>
                    <a:pt x="90" y="100"/>
                    <a:pt x="94" y="104"/>
                    <a:pt x="98" y="107"/>
                  </a:cubicBezTo>
                  <a:cubicBezTo>
                    <a:pt x="106" y="113"/>
                    <a:pt x="109" y="119"/>
                    <a:pt x="109" y="129"/>
                  </a:cubicBezTo>
                  <a:cubicBezTo>
                    <a:pt x="109" y="139"/>
                    <a:pt x="101" y="148"/>
                    <a:pt x="89" y="152"/>
                  </a:cubicBezTo>
                  <a:close/>
                  <a:moveTo>
                    <a:pt x="159" y="99"/>
                  </a:moveTo>
                  <a:cubicBezTo>
                    <a:pt x="159" y="100"/>
                    <a:pt x="158" y="101"/>
                    <a:pt x="156" y="101"/>
                  </a:cubicBezTo>
                  <a:cubicBezTo>
                    <a:pt x="139" y="101"/>
                    <a:pt x="139" y="101"/>
                    <a:pt x="139" y="101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20"/>
                    <a:pt x="138" y="121"/>
                    <a:pt x="136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0" y="121"/>
                    <a:pt x="129" y="120"/>
                    <a:pt x="129" y="119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0" y="101"/>
                    <a:pt x="109" y="100"/>
                    <a:pt x="109" y="99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92"/>
                    <a:pt x="110" y="91"/>
                    <a:pt x="112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2"/>
                    <a:pt x="130" y="71"/>
                    <a:pt x="132" y="71"/>
                  </a:cubicBezTo>
                  <a:cubicBezTo>
                    <a:pt x="136" y="71"/>
                    <a:pt x="136" y="71"/>
                    <a:pt x="136" y="71"/>
                  </a:cubicBezTo>
                  <a:cubicBezTo>
                    <a:pt x="138" y="71"/>
                    <a:pt x="139" y="72"/>
                    <a:pt x="139" y="74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8" y="91"/>
                    <a:pt x="159" y="92"/>
                    <a:pt x="159" y="94"/>
                  </a:cubicBezTo>
                  <a:lnTo>
                    <a:pt x="159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36" name="Freeform 31"/>
          <p:cNvSpPr>
            <a:spLocks noEditPoints="1"/>
          </p:cNvSpPr>
          <p:nvPr/>
        </p:nvSpPr>
        <p:spPr bwMode="auto">
          <a:xfrm>
            <a:off x="3407940" y="3171086"/>
            <a:ext cx="386074" cy="386074"/>
          </a:xfrm>
          <a:custGeom>
            <a:avLst/>
            <a:gdLst>
              <a:gd name="T0" fmla="*/ 99 w 197"/>
              <a:gd name="T1" fmla="*/ 0 h 197"/>
              <a:gd name="T2" fmla="*/ 0 w 197"/>
              <a:gd name="T3" fmla="*/ 98 h 197"/>
              <a:gd name="T4" fmla="*/ 99 w 197"/>
              <a:gd name="T5" fmla="*/ 197 h 197"/>
              <a:gd name="T6" fmla="*/ 197 w 197"/>
              <a:gd name="T7" fmla="*/ 98 h 197"/>
              <a:gd name="T8" fmla="*/ 99 w 197"/>
              <a:gd name="T9" fmla="*/ 0 h 197"/>
              <a:gd name="T10" fmla="*/ 148 w 197"/>
              <a:gd name="T11" fmla="*/ 79 h 197"/>
              <a:gd name="T12" fmla="*/ 148 w 197"/>
              <a:gd name="T13" fmla="*/ 82 h 197"/>
              <a:gd name="T14" fmla="*/ 78 w 197"/>
              <a:gd name="T15" fmla="*/ 152 h 197"/>
              <a:gd name="T16" fmla="*/ 40 w 197"/>
              <a:gd name="T17" fmla="*/ 141 h 197"/>
              <a:gd name="T18" fmla="*/ 46 w 197"/>
              <a:gd name="T19" fmla="*/ 142 h 197"/>
              <a:gd name="T20" fmla="*/ 77 w 197"/>
              <a:gd name="T21" fmla="*/ 131 h 197"/>
              <a:gd name="T22" fmla="*/ 53 w 197"/>
              <a:gd name="T23" fmla="*/ 114 h 197"/>
              <a:gd name="T24" fmla="*/ 58 w 197"/>
              <a:gd name="T25" fmla="*/ 114 h 197"/>
              <a:gd name="T26" fmla="*/ 65 w 197"/>
              <a:gd name="T27" fmla="*/ 113 h 197"/>
              <a:gd name="T28" fmla="*/ 45 w 197"/>
              <a:gd name="T29" fmla="*/ 89 h 197"/>
              <a:gd name="T30" fmla="*/ 45 w 197"/>
              <a:gd name="T31" fmla="*/ 89 h 197"/>
              <a:gd name="T32" fmla="*/ 56 w 197"/>
              <a:gd name="T33" fmla="*/ 92 h 197"/>
              <a:gd name="T34" fmla="*/ 45 w 197"/>
              <a:gd name="T35" fmla="*/ 71 h 197"/>
              <a:gd name="T36" fmla="*/ 48 w 197"/>
              <a:gd name="T37" fmla="*/ 59 h 197"/>
              <a:gd name="T38" fmla="*/ 99 w 197"/>
              <a:gd name="T39" fmla="*/ 85 h 197"/>
              <a:gd name="T40" fmla="*/ 99 w 197"/>
              <a:gd name="T41" fmla="*/ 79 h 197"/>
              <a:gd name="T42" fmla="*/ 124 w 197"/>
              <a:gd name="T43" fmla="*/ 54 h 197"/>
              <a:gd name="T44" fmla="*/ 142 w 197"/>
              <a:gd name="T45" fmla="*/ 62 h 197"/>
              <a:gd name="T46" fmla="*/ 157 w 197"/>
              <a:gd name="T47" fmla="*/ 56 h 197"/>
              <a:gd name="T48" fmla="*/ 147 w 197"/>
              <a:gd name="T49" fmla="*/ 70 h 197"/>
              <a:gd name="T50" fmla="*/ 161 w 197"/>
              <a:gd name="T51" fmla="*/ 66 h 197"/>
              <a:gd name="T52" fmla="*/ 148 w 197"/>
              <a:gd name="T53" fmla="*/ 7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7" h="197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3"/>
                  <a:pt x="44" y="197"/>
                  <a:pt x="99" y="197"/>
                </a:cubicBezTo>
                <a:cubicBezTo>
                  <a:pt x="153" y="197"/>
                  <a:pt x="197" y="153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148" y="79"/>
                </a:moveTo>
                <a:cubicBezTo>
                  <a:pt x="148" y="80"/>
                  <a:pt x="148" y="81"/>
                  <a:pt x="148" y="82"/>
                </a:cubicBezTo>
                <a:cubicBezTo>
                  <a:pt x="148" y="115"/>
                  <a:pt x="124" y="152"/>
                  <a:pt x="78" y="152"/>
                </a:cubicBezTo>
                <a:cubicBezTo>
                  <a:pt x="64" y="152"/>
                  <a:pt x="51" y="148"/>
                  <a:pt x="40" y="141"/>
                </a:cubicBezTo>
                <a:cubicBezTo>
                  <a:pt x="42" y="141"/>
                  <a:pt x="44" y="142"/>
                  <a:pt x="46" y="142"/>
                </a:cubicBezTo>
                <a:cubicBezTo>
                  <a:pt x="57" y="142"/>
                  <a:pt x="68" y="138"/>
                  <a:pt x="77" y="131"/>
                </a:cubicBezTo>
                <a:cubicBezTo>
                  <a:pt x="66" y="131"/>
                  <a:pt x="57" y="124"/>
                  <a:pt x="53" y="114"/>
                </a:cubicBezTo>
                <a:cubicBezTo>
                  <a:pt x="55" y="114"/>
                  <a:pt x="56" y="114"/>
                  <a:pt x="58" y="114"/>
                </a:cubicBezTo>
                <a:cubicBezTo>
                  <a:pt x="60" y="114"/>
                  <a:pt x="62" y="114"/>
                  <a:pt x="65" y="113"/>
                </a:cubicBezTo>
                <a:cubicBezTo>
                  <a:pt x="53" y="111"/>
                  <a:pt x="45" y="101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8" y="91"/>
                  <a:pt x="52" y="92"/>
                  <a:pt x="56" y="92"/>
                </a:cubicBezTo>
                <a:cubicBezTo>
                  <a:pt x="49" y="87"/>
                  <a:pt x="45" y="80"/>
                  <a:pt x="45" y="71"/>
                </a:cubicBezTo>
                <a:cubicBezTo>
                  <a:pt x="45" y="67"/>
                  <a:pt x="46" y="62"/>
                  <a:pt x="48" y="59"/>
                </a:cubicBezTo>
                <a:cubicBezTo>
                  <a:pt x="60" y="74"/>
                  <a:pt x="79" y="84"/>
                  <a:pt x="99" y="85"/>
                </a:cubicBezTo>
                <a:cubicBezTo>
                  <a:pt x="99" y="83"/>
                  <a:pt x="99" y="81"/>
                  <a:pt x="99" y="79"/>
                </a:cubicBezTo>
                <a:cubicBezTo>
                  <a:pt x="99" y="65"/>
                  <a:pt x="110" y="54"/>
                  <a:pt x="124" y="54"/>
                </a:cubicBezTo>
                <a:cubicBezTo>
                  <a:pt x="131" y="54"/>
                  <a:pt x="137" y="57"/>
                  <a:pt x="142" y="62"/>
                </a:cubicBezTo>
                <a:cubicBezTo>
                  <a:pt x="147" y="61"/>
                  <a:pt x="153" y="59"/>
                  <a:pt x="157" y="56"/>
                </a:cubicBezTo>
                <a:cubicBezTo>
                  <a:pt x="156" y="62"/>
                  <a:pt x="152" y="67"/>
                  <a:pt x="147" y="70"/>
                </a:cubicBezTo>
                <a:cubicBezTo>
                  <a:pt x="152" y="69"/>
                  <a:pt x="156" y="68"/>
                  <a:pt x="161" y="66"/>
                </a:cubicBezTo>
                <a:cubicBezTo>
                  <a:pt x="157" y="71"/>
                  <a:pt x="153" y="75"/>
                  <a:pt x="148" y="79"/>
                </a:cubicBezTo>
                <a:close/>
              </a:path>
            </a:pathLst>
          </a:custGeom>
          <a:solidFill>
            <a:srgbClr val="00ACE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7" name="Group 36"/>
          <p:cNvGrpSpPr/>
          <p:nvPr/>
        </p:nvGrpSpPr>
        <p:grpSpPr>
          <a:xfrm>
            <a:off x="8953276" y="3171086"/>
            <a:ext cx="386074" cy="386074"/>
            <a:chOff x="9648826" y="3597275"/>
            <a:chExt cx="330200" cy="330200"/>
          </a:xfrm>
          <a:solidFill>
            <a:srgbClr val="12A5F4"/>
          </a:solidFill>
        </p:grpSpPr>
        <p:sp>
          <p:nvSpPr>
            <p:cNvPr id="38" name="Freeform 33"/>
            <p:cNvSpPr>
              <a:spLocks/>
            </p:cNvSpPr>
            <p:nvPr/>
          </p:nvSpPr>
          <p:spPr bwMode="auto">
            <a:xfrm>
              <a:off x="9755188" y="3700463"/>
              <a:ext cx="109538" cy="130175"/>
            </a:xfrm>
            <a:custGeom>
              <a:avLst/>
              <a:gdLst>
                <a:gd name="T0" fmla="*/ 58 w 66"/>
                <a:gd name="T1" fmla="*/ 37 h 78"/>
                <a:gd name="T2" fmla="*/ 48 w 66"/>
                <a:gd name="T3" fmla="*/ 33 h 78"/>
                <a:gd name="T4" fmla="*/ 36 w 66"/>
                <a:gd name="T5" fmla="*/ 30 h 78"/>
                <a:gd name="T6" fmla="*/ 28 w 66"/>
                <a:gd name="T7" fmla="*/ 28 h 78"/>
                <a:gd name="T8" fmla="*/ 23 w 66"/>
                <a:gd name="T9" fmla="*/ 26 h 78"/>
                <a:gd name="T10" fmla="*/ 20 w 66"/>
                <a:gd name="T11" fmla="*/ 23 h 78"/>
                <a:gd name="T12" fmla="*/ 19 w 66"/>
                <a:gd name="T13" fmla="*/ 20 h 78"/>
                <a:gd name="T14" fmla="*/ 22 w 66"/>
                <a:gd name="T15" fmla="*/ 15 h 78"/>
                <a:gd name="T16" fmla="*/ 32 w 66"/>
                <a:gd name="T17" fmla="*/ 12 h 78"/>
                <a:gd name="T18" fmla="*/ 41 w 66"/>
                <a:gd name="T19" fmla="*/ 15 h 78"/>
                <a:gd name="T20" fmla="*/ 46 w 66"/>
                <a:gd name="T21" fmla="*/ 21 h 78"/>
                <a:gd name="T22" fmla="*/ 50 w 66"/>
                <a:gd name="T23" fmla="*/ 25 h 78"/>
                <a:gd name="T24" fmla="*/ 55 w 66"/>
                <a:gd name="T25" fmla="*/ 27 h 78"/>
                <a:gd name="T26" fmla="*/ 60 w 66"/>
                <a:gd name="T27" fmla="*/ 24 h 78"/>
                <a:gd name="T28" fmla="*/ 63 w 66"/>
                <a:gd name="T29" fmla="*/ 19 h 78"/>
                <a:gd name="T30" fmla="*/ 61 w 66"/>
                <a:gd name="T31" fmla="*/ 12 h 78"/>
                <a:gd name="T32" fmla="*/ 56 w 66"/>
                <a:gd name="T33" fmla="*/ 6 h 78"/>
                <a:gd name="T34" fmla="*/ 46 w 66"/>
                <a:gd name="T35" fmla="*/ 2 h 78"/>
                <a:gd name="T36" fmla="*/ 33 w 66"/>
                <a:gd name="T37" fmla="*/ 0 h 78"/>
                <a:gd name="T38" fmla="*/ 17 w 66"/>
                <a:gd name="T39" fmla="*/ 3 h 78"/>
                <a:gd name="T40" fmla="*/ 6 w 66"/>
                <a:gd name="T41" fmla="*/ 10 h 78"/>
                <a:gd name="T42" fmla="*/ 2 w 66"/>
                <a:gd name="T43" fmla="*/ 22 h 78"/>
                <a:gd name="T44" fmla="*/ 6 w 66"/>
                <a:gd name="T45" fmla="*/ 33 h 78"/>
                <a:gd name="T46" fmla="*/ 15 w 66"/>
                <a:gd name="T47" fmla="*/ 40 h 78"/>
                <a:gd name="T48" fmla="*/ 30 w 66"/>
                <a:gd name="T49" fmla="*/ 44 h 78"/>
                <a:gd name="T50" fmla="*/ 40 w 66"/>
                <a:gd name="T51" fmla="*/ 47 h 78"/>
                <a:gd name="T52" fmla="*/ 46 w 66"/>
                <a:gd name="T53" fmla="*/ 50 h 78"/>
                <a:gd name="T54" fmla="*/ 48 w 66"/>
                <a:gd name="T55" fmla="*/ 55 h 78"/>
                <a:gd name="T56" fmla="*/ 44 w 66"/>
                <a:gd name="T57" fmla="*/ 63 h 78"/>
                <a:gd name="T58" fmla="*/ 33 w 66"/>
                <a:gd name="T59" fmla="*/ 65 h 78"/>
                <a:gd name="T60" fmla="*/ 25 w 66"/>
                <a:gd name="T61" fmla="*/ 64 h 78"/>
                <a:gd name="T62" fmla="*/ 20 w 66"/>
                <a:gd name="T63" fmla="*/ 60 h 78"/>
                <a:gd name="T64" fmla="*/ 17 w 66"/>
                <a:gd name="T65" fmla="*/ 55 h 78"/>
                <a:gd name="T66" fmla="*/ 14 w 66"/>
                <a:gd name="T67" fmla="*/ 50 h 78"/>
                <a:gd name="T68" fmla="*/ 9 w 66"/>
                <a:gd name="T69" fmla="*/ 48 h 78"/>
                <a:gd name="T70" fmla="*/ 3 w 66"/>
                <a:gd name="T71" fmla="*/ 50 h 78"/>
                <a:gd name="T72" fmla="*/ 0 w 66"/>
                <a:gd name="T73" fmla="*/ 56 h 78"/>
                <a:gd name="T74" fmla="*/ 4 w 66"/>
                <a:gd name="T75" fmla="*/ 66 h 78"/>
                <a:gd name="T76" fmla="*/ 13 w 66"/>
                <a:gd name="T77" fmla="*/ 74 h 78"/>
                <a:gd name="T78" fmla="*/ 33 w 66"/>
                <a:gd name="T79" fmla="*/ 78 h 78"/>
                <a:gd name="T80" fmla="*/ 51 w 66"/>
                <a:gd name="T81" fmla="*/ 75 h 78"/>
                <a:gd name="T82" fmla="*/ 62 w 66"/>
                <a:gd name="T83" fmla="*/ 66 h 78"/>
                <a:gd name="T84" fmla="*/ 66 w 66"/>
                <a:gd name="T85" fmla="*/ 54 h 78"/>
                <a:gd name="T86" fmla="*/ 64 w 66"/>
                <a:gd name="T87" fmla="*/ 44 h 78"/>
                <a:gd name="T88" fmla="*/ 58 w 66"/>
                <a:gd name="T89" fmla="*/ 37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6" h="78">
                  <a:moveTo>
                    <a:pt x="58" y="37"/>
                  </a:moveTo>
                  <a:cubicBezTo>
                    <a:pt x="55" y="36"/>
                    <a:pt x="52" y="34"/>
                    <a:pt x="48" y="33"/>
                  </a:cubicBezTo>
                  <a:cubicBezTo>
                    <a:pt x="44" y="32"/>
                    <a:pt x="40" y="31"/>
                    <a:pt x="36" y="30"/>
                  </a:cubicBezTo>
                  <a:cubicBezTo>
                    <a:pt x="32" y="29"/>
                    <a:pt x="29" y="28"/>
                    <a:pt x="28" y="28"/>
                  </a:cubicBezTo>
                  <a:cubicBezTo>
                    <a:pt x="26" y="27"/>
                    <a:pt x="25" y="27"/>
                    <a:pt x="23" y="26"/>
                  </a:cubicBezTo>
                  <a:cubicBezTo>
                    <a:pt x="22" y="25"/>
                    <a:pt x="21" y="24"/>
                    <a:pt x="20" y="23"/>
                  </a:cubicBezTo>
                  <a:cubicBezTo>
                    <a:pt x="19" y="22"/>
                    <a:pt x="19" y="21"/>
                    <a:pt x="19" y="20"/>
                  </a:cubicBezTo>
                  <a:cubicBezTo>
                    <a:pt x="19" y="18"/>
                    <a:pt x="20" y="16"/>
                    <a:pt x="22" y="15"/>
                  </a:cubicBezTo>
                  <a:cubicBezTo>
                    <a:pt x="25" y="13"/>
                    <a:pt x="28" y="12"/>
                    <a:pt x="32" y="12"/>
                  </a:cubicBezTo>
                  <a:cubicBezTo>
                    <a:pt x="36" y="12"/>
                    <a:pt x="40" y="13"/>
                    <a:pt x="41" y="15"/>
                  </a:cubicBezTo>
                  <a:cubicBezTo>
                    <a:pt x="43" y="16"/>
                    <a:pt x="45" y="18"/>
                    <a:pt x="46" y="21"/>
                  </a:cubicBezTo>
                  <a:cubicBezTo>
                    <a:pt x="48" y="23"/>
                    <a:pt x="49" y="24"/>
                    <a:pt x="50" y="25"/>
                  </a:cubicBezTo>
                  <a:cubicBezTo>
                    <a:pt x="51" y="26"/>
                    <a:pt x="53" y="27"/>
                    <a:pt x="55" y="27"/>
                  </a:cubicBezTo>
                  <a:cubicBezTo>
                    <a:pt x="57" y="27"/>
                    <a:pt x="59" y="26"/>
                    <a:pt x="60" y="24"/>
                  </a:cubicBezTo>
                  <a:cubicBezTo>
                    <a:pt x="62" y="23"/>
                    <a:pt x="63" y="21"/>
                    <a:pt x="63" y="19"/>
                  </a:cubicBezTo>
                  <a:cubicBezTo>
                    <a:pt x="63" y="17"/>
                    <a:pt x="62" y="15"/>
                    <a:pt x="61" y="12"/>
                  </a:cubicBezTo>
                  <a:cubicBezTo>
                    <a:pt x="60" y="10"/>
                    <a:pt x="58" y="8"/>
                    <a:pt x="56" y="6"/>
                  </a:cubicBezTo>
                  <a:cubicBezTo>
                    <a:pt x="53" y="4"/>
                    <a:pt x="50" y="3"/>
                    <a:pt x="46" y="2"/>
                  </a:cubicBezTo>
                  <a:cubicBezTo>
                    <a:pt x="43" y="1"/>
                    <a:pt x="38" y="0"/>
                    <a:pt x="33" y="0"/>
                  </a:cubicBezTo>
                  <a:cubicBezTo>
                    <a:pt x="27" y="0"/>
                    <a:pt x="21" y="1"/>
                    <a:pt x="17" y="3"/>
                  </a:cubicBezTo>
                  <a:cubicBezTo>
                    <a:pt x="12" y="4"/>
                    <a:pt x="8" y="7"/>
                    <a:pt x="6" y="10"/>
                  </a:cubicBezTo>
                  <a:cubicBezTo>
                    <a:pt x="3" y="13"/>
                    <a:pt x="2" y="17"/>
                    <a:pt x="2" y="22"/>
                  </a:cubicBezTo>
                  <a:cubicBezTo>
                    <a:pt x="2" y="26"/>
                    <a:pt x="3" y="30"/>
                    <a:pt x="6" y="33"/>
                  </a:cubicBezTo>
                  <a:cubicBezTo>
                    <a:pt x="8" y="36"/>
                    <a:pt x="11" y="38"/>
                    <a:pt x="15" y="40"/>
                  </a:cubicBezTo>
                  <a:cubicBezTo>
                    <a:pt x="19" y="42"/>
                    <a:pt x="24" y="43"/>
                    <a:pt x="30" y="44"/>
                  </a:cubicBezTo>
                  <a:cubicBezTo>
                    <a:pt x="34" y="45"/>
                    <a:pt x="38" y="46"/>
                    <a:pt x="40" y="47"/>
                  </a:cubicBezTo>
                  <a:cubicBezTo>
                    <a:pt x="43" y="48"/>
                    <a:pt x="45" y="49"/>
                    <a:pt x="46" y="50"/>
                  </a:cubicBezTo>
                  <a:cubicBezTo>
                    <a:pt x="48" y="52"/>
                    <a:pt x="48" y="53"/>
                    <a:pt x="48" y="55"/>
                  </a:cubicBezTo>
                  <a:cubicBezTo>
                    <a:pt x="48" y="58"/>
                    <a:pt x="47" y="61"/>
                    <a:pt x="44" y="63"/>
                  </a:cubicBezTo>
                  <a:cubicBezTo>
                    <a:pt x="41" y="64"/>
                    <a:pt x="38" y="65"/>
                    <a:pt x="33" y="65"/>
                  </a:cubicBezTo>
                  <a:cubicBezTo>
                    <a:pt x="30" y="65"/>
                    <a:pt x="27" y="65"/>
                    <a:pt x="25" y="64"/>
                  </a:cubicBezTo>
                  <a:cubicBezTo>
                    <a:pt x="23" y="63"/>
                    <a:pt x="21" y="62"/>
                    <a:pt x="20" y="60"/>
                  </a:cubicBezTo>
                  <a:cubicBezTo>
                    <a:pt x="19" y="59"/>
                    <a:pt x="18" y="57"/>
                    <a:pt x="17" y="55"/>
                  </a:cubicBezTo>
                  <a:cubicBezTo>
                    <a:pt x="16" y="53"/>
                    <a:pt x="15" y="51"/>
                    <a:pt x="14" y="50"/>
                  </a:cubicBezTo>
                  <a:cubicBezTo>
                    <a:pt x="12" y="49"/>
                    <a:pt x="11" y="48"/>
                    <a:pt x="9" y="48"/>
                  </a:cubicBezTo>
                  <a:cubicBezTo>
                    <a:pt x="6" y="48"/>
                    <a:pt x="4" y="49"/>
                    <a:pt x="3" y="50"/>
                  </a:cubicBezTo>
                  <a:cubicBezTo>
                    <a:pt x="1" y="52"/>
                    <a:pt x="0" y="54"/>
                    <a:pt x="0" y="56"/>
                  </a:cubicBezTo>
                  <a:cubicBezTo>
                    <a:pt x="0" y="59"/>
                    <a:pt x="2" y="62"/>
                    <a:pt x="4" y="66"/>
                  </a:cubicBezTo>
                  <a:cubicBezTo>
                    <a:pt x="6" y="69"/>
                    <a:pt x="9" y="72"/>
                    <a:pt x="13" y="74"/>
                  </a:cubicBezTo>
                  <a:cubicBezTo>
                    <a:pt x="19" y="77"/>
                    <a:pt x="25" y="78"/>
                    <a:pt x="33" y="78"/>
                  </a:cubicBezTo>
                  <a:cubicBezTo>
                    <a:pt x="40" y="78"/>
                    <a:pt x="46" y="77"/>
                    <a:pt x="51" y="75"/>
                  </a:cubicBezTo>
                  <a:cubicBezTo>
                    <a:pt x="56" y="73"/>
                    <a:pt x="60" y="70"/>
                    <a:pt x="62" y="66"/>
                  </a:cubicBezTo>
                  <a:cubicBezTo>
                    <a:pt x="65" y="63"/>
                    <a:pt x="66" y="59"/>
                    <a:pt x="66" y="54"/>
                  </a:cubicBezTo>
                  <a:cubicBezTo>
                    <a:pt x="66" y="50"/>
                    <a:pt x="66" y="47"/>
                    <a:pt x="64" y="44"/>
                  </a:cubicBezTo>
                  <a:cubicBezTo>
                    <a:pt x="62" y="41"/>
                    <a:pt x="60" y="39"/>
                    <a:pt x="58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" name="Freeform 34"/>
            <p:cNvSpPr>
              <a:spLocks noEditPoints="1"/>
            </p:cNvSpPr>
            <p:nvPr/>
          </p:nvSpPr>
          <p:spPr bwMode="auto">
            <a:xfrm>
              <a:off x="9648826" y="3597275"/>
              <a:ext cx="330200" cy="330200"/>
            </a:xfrm>
            <a:custGeom>
              <a:avLst/>
              <a:gdLst>
                <a:gd name="T0" fmla="*/ 98 w 197"/>
                <a:gd name="T1" fmla="*/ 0 h 197"/>
                <a:gd name="T2" fmla="*/ 0 w 197"/>
                <a:gd name="T3" fmla="*/ 98 h 197"/>
                <a:gd name="T4" fmla="*/ 98 w 197"/>
                <a:gd name="T5" fmla="*/ 197 h 197"/>
                <a:gd name="T6" fmla="*/ 197 w 197"/>
                <a:gd name="T7" fmla="*/ 98 h 197"/>
                <a:gd name="T8" fmla="*/ 98 w 197"/>
                <a:gd name="T9" fmla="*/ 0 h 197"/>
                <a:gd name="T10" fmla="*/ 122 w 197"/>
                <a:gd name="T11" fmla="*/ 160 h 197"/>
                <a:gd name="T12" fmla="*/ 107 w 197"/>
                <a:gd name="T13" fmla="*/ 156 h 197"/>
                <a:gd name="T14" fmla="*/ 97 w 197"/>
                <a:gd name="T15" fmla="*/ 157 h 197"/>
                <a:gd name="T16" fmla="*/ 40 w 197"/>
                <a:gd name="T17" fmla="*/ 101 h 197"/>
                <a:gd name="T18" fmla="*/ 41 w 197"/>
                <a:gd name="T19" fmla="*/ 89 h 197"/>
                <a:gd name="T20" fmla="*/ 37 w 197"/>
                <a:gd name="T21" fmla="*/ 73 h 197"/>
                <a:gd name="T22" fmla="*/ 70 w 197"/>
                <a:gd name="T23" fmla="*/ 40 h 197"/>
                <a:gd name="T24" fmla="*/ 87 w 197"/>
                <a:gd name="T25" fmla="*/ 45 h 197"/>
                <a:gd name="T26" fmla="*/ 97 w 197"/>
                <a:gd name="T27" fmla="*/ 44 h 197"/>
                <a:gd name="T28" fmla="*/ 153 w 197"/>
                <a:gd name="T29" fmla="*/ 101 h 197"/>
                <a:gd name="T30" fmla="*/ 151 w 197"/>
                <a:gd name="T31" fmla="*/ 113 h 197"/>
                <a:gd name="T32" fmla="*/ 155 w 197"/>
                <a:gd name="T33" fmla="*/ 127 h 197"/>
                <a:gd name="T34" fmla="*/ 122 w 197"/>
                <a:gd name="T35" fmla="*/ 16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97" h="197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3"/>
                    <a:pt x="44" y="197"/>
                    <a:pt x="98" y="197"/>
                  </a:cubicBezTo>
                  <a:cubicBezTo>
                    <a:pt x="153" y="197"/>
                    <a:pt x="197" y="153"/>
                    <a:pt x="197" y="98"/>
                  </a:cubicBezTo>
                  <a:cubicBezTo>
                    <a:pt x="197" y="44"/>
                    <a:pt x="153" y="0"/>
                    <a:pt x="98" y="0"/>
                  </a:cubicBezTo>
                  <a:close/>
                  <a:moveTo>
                    <a:pt x="122" y="160"/>
                  </a:moveTo>
                  <a:cubicBezTo>
                    <a:pt x="117" y="160"/>
                    <a:pt x="111" y="158"/>
                    <a:pt x="107" y="156"/>
                  </a:cubicBezTo>
                  <a:cubicBezTo>
                    <a:pt x="103" y="156"/>
                    <a:pt x="100" y="157"/>
                    <a:pt x="97" y="157"/>
                  </a:cubicBezTo>
                  <a:cubicBezTo>
                    <a:pt x="65" y="157"/>
                    <a:pt x="40" y="132"/>
                    <a:pt x="40" y="101"/>
                  </a:cubicBezTo>
                  <a:cubicBezTo>
                    <a:pt x="40" y="97"/>
                    <a:pt x="41" y="93"/>
                    <a:pt x="41" y="89"/>
                  </a:cubicBezTo>
                  <a:cubicBezTo>
                    <a:pt x="39" y="84"/>
                    <a:pt x="37" y="79"/>
                    <a:pt x="37" y="73"/>
                  </a:cubicBezTo>
                  <a:cubicBezTo>
                    <a:pt x="37" y="55"/>
                    <a:pt x="52" y="40"/>
                    <a:pt x="70" y="40"/>
                  </a:cubicBezTo>
                  <a:cubicBezTo>
                    <a:pt x="76" y="40"/>
                    <a:pt x="82" y="42"/>
                    <a:pt x="87" y="45"/>
                  </a:cubicBezTo>
                  <a:cubicBezTo>
                    <a:pt x="90" y="45"/>
                    <a:pt x="93" y="44"/>
                    <a:pt x="97" y="44"/>
                  </a:cubicBezTo>
                  <a:cubicBezTo>
                    <a:pt x="128" y="44"/>
                    <a:pt x="153" y="69"/>
                    <a:pt x="153" y="101"/>
                  </a:cubicBezTo>
                  <a:cubicBezTo>
                    <a:pt x="153" y="105"/>
                    <a:pt x="152" y="109"/>
                    <a:pt x="151" y="113"/>
                  </a:cubicBezTo>
                  <a:cubicBezTo>
                    <a:pt x="154" y="117"/>
                    <a:pt x="155" y="122"/>
                    <a:pt x="155" y="127"/>
                  </a:cubicBezTo>
                  <a:cubicBezTo>
                    <a:pt x="155" y="145"/>
                    <a:pt x="140" y="160"/>
                    <a:pt x="122" y="1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8464263" y="3172015"/>
            <a:ext cx="386074" cy="384218"/>
            <a:chOff x="9639301" y="5607050"/>
            <a:chExt cx="330200" cy="328612"/>
          </a:xfrm>
          <a:solidFill>
            <a:srgbClr val="333333"/>
          </a:solidFill>
        </p:grpSpPr>
        <p:sp>
          <p:nvSpPr>
            <p:cNvPr id="41" name="Freeform 36"/>
            <p:cNvSpPr>
              <a:spLocks/>
            </p:cNvSpPr>
            <p:nvPr/>
          </p:nvSpPr>
          <p:spPr bwMode="auto">
            <a:xfrm>
              <a:off x="9844088" y="5754688"/>
              <a:ext cx="46038" cy="20637"/>
            </a:xfrm>
            <a:custGeom>
              <a:avLst/>
              <a:gdLst>
                <a:gd name="T0" fmla="*/ 15 w 28"/>
                <a:gd name="T1" fmla="*/ 0 h 13"/>
                <a:gd name="T2" fmla="*/ 0 w 28"/>
                <a:gd name="T3" fmla="*/ 13 h 13"/>
                <a:gd name="T4" fmla="*/ 27 w 28"/>
                <a:gd name="T5" fmla="*/ 13 h 13"/>
                <a:gd name="T6" fmla="*/ 15 w 28"/>
                <a:gd name="T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3">
                  <a:moveTo>
                    <a:pt x="15" y="0"/>
                  </a:moveTo>
                  <a:cubicBezTo>
                    <a:pt x="2" y="0"/>
                    <a:pt x="0" y="13"/>
                    <a:pt x="0" y="13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7" y="13"/>
                    <a:pt x="28" y="0"/>
                    <a:pt x="1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37"/>
            <p:cNvSpPr>
              <a:spLocks/>
            </p:cNvSpPr>
            <p:nvPr/>
          </p:nvSpPr>
          <p:spPr bwMode="auto">
            <a:xfrm>
              <a:off x="9726613" y="5775325"/>
              <a:ext cx="53975" cy="38100"/>
            </a:xfrm>
            <a:custGeom>
              <a:avLst/>
              <a:gdLst>
                <a:gd name="T0" fmla="*/ 24 w 32"/>
                <a:gd name="T1" fmla="*/ 0 h 22"/>
                <a:gd name="T2" fmla="*/ 0 w 32"/>
                <a:gd name="T3" fmla="*/ 0 h 22"/>
                <a:gd name="T4" fmla="*/ 0 w 32"/>
                <a:gd name="T5" fmla="*/ 22 h 22"/>
                <a:gd name="T6" fmla="*/ 21 w 32"/>
                <a:gd name="T7" fmla="*/ 22 h 22"/>
                <a:gd name="T8" fmla="*/ 22 w 32"/>
                <a:gd name="T9" fmla="*/ 22 h 22"/>
                <a:gd name="T10" fmla="*/ 32 w 32"/>
                <a:gd name="T11" fmla="*/ 11 h 22"/>
                <a:gd name="T12" fmla="*/ 24 w 32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" h="22">
                  <a:moveTo>
                    <a:pt x="2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2" y="22"/>
                    <a:pt x="22" y="22"/>
                  </a:cubicBezTo>
                  <a:cubicBezTo>
                    <a:pt x="26" y="22"/>
                    <a:pt x="32" y="21"/>
                    <a:pt x="32" y="11"/>
                  </a:cubicBezTo>
                  <a:cubicBezTo>
                    <a:pt x="32" y="0"/>
                    <a:pt x="24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38"/>
            <p:cNvSpPr>
              <a:spLocks noEditPoints="1"/>
            </p:cNvSpPr>
            <p:nvPr/>
          </p:nvSpPr>
          <p:spPr bwMode="auto">
            <a:xfrm>
              <a:off x="9639301" y="5607050"/>
              <a:ext cx="330200" cy="328612"/>
            </a:xfrm>
            <a:custGeom>
              <a:avLst/>
              <a:gdLst>
                <a:gd name="T0" fmla="*/ 98 w 197"/>
                <a:gd name="T1" fmla="*/ 0 h 196"/>
                <a:gd name="T2" fmla="*/ 0 w 197"/>
                <a:gd name="T3" fmla="*/ 98 h 196"/>
                <a:gd name="T4" fmla="*/ 98 w 197"/>
                <a:gd name="T5" fmla="*/ 196 h 196"/>
                <a:gd name="T6" fmla="*/ 197 w 197"/>
                <a:gd name="T7" fmla="*/ 98 h 196"/>
                <a:gd name="T8" fmla="*/ 98 w 197"/>
                <a:gd name="T9" fmla="*/ 0 h 196"/>
                <a:gd name="T10" fmla="*/ 119 w 197"/>
                <a:gd name="T11" fmla="*/ 60 h 196"/>
                <a:gd name="T12" fmla="*/ 153 w 197"/>
                <a:gd name="T13" fmla="*/ 60 h 196"/>
                <a:gd name="T14" fmla="*/ 153 w 197"/>
                <a:gd name="T15" fmla="*/ 70 h 196"/>
                <a:gd name="T16" fmla="*/ 119 w 197"/>
                <a:gd name="T17" fmla="*/ 70 h 196"/>
                <a:gd name="T18" fmla="*/ 119 w 197"/>
                <a:gd name="T19" fmla="*/ 60 h 196"/>
                <a:gd name="T20" fmla="*/ 102 w 197"/>
                <a:gd name="T21" fmla="*/ 113 h 196"/>
                <a:gd name="T22" fmla="*/ 76 w 197"/>
                <a:gd name="T23" fmla="*/ 137 h 196"/>
                <a:gd name="T24" fmla="*/ 52 w 197"/>
                <a:gd name="T25" fmla="*/ 137 h 196"/>
                <a:gd name="T26" fmla="*/ 51 w 197"/>
                <a:gd name="T27" fmla="*/ 137 h 196"/>
                <a:gd name="T28" fmla="*/ 33 w 197"/>
                <a:gd name="T29" fmla="*/ 137 h 196"/>
                <a:gd name="T30" fmla="*/ 33 w 197"/>
                <a:gd name="T31" fmla="*/ 55 h 196"/>
                <a:gd name="T32" fmla="*/ 51 w 197"/>
                <a:gd name="T33" fmla="*/ 55 h 196"/>
                <a:gd name="T34" fmla="*/ 52 w 197"/>
                <a:gd name="T35" fmla="*/ 55 h 196"/>
                <a:gd name="T36" fmla="*/ 76 w 197"/>
                <a:gd name="T37" fmla="*/ 55 h 196"/>
                <a:gd name="T38" fmla="*/ 99 w 197"/>
                <a:gd name="T39" fmla="*/ 77 h 196"/>
                <a:gd name="T40" fmla="*/ 86 w 197"/>
                <a:gd name="T41" fmla="*/ 93 h 196"/>
                <a:gd name="T42" fmla="*/ 102 w 197"/>
                <a:gd name="T43" fmla="*/ 113 h 196"/>
                <a:gd name="T44" fmla="*/ 165 w 197"/>
                <a:gd name="T45" fmla="*/ 112 h 196"/>
                <a:gd name="T46" fmla="*/ 123 w 197"/>
                <a:gd name="T47" fmla="*/ 112 h 196"/>
                <a:gd name="T48" fmla="*/ 137 w 197"/>
                <a:gd name="T49" fmla="*/ 126 h 196"/>
                <a:gd name="T50" fmla="*/ 150 w 197"/>
                <a:gd name="T51" fmla="*/ 117 h 196"/>
                <a:gd name="T52" fmla="*/ 165 w 197"/>
                <a:gd name="T53" fmla="*/ 117 h 196"/>
                <a:gd name="T54" fmla="*/ 137 w 197"/>
                <a:gd name="T55" fmla="*/ 139 h 196"/>
                <a:gd name="T56" fmla="*/ 105 w 197"/>
                <a:gd name="T57" fmla="*/ 108 h 196"/>
                <a:gd name="T58" fmla="*/ 137 w 197"/>
                <a:gd name="T59" fmla="*/ 76 h 196"/>
                <a:gd name="T60" fmla="*/ 165 w 197"/>
                <a:gd name="T61" fmla="*/ 11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97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3" y="196"/>
                    <a:pt x="197" y="152"/>
                    <a:pt x="197" y="98"/>
                  </a:cubicBezTo>
                  <a:cubicBezTo>
                    <a:pt x="197" y="44"/>
                    <a:pt x="153" y="0"/>
                    <a:pt x="98" y="0"/>
                  </a:cubicBezTo>
                  <a:close/>
                  <a:moveTo>
                    <a:pt x="119" y="60"/>
                  </a:moveTo>
                  <a:cubicBezTo>
                    <a:pt x="153" y="60"/>
                    <a:pt x="153" y="60"/>
                    <a:pt x="153" y="60"/>
                  </a:cubicBezTo>
                  <a:cubicBezTo>
                    <a:pt x="153" y="70"/>
                    <a:pt x="153" y="70"/>
                    <a:pt x="153" y="70"/>
                  </a:cubicBezTo>
                  <a:cubicBezTo>
                    <a:pt x="119" y="70"/>
                    <a:pt x="119" y="70"/>
                    <a:pt x="119" y="70"/>
                  </a:cubicBezTo>
                  <a:lnTo>
                    <a:pt x="119" y="60"/>
                  </a:lnTo>
                  <a:close/>
                  <a:moveTo>
                    <a:pt x="102" y="113"/>
                  </a:moveTo>
                  <a:cubicBezTo>
                    <a:pt x="102" y="138"/>
                    <a:pt x="76" y="137"/>
                    <a:pt x="76" y="137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33" y="137"/>
                    <a:pt x="33" y="137"/>
                    <a:pt x="33" y="137"/>
                  </a:cubicBezTo>
                  <a:cubicBezTo>
                    <a:pt x="33" y="55"/>
                    <a:pt x="33" y="55"/>
                    <a:pt x="33" y="55"/>
                  </a:cubicBezTo>
                  <a:cubicBezTo>
                    <a:pt x="51" y="55"/>
                    <a:pt x="51" y="55"/>
                    <a:pt x="51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89" y="55"/>
                    <a:pt x="99" y="62"/>
                    <a:pt x="99" y="77"/>
                  </a:cubicBezTo>
                  <a:cubicBezTo>
                    <a:pt x="99" y="92"/>
                    <a:pt x="86" y="93"/>
                    <a:pt x="86" y="93"/>
                  </a:cubicBezTo>
                  <a:cubicBezTo>
                    <a:pt x="103" y="93"/>
                    <a:pt x="102" y="113"/>
                    <a:pt x="102" y="113"/>
                  </a:cubicBezTo>
                  <a:close/>
                  <a:moveTo>
                    <a:pt x="165" y="112"/>
                  </a:moveTo>
                  <a:cubicBezTo>
                    <a:pt x="123" y="112"/>
                    <a:pt x="123" y="112"/>
                    <a:pt x="123" y="112"/>
                  </a:cubicBezTo>
                  <a:cubicBezTo>
                    <a:pt x="123" y="127"/>
                    <a:pt x="137" y="126"/>
                    <a:pt x="137" y="126"/>
                  </a:cubicBezTo>
                  <a:cubicBezTo>
                    <a:pt x="151" y="126"/>
                    <a:pt x="150" y="117"/>
                    <a:pt x="150" y="117"/>
                  </a:cubicBezTo>
                  <a:cubicBezTo>
                    <a:pt x="165" y="117"/>
                    <a:pt x="165" y="117"/>
                    <a:pt x="165" y="117"/>
                  </a:cubicBezTo>
                  <a:cubicBezTo>
                    <a:pt x="165" y="141"/>
                    <a:pt x="137" y="139"/>
                    <a:pt x="137" y="139"/>
                  </a:cubicBezTo>
                  <a:cubicBezTo>
                    <a:pt x="103" y="139"/>
                    <a:pt x="105" y="108"/>
                    <a:pt x="105" y="108"/>
                  </a:cubicBezTo>
                  <a:cubicBezTo>
                    <a:pt x="105" y="108"/>
                    <a:pt x="105" y="76"/>
                    <a:pt x="137" y="76"/>
                  </a:cubicBezTo>
                  <a:cubicBezTo>
                    <a:pt x="170" y="76"/>
                    <a:pt x="165" y="112"/>
                    <a:pt x="165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39"/>
            <p:cNvSpPr>
              <a:spLocks/>
            </p:cNvSpPr>
            <p:nvPr/>
          </p:nvSpPr>
          <p:spPr bwMode="auto">
            <a:xfrm>
              <a:off x="9726613" y="5724525"/>
              <a:ext cx="47625" cy="30162"/>
            </a:xfrm>
            <a:custGeom>
              <a:avLst/>
              <a:gdLst>
                <a:gd name="T0" fmla="*/ 29 w 29"/>
                <a:gd name="T1" fmla="*/ 8 h 18"/>
                <a:gd name="T2" fmla="*/ 24 w 29"/>
                <a:gd name="T3" fmla="*/ 0 h 18"/>
                <a:gd name="T4" fmla="*/ 21 w 29"/>
                <a:gd name="T5" fmla="*/ 0 h 18"/>
                <a:gd name="T6" fmla="*/ 0 w 29"/>
                <a:gd name="T7" fmla="*/ 0 h 18"/>
                <a:gd name="T8" fmla="*/ 0 w 29"/>
                <a:gd name="T9" fmla="*/ 18 h 18"/>
                <a:gd name="T10" fmla="*/ 22 w 29"/>
                <a:gd name="T11" fmla="*/ 18 h 18"/>
                <a:gd name="T12" fmla="*/ 29 w 29"/>
                <a:gd name="T13" fmla="*/ 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18">
                  <a:moveTo>
                    <a:pt x="29" y="8"/>
                  </a:moveTo>
                  <a:cubicBezTo>
                    <a:pt x="29" y="0"/>
                    <a:pt x="24" y="0"/>
                    <a:pt x="24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6" y="18"/>
                    <a:pt x="29" y="17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5" name="Freeform 40"/>
          <p:cNvSpPr>
            <a:spLocks noEditPoints="1"/>
          </p:cNvSpPr>
          <p:nvPr/>
        </p:nvSpPr>
        <p:spPr bwMode="auto">
          <a:xfrm>
            <a:off x="2969004" y="5557606"/>
            <a:ext cx="386074" cy="386074"/>
          </a:xfrm>
          <a:custGeom>
            <a:avLst/>
            <a:gdLst>
              <a:gd name="T0" fmla="*/ 99 w 197"/>
              <a:gd name="T1" fmla="*/ 0 h 197"/>
              <a:gd name="T2" fmla="*/ 0 w 197"/>
              <a:gd name="T3" fmla="*/ 98 h 197"/>
              <a:gd name="T4" fmla="*/ 99 w 197"/>
              <a:gd name="T5" fmla="*/ 197 h 197"/>
              <a:gd name="T6" fmla="*/ 197 w 197"/>
              <a:gd name="T7" fmla="*/ 98 h 197"/>
              <a:gd name="T8" fmla="*/ 99 w 197"/>
              <a:gd name="T9" fmla="*/ 0 h 197"/>
              <a:gd name="T10" fmla="*/ 125 w 197"/>
              <a:gd name="T11" fmla="*/ 98 h 197"/>
              <a:gd name="T12" fmla="*/ 108 w 197"/>
              <a:gd name="T13" fmla="*/ 98 h 197"/>
              <a:gd name="T14" fmla="*/ 108 w 197"/>
              <a:gd name="T15" fmla="*/ 159 h 197"/>
              <a:gd name="T16" fmla="*/ 82 w 197"/>
              <a:gd name="T17" fmla="*/ 159 h 197"/>
              <a:gd name="T18" fmla="*/ 82 w 197"/>
              <a:gd name="T19" fmla="*/ 98 h 197"/>
              <a:gd name="T20" fmla="*/ 70 w 197"/>
              <a:gd name="T21" fmla="*/ 98 h 197"/>
              <a:gd name="T22" fmla="*/ 70 w 197"/>
              <a:gd name="T23" fmla="*/ 77 h 197"/>
              <a:gd name="T24" fmla="*/ 82 w 197"/>
              <a:gd name="T25" fmla="*/ 77 h 197"/>
              <a:gd name="T26" fmla="*/ 82 w 197"/>
              <a:gd name="T27" fmla="*/ 63 h 197"/>
              <a:gd name="T28" fmla="*/ 108 w 197"/>
              <a:gd name="T29" fmla="*/ 37 h 197"/>
              <a:gd name="T30" fmla="*/ 127 w 197"/>
              <a:gd name="T31" fmla="*/ 37 h 197"/>
              <a:gd name="T32" fmla="*/ 127 w 197"/>
              <a:gd name="T33" fmla="*/ 58 h 197"/>
              <a:gd name="T34" fmla="*/ 113 w 197"/>
              <a:gd name="T35" fmla="*/ 58 h 197"/>
              <a:gd name="T36" fmla="*/ 108 w 197"/>
              <a:gd name="T37" fmla="*/ 64 h 197"/>
              <a:gd name="T38" fmla="*/ 108 w 197"/>
              <a:gd name="T39" fmla="*/ 77 h 197"/>
              <a:gd name="T40" fmla="*/ 127 w 197"/>
              <a:gd name="T41" fmla="*/ 77 h 197"/>
              <a:gd name="T42" fmla="*/ 125 w 197"/>
              <a:gd name="T43" fmla="*/ 98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97" h="197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3"/>
                  <a:pt x="44" y="197"/>
                  <a:pt x="99" y="197"/>
                </a:cubicBezTo>
                <a:cubicBezTo>
                  <a:pt x="153" y="197"/>
                  <a:pt x="197" y="153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125" y="98"/>
                </a:moveTo>
                <a:cubicBezTo>
                  <a:pt x="108" y="98"/>
                  <a:pt x="108" y="98"/>
                  <a:pt x="108" y="98"/>
                </a:cubicBezTo>
                <a:cubicBezTo>
                  <a:pt x="108" y="125"/>
                  <a:pt x="108" y="159"/>
                  <a:pt x="108" y="159"/>
                </a:cubicBezTo>
                <a:cubicBezTo>
                  <a:pt x="82" y="159"/>
                  <a:pt x="82" y="159"/>
                  <a:pt x="82" y="159"/>
                </a:cubicBezTo>
                <a:cubicBezTo>
                  <a:pt x="82" y="159"/>
                  <a:pt x="82" y="126"/>
                  <a:pt x="82" y="98"/>
                </a:cubicBezTo>
                <a:cubicBezTo>
                  <a:pt x="70" y="98"/>
                  <a:pt x="70" y="98"/>
                  <a:pt x="70" y="98"/>
                </a:cubicBezTo>
                <a:cubicBezTo>
                  <a:pt x="70" y="77"/>
                  <a:pt x="70" y="77"/>
                  <a:pt x="70" y="77"/>
                </a:cubicBezTo>
                <a:cubicBezTo>
                  <a:pt x="82" y="77"/>
                  <a:pt x="82" y="77"/>
                  <a:pt x="82" y="77"/>
                </a:cubicBezTo>
                <a:cubicBezTo>
                  <a:pt x="82" y="63"/>
                  <a:pt x="82" y="63"/>
                  <a:pt x="82" y="63"/>
                </a:cubicBezTo>
                <a:cubicBezTo>
                  <a:pt x="82" y="53"/>
                  <a:pt x="87" y="37"/>
                  <a:pt x="108" y="37"/>
                </a:cubicBezTo>
                <a:cubicBezTo>
                  <a:pt x="127" y="37"/>
                  <a:pt x="127" y="37"/>
                  <a:pt x="127" y="37"/>
                </a:cubicBezTo>
                <a:cubicBezTo>
                  <a:pt x="127" y="58"/>
                  <a:pt x="127" y="58"/>
                  <a:pt x="127" y="58"/>
                </a:cubicBezTo>
                <a:cubicBezTo>
                  <a:pt x="127" y="58"/>
                  <a:pt x="115" y="58"/>
                  <a:pt x="113" y="58"/>
                </a:cubicBezTo>
                <a:cubicBezTo>
                  <a:pt x="111" y="58"/>
                  <a:pt x="108" y="59"/>
                  <a:pt x="108" y="64"/>
                </a:cubicBezTo>
                <a:cubicBezTo>
                  <a:pt x="108" y="77"/>
                  <a:pt x="108" y="77"/>
                  <a:pt x="108" y="77"/>
                </a:cubicBezTo>
                <a:cubicBezTo>
                  <a:pt x="127" y="77"/>
                  <a:pt x="127" y="77"/>
                  <a:pt x="127" y="77"/>
                </a:cubicBezTo>
                <a:lnTo>
                  <a:pt x="125" y="98"/>
                </a:lnTo>
                <a:close/>
              </a:path>
            </a:pathLst>
          </a:custGeom>
          <a:solidFill>
            <a:srgbClr val="3B5998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46" name="Group 45"/>
          <p:cNvGrpSpPr/>
          <p:nvPr/>
        </p:nvGrpSpPr>
        <p:grpSpPr>
          <a:xfrm>
            <a:off x="3930266" y="5557606"/>
            <a:ext cx="386074" cy="386074"/>
            <a:chOff x="5616576" y="4265613"/>
            <a:chExt cx="330200" cy="330200"/>
          </a:xfrm>
          <a:solidFill>
            <a:srgbClr val="007BB6"/>
          </a:solidFill>
        </p:grpSpPr>
        <p:sp>
          <p:nvSpPr>
            <p:cNvPr id="47" name="Freeform 42"/>
            <p:cNvSpPr>
              <a:spLocks noEditPoints="1"/>
            </p:cNvSpPr>
            <p:nvPr/>
          </p:nvSpPr>
          <p:spPr bwMode="auto">
            <a:xfrm>
              <a:off x="5616576" y="4265613"/>
              <a:ext cx="330200" cy="330200"/>
            </a:xfrm>
            <a:custGeom>
              <a:avLst/>
              <a:gdLst>
                <a:gd name="T0" fmla="*/ 98 w 197"/>
                <a:gd name="T1" fmla="*/ 0 h 197"/>
                <a:gd name="T2" fmla="*/ 0 w 197"/>
                <a:gd name="T3" fmla="*/ 98 h 197"/>
                <a:gd name="T4" fmla="*/ 98 w 197"/>
                <a:gd name="T5" fmla="*/ 197 h 197"/>
                <a:gd name="T6" fmla="*/ 197 w 197"/>
                <a:gd name="T7" fmla="*/ 98 h 197"/>
                <a:gd name="T8" fmla="*/ 98 w 197"/>
                <a:gd name="T9" fmla="*/ 0 h 197"/>
                <a:gd name="T10" fmla="*/ 153 w 197"/>
                <a:gd name="T11" fmla="*/ 146 h 197"/>
                <a:gd name="T12" fmla="*/ 145 w 197"/>
                <a:gd name="T13" fmla="*/ 154 h 197"/>
                <a:gd name="T14" fmla="*/ 51 w 197"/>
                <a:gd name="T15" fmla="*/ 154 h 197"/>
                <a:gd name="T16" fmla="*/ 43 w 197"/>
                <a:gd name="T17" fmla="*/ 146 h 197"/>
                <a:gd name="T18" fmla="*/ 43 w 197"/>
                <a:gd name="T19" fmla="*/ 51 h 197"/>
                <a:gd name="T20" fmla="*/ 51 w 197"/>
                <a:gd name="T21" fmla="*/ 43 h 197"/>
                <a:gd name="T22" fmla="*/ 145 w 197"/>
                <a:gd name="T23" fmla="*/ 43 h 197"/>
                <a:gd name="T24" fmla="*/ 153 w 197"/>
                <a:gd name="T25" fmla="*/ 51 h 197"/>
                <a:gd name="T26" fmla="*/ 153 w 197"/>
                <a:gd name="T27" fmla="*/ 146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197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3"/>
                    <a:pt x="44" y="197"/>
                    <a:pt x="98" y="197"/>
                  </a:cubicBezTo>
                  <a:cubicBezTo>
                    <a:pt x="153" y="197"/>
                    <a:pt x="197" y="153"/>
                    <a:pt x="197" y="98"/>
                  </a:cubicBezTo>
                  <a:cubicBezTo>
                    <a:pt x="197" y="44"/>
                    <a:pt x="153" y="0"/>
                    <a:pt x="98" y="0"/>
                  </a:cubicBezTo>
                  <a:close/>
                  <a:moveTo>
                    <a:pt x="153" y="146"/>
                  </a:moveTo>
                  <a:cubicBezTo>
                    <a:pt x="153" y="151"/>
                    <a:pt x="149" y="154"/>
                    <a:pt x="145" y="154"/>
                  </a:cubicBezTo>
                  <a:cubicBezTo>
                    <a:pt x="51" y="154"/>
                    <a:pt x="51" y="154"/>
                    <a:pt x="51" y="154"/>
                  </a:cubicBezTo>
                  <a:cubicBezTo>
                    <a:pt x="47" y="154"/>
                    <a:pt x="43" y="151"/>
                    <a:pt x="43" y="146"/>
                  </a:cubicBezTo>
                  <a:cubicBezTo>
                    <a:pt x="43" y="51"/>
                    <a:pt x="43" y="51"/>
                    <a:pt x="43" y="51"/>
                  </a:cubicBezTo>
                  <a:cubicBezTo>
                    <a:pt x="43" y="47"/>
                    <a:pt x="47" y="43"/>
                    <a:pt x="51" y="43"/>
                  </a:cubicBezTo>
                  <a:cubicBezTo>
                    <a:pt x="145" y="43"/>
                    <a:pt x="145" y="43"/>
                    <a:pt x="145" y="43"/>
                  </a:cubicBezTo>
                  <a:cubicBezTo>
                    <a:pt x="149" y="43"/>
                    <a:pt x="153" y="47"/>
                    <a:pt x="153" y="51"/>
                  </a:cubicBezTo>
                  <a:lnTo>
                    <a:pt x="153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8" name="Freeform 43"/>
            <p:cNvSpPr>
              <a:spLocks/>
            </p:cNvSpPr>
            <p:nvPr/>
          </p:nvSpPr>
          <p:spPr bwMode="auto">
            <a:xfrm>
              <a:off x="5761038" y="4408488"/>
              <a:ext cx="84138" cy="85725"/>
            </a:xfrm>
            <a:custGeom>
              <a:avLst/>
              <a:gdLst>
                <a:gd name="T0" fmla="*/ 31 w 50"/>
                <a:gd name="T1" fmla="*/ 0 h 51"/>
                <a:gd name="T2" fmla="*/ 16 w 50"/>
                <a:gd name="T3" fmla="*/ 8 h 51"/>
                <a:gd name="T4" fmla="*/ 16 w 50"/>
                <a:gd name="T5" fmla="*/ 8 h 51"/>
                <a:gd name="T6" fmla="*/ 16 w 50"/>
                <a:gd name="T7" fmla="*/ 8 h 51"/>
                <a:gd name="T8" fmla="*/ 16 w 50"/>
                <a:gd name="T9" fmla="*/ 8 h 51"/>
                <a:gd name="T10" fmla="*/ 16 w 50"/>
                <a:gd name="T11" fmla="*/ 1 h 51"/>
                <a:gd name="T12" fmla="*/ 0 w 50"/>
                <a:gd name="T13" fmla="*/ 1 h 51"/>
                <a:gd name="T14" fmla="*/ 0 w 50"/>
                <a:gd name="T15" fmla="*/ 51 h 51"/>
                <a:gd name="T16" fmla="*/ 16 w 50"/>
                <a:gd name="T17" fmla="*/ 51 h 51"/>
                <a:gd name="T18" fmla="*/ 16 w 50"/>
                <a:gd name="T19" fmla="*/ 23 h 51"/>
                <a:gd name="T20" fmla="*/ 17 w 50"/>
                <a:gd name="T21" fmla="*/ 19 h 51"/>
                <a:gd name="T22" fmla="*/ 25 w 50"/>
                <a:gd name="T23" fmla="*/ 13 h 51"/>
                <a:gd name="T24" fmla="*/ 34 w 50"/>
                <a:gd name="T25" fmla="*/ 24 h 51"/>
                <a:gd name="T26" fmla="*/ 34 w 50"/>
                <a:gd name="T27" fmla="*/ 51 h 51"/>
                <a:gd name="T28" fmla="*/ 50 w 50"/>
                <a:gd name="T29" fmla="*/ 51 h 51"/>
                <a:gd name="T30" fmla="*/ 50 w 50"/>
                <a:gd name="T31" fmla="*/ 22 h 51"/>
                <a:gd name="T32" fmla="*/ 31 w 50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1">
                  <a:moveTo>
                    <a:pt x="31" y="0"/>
                  </a:moveTo>
                  <a:cubicBezTo>
                    <a:pt x="22" y="0"/>
                    <a:pt x="18" y="5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6"/>
                    <a:pt x="0" y="51"/>
                    <a:pt x="0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2"/>
                    <a:pt x="16" y="20"/>
                    <a:pt x="17" y="19"/>
                  </a:cubicBezTo>
                  <a:cubicBezTo>
                    <a:pt x="18" y="16"/>
                    <a:pt x="21" y="13"/>
                    <a:pt x="25" y="13"/>
                  </a:cubicBezTo>
                  <a:cubicBezTo>
                    <a:pt x="31" y="13"/>
                    <a:pt x="34" y="18"/>
                    <a:pt x="34" y="24"/>
                  </a:cubicBezTo>
                  <a:cubicBezTo>
                    <a:pt x="34" y="51"/>
                    <a:pt x="34" y="51"/>
                    <a:pt x="34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7"/>
                    <a:pt x="42" y="0"/>
                    <a:pt x="3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44"/>
            <p:cNvSpPr>
              <a:spLocks/>
            </p:cNvSpPr>
            <p:nvPr/>
          </p:nvSpPr>
          <p:spPr bwMode="auto">
            <a:xfrm>
              <a:off x="5716588" y="4368800"/>
              <a:ext cx="31750" cy="28575"/>
            </a:xfrm>
            <a:custGeom>
              <a:avLst/>
              <a:gdLst>
                <a:gd name="T0" fmla="*/ 9 w 19"/>
                <a:gd name="T1" fmla="*/ 0 h 17"/>
                <a:gd name="T2" fmla="*/ 0 w 19"/>
                <a:gd name="T3" fmla="*/ 9 h 17"/>
                <a:gd name="T4" fmla="*/ 9 w 19"/>
                <a:gd name="T5" fmla="*/ 17 h 17"/>
                <a:gd name="T6" fmla="*/ 9 w 19"/>
                <a:gd name="T7" fmla="*/ 17 h 17"/>
                <a:gd name="T8" fmla="*/ 19 w 19"/>
                <a:gd name="T9" fmla="*/ 9 h 17"/>
                <a:gd name="T10" fmla="*/ 9 w 19"/>
                <a:gd name="T1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" h="17">
                  <a:moveTo>
                    <a:pt x="9" y="0"/>
                  </a:moveTo>
                  <a:cubicBezTo>
                    <a:pt x="4" y="0"/>
                    <a:pt x="0" y="4"/>
                    <a:pt x="0" y="9"/>
                  </a:cubicBezTo>
                  <a:cubicBezTo>
                    <a:pt x="0" y="13"/>
                    <a:pt x="3" y="17"/>
                    <a:pt x="9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5" y="17"/>
                    <a:pt x="19" y="13"/>
                    <a:pt x="19" y="9"/>
                  </a:cubicBezTo>
                  <a:cubicBezTo>
                    <a:pt x="18" y="4"/>
                    <a:pt x="15" y="0"/>
                    <a:pt x="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0" name="Rectangle 49"/>
            <p:cNvSpPr>
              <a:spLocks noChangeArrowheads="1"/>
            </p:cNvSpPr>
            <p:nvPr/>
          </p:nvSpPr>
          <p:spPr bwMode="auto">
            <a:xfrm>
              <a:off x="5718176" y="4410075"/>
              <a:ext cx="26988" cy="841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3449741" y="5558534"/>
            <a:ext cx="386074" cy="384218"/>
            <a:chOff x="10310813" y="5607050"/>
            <a:chExt cx="330200" cy="328612"/>
          </a:xfrm>
          <a:solidFill>
            <a:srgbClr val="517FA4"/>
          </a:solidFill>
        </p:grpSpPr>
        <p:sp>
          <p:nvSpPr>
            <p:cNvPr id="52" name="Freeform 47"/>
            <p:cNvSpPr>
              <a:spLocks/>
            </p:cNvSpPr>
            <p:nvPr/>
          </p:nvSpPr>
          <p:spPr bwMode="auto">
            <a:xfrm>
              <a:off x="10514013" y="5703888"/>
              <a:ext cx="30163" cy="31750"/>
            </a:xfrm>
            <a:custGeom>
              <a:avLst/>
              <a:gdLst>
                <a:gd name="T0" fmla="*/ 19 w 19"/>
                <a:gd name="T1" fmla="*/ 19 h 20"/>
                <a:gd name="T2" fmla="*/ 19 w 19"/>
                <a:gd name="T3" fmla="*/ 3 h 20"/>
                <a:gd name="T4" fmla="*/ 19 w 19"/>
                <a:gd name="T5" fmla="*/ 0 h 20"/>
                <a:gd name="T6" fmla="*/ 15 w 19"/>
                <a:gd name="T7" fmla="*/ 0 h 20"/>
                <a:gd name="T8" fmla="*/ 0 w 19"/>
                <a:gd name="T9" fmla="*/ 0 h 20"/>
                <a:gd name="T10" fmla="*/ 0 w 19"/>
                <a:gd name="T11" fmla="*/ 20 h 20"/>
                <a:gd name="T12" fmla="*/ 19 w 19"/>
                <a:gd name="T13" fmla="*/ 19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0">
                  <a:moveTo>
                    <a:pt x="19" y="19"/>
                  </a:moveTo>
                  <a:lnTo>
                    <a:pt x="19" y="3"/>
                  </a:lnTo>
                  <a:lnTo>
                    <a:pt x="19" y="0"/>
                  </a:lnTo>
                  <a:lnTo>
                    <a:pt x="15" y="0"/>
                  </a:lnTo>
                  <a:lnTo>
                    <a:pt x="0" y="0"/>
                  </a:lnTo>
                  <a:lnTo>
                    <a:pt x="0" y="20"/>
                  </a:lnTo>
                  <a:lnTo>
                    <a:pt x="19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48"/>
            <p:cNvSpPr>
              <a:spLocks/>
            </p:cNvSpPr>
            <p:nvPr/>
          </p:nvSpPr>
          <p:spPr bwMode="auto">
            <a:xfrm>
              <a:off x="10442576" y="5741988"/>
              <a:ext cx="63500" cy="61912"/>
            </a:xfrm>
            <a:custGeom>
              <a:avLst/>
              <a:gdLst>
                <a:gd name="T0" fmla="*/ 19 w 38"/>
                <a:gd name="T1" fmla="*/ 37 h 37"/>
                <a:gd name="T2" fmla="*/ 38 w 38"/>
                <a:gd name="T3" fmla="*/ 19 h 37"/>
                <a:gd name="T4" fmla="*/ 34 w 38"/>
                <a:gd name="T5" fmla="*/ 8 h 37"/>
                <a:gd name="T6" fmla="*/ 19 w 38"/>
                <a:gd name="T7" fmla="*/ 0 h 37"/>
                <a:gd name="T8" fmla="*/ 3 w 38"/>
                <a:gd name="T9" fmla="*/ 8 h 37"/>
                <a:gd name="T10" fmla="*/ 0 w 38"/>
                <a:gd name="T11" fmla="*/ 19 h 37"/>
                <a:gd name="T12" fmla="*/ 19 w 38"/>
                <a:gd name="T13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" h="37">
                  <a:moveTo>
                    <a:pt x="19" y="37"/>
                  </a:moveTo>
                  <a:cubicBezTo>
                    <a:pt x="29" y="37"/>
                    <a:pt x="38" y="29"/>
                    <a:pt x="38" y="19"/>
                  </a:cubicBezTo>
                  <a:cubicBezTo>
                    <a:pt x="38" y="14"/>
                    <a:pt x="36" y="11"/>
                    <a:pt x="34" y="8"/>
                  </a:cubicBezTo>
                  <a:cubicBezTo>
                    <a:pt x="31" y="3"/>
                    <a:pt x="25" y="0"/>
                    <a:pt x="19" y="0"/>
                  </a:cubicBezTo>
                  <a:cubicBezTo>
                    <a:pt x="12" y="0"/>
                    <a:pt x="7" y="3"/>
                    <a:pt x="3" y="8"/>
                  </a:cubicBezTo>
                  <a:cubicBezTo>
                    <a:pt x="1" y="11"/>
                    <a:pt x="0" y="14"/>
                    <a:pt x="0" y="19"/>
                  </a:cubicBezTo>
                  <a:cubicBezTo>
                    <a:pt x="0" y="29"/>
                    <a:pt x="8" y="37"/>
                    <a:pt x="19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4" name="Freeform 49"/>
            <p:cNvSpPr>
              <a:spLocks noEditPoints="1"/>
            </p:cNvSpPr>
            <p:nvPr/>
          </p:nvSpPr>
          <p:spPr bwMode="auto">
            <a:xfrm>
              <a:off x="10310813" y="5607050"/>
              <a:ext cx="330200" cy="328612"/>
            </a:xfrm>
            <a:custGeom>
              <a:avLst/>
              <a:gdLst>
                <a:gd name="T0" fmla="*/ 98 w 197"/>
                <a:gd name="T1" fmla="*/ 0 h 196"/>
                <a:gd name="T2" fmla="*/ 0 w 197"/>
                <a:gd name="T3" fmla="*/ 98 h 196"/>
                <a:gd name="T4" fmla="*/ 98 w 197"/>
                <a:gd name="T5" fmla="*/ 196 h 196"/>
                <a:gd name="T6" fmla="*/ 197 w 197"/>
                <a:gd name="T7" fmla="*/ 98 h 196"/>
                <a:gd name="T8" fmla="*/ 98 w 197"/>
                <a:gd name="T9" fmla="*/ 0 h 196"/>
                <a:gd name="T10" fmla="*/ 151 w 197"/>
                <a:gd name="T11" fmla="*/ 89 h 196"/>
                <a:gd name="T12" fmla="*/ 151 w 197"/>
                <a:gd name="T13" fmla="*/ 132 h 196"/>
                <a:gd name="T14" fmla="*/ 131 w 197"/>
                <a:gd name="T15" fmla="*/ 153 h 196"/>
                <a:gd name="T16" fmla="*/ 65 w 197"/>
                <a:gd name="T17" fmla="*/ 153 h 196"/>
                <a:gd name="T18" fmla="*/ 44 w 197"/>
                <a:gd name="T19" fmla="*/ 132 h 196"/>
                <a:gd name="T20" fmla="*/ 44 w 197"/>
                <a:gd name="T21" fmla="*/ 89 h 196"/>
                <a:gd name="T22" fmla="*/ 44 w 197"/>
                <a:gd name="T23" fmla="*/ 67 h 196"/>
                <a:gd name="T24" fmla="*/ 65 w 197"/>
                <a:gd name="T25" fmla="*/ 46 h 196"/>
                <a:gd name="T26" fmla="*/ 131 w 197"/>
                <a:gd name="T27" fmla="*/ 46 h 196"/>
                <a:gd name="T28" fmla="*/ 151 w 197"/>
                <a:gd name="T29" fmla="*/ 67 h 196"/>
                <a:gd name="T30" fmla="*/ 151 w 197"/>
                <a:gd name="T31" fmla="*/ 8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7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3" y="196"/>
                    <a:pt x="197" y="152"/>
                    <a:pt x="197" y="98"/>
                  </a:cubicBezTo>
                  <a:cubicBezTo>
                    <a:pt x="197" y="44"/>
                    <a:pt x="153" y="0"/>
                    <a:pt x="98" y="0"/>
                  </a:cubicBezTo>
                  <a:close/>
                  <a:moveTo>
                    <a:pt x="151" y="89"/>
                  </a:moveTo>
                  <a:cubicBezTo>
                    <a:pt x="151" y="132"/>
                    <a:pt x="151" y="132"/>
                    <a:pt x="151" y="132"/>
                  </a:cubicBezTo>
                  <a:cubicBezTo>
                    <a:pt x="151" y="144"/>
                    <a:pt x="142" y="153"/>
                    <a:pt x="131" y="153"/>
                  </a:cubicBezTo>
                  <a:cubicBezTo>
                    <a:pt x="65" y="153"/>
                    <a:pt x="65" y="153"/>
                    <a:pt x="65" y="153"/>
                  </a:cubicBezTo>
                  <a:cubicBezTo>
                    <a:pt x="53" y="153"/>
                    <a:pt x="44" y="144"/>
                    <a:pt x="44" y="132"/>
                  </a:cubicBezTo>
                  <a:cubicBezTo>
                    <a:pt x="44" y="89"/>
                    <a:pt x="44" y="89"/>
                    <a:pt x="44" y="89"/>
                  </a:cubicBezTo>
                  <a:cubicBezTo>
                    <a:pt x="44" y="67"/>
                    <a:pt x="44" y="67"/>
                    <a:pt x="44" y="67"/>
                  </a:cubicBezTo>
                  <a:cubicBezTo>
                    <a:pt x="44" y="55"/>
                    <a:pt x="53" y="46"/>
                    <a:pt x="65" y="46"/>
                  </a:cubicBezTo>
                  <a:cubicBezTo>
                    <a:pt x="131" y="46"/>
                    <a:pt x="131" y="46"/>
                    <a:pt x="131" y="46"/>
                  </a:cubicBezTo>
                  <a:cubicBezTo>
                    <a:pt x="142" y="46"/>
                    <a:pt x="151" y="55"/>
                    <a:pt x="151" y="67"/>
                  </a:cubicBezTo>
                  <a:lnTo>
                    <a:pt x="151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5" name="Freeform 50"/>
            <p:cNvSpPr>
              <a:spLocks/>
            </p:cNvSpPr>
            <p:nvPr/>
          </p:nvSpPr>
          <p:spPr bwMode="auto">
            <a:xfrm>
              <a:off x="10402888" y="5756275"/>
              <a:ext cx="144463" cy="90487"/>
            </a:xfrm>
            <a:custGeom>
              <a:avLst/>
              <a:gdLst>
                <a:gd name="T0" fmla="*/ 72 w 86"/>
                <a:gd name="T1" fmla="*/ 11 h 54"/>
                <a:gd name="T2" fmla="*/ 43 w 86"/>
                <a:gd name="T3" fmla="*/ 40 h 54"/>
                <a:gd name="T4" fmla="*/ 13 w 86"/>
                <a:gd name="T5" fmla="*/ 11 h 54"/>
                <a:gd name="T6" fmla="*/ 16 w 86"/>
                <a:gd name="T7" fmla="*/ 0 h 54"/>
                <a:gd name="T8" fmla="*/ 0 w 86"/>
                <a:gd name="T9" fmla="*/ 0 h 54"/>
                <a:gd name="T10" fmla="*/ 0 w 86"/>
                <a:gd name="T11" fmla="*/ 43 h 54"/>
                <a:gd name="T12" fmla="*/ 10 w 86"/>
                <a:gd name="T13" fmla="*/ 54 h 54"/>
                <a:gd name="T14" fmla="*/ 76 w 86"/>
                <a:gd name="T15" fmla="*/ 54 h 54"/>
                <a:gd name="T16" fmla="*/ 86 w 86"/>
                <a:gd name="T17" fmla="*/ 43 h 54"/>
                <a:gd name="T18" fmla="*/ 86 w 86"/>
                <a:gd name="T19" fmla="*/ 0 h 54"/>
                <a:gd name="T20" fmla="*/ 70 w 86"/>
                <a:gd name="T21" fmla="*/ 0 h 54"/>
                <a:gd name="T22" fmla="*/ 72 w 86"/>
                <a:gd name="T23" fmla="*/ 1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6" h="54">
                  <a:moveTo>
                    <a:pt x="72" y="11"/>
                  </a:moveTo>
                  <a:cubicBezTo>
                    <a:pt x="72" y="27"/>
                    <a:pt x="59" y="40"/>
                    <a:pt x="43" y="40"/>
                  </a:cubicBezTo>
                  <a:cubicBezTo>
                    <a:pt x="27" y="40"/>
                    <a:pt x="13" y="27"/>
                    <a:pt x="13" y="11"/>
                  </a:cubicBezTo>
                  <a:cubicBezTo>
                    <a:pt x="13" y="7"/>
                    <a:pt x="14" y="3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9"/>
                    <a:pt x="4" y="54"/>
                    <a:pt x="10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81" y="54"/>
                    <a:pt x="86" y="49"/>
                    <a:pt x="86" y="43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1" y="3"/>
                    <a:pt x="72" y="7"/>
                    <a:pt x="72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8935458" y="5558534"/>
            <a:ext cx="386074" cy="384218"/>
            <a:chOff x="11653838" y="5607050"/>
            <a:chExt cx="330200" cy="328612"/>
          </a:xfrm>
          <a:solidFill>
            <a:srgbClr val="DD4B39"/>
          </a:solidFill>
        </p:grpSpPr>
        <p:sp>
          <p:nvSpPr>
            <p:cNvPr id="57" name="Freeform 52"/>
            <p:cNvSpPr>
              <a:spLocks/>
            </p:cNvSpPr>
            <p:nvPr/>
          </p:nvSpPr>
          <p:spPr bwMode="auto">
            <a:xfrm>
              <a:off x="11760201" y="5703888"/>
              <a:ext cx="44450" cy="55562"/>
            </a:xfrm>
            <a:custGeom>
              <a:avLst/>
              <a:gdLst>
                <a:gd name="T0" fmla="*/ 16 w 26"/>
                <a:gd name="T1" fmla="*/ 33 h 33"/>
                <a:gd name="T2" fmla="*/ 22 w 26"/>
                <a:gd name="T3" fmla="*/ 30 h 33"/>
                <a:gd name="T4" fmla="*/ 25 w 26"/>
                <a:gd name="T5" fmla="*/ 17 h 33"/>
                <a:gd name="T6" fmla="*/ 11 w 26"/>
                <a:gd name="T7" fmla="*/ 0 h 33"/>
                <a:gd name="T8" fmla="*/ 10 w 26"/>
                <a:gd name="T9" fmla="*/ 0 h 33"/>
                <a:gd name="T10" fmla="*/ 4 w 26"/>
                <a:gd name="T11" fmla="*/ 3 h 33"/>
                <a:gd name="T12" fmla="*/ 1 w 26"/>
                <a:gd name="T13" fmla="*/ 15 h 33"/>
                <a:gd name="T14" fmla="*/ 16 w 26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33">
                  <a:moveTo>
                    <a:pt x="16" y="33"/>
                  </a:moveTo>
                  <a:cubicBezTo>
                    <a:pt x="18" y="33"/>
                    <a:pt x="20" y="32"/>
                    <a:pt x="22" y="30"/>
                  </a:cubicBezTo>
                  <a:cubicBezTo>
                    <a:pt x="25" y="27"/>
                    <a:pt x="26" y="22"/>
                    <a:pt x="25" y="17"/>
                  </a:cubicBezTo>
                  <a:cubicBezTo>
                    <a:pt x="24" y="8"/>
                    <a:pt x="17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0"/>
                    <a:pt x="6" y="1"/>
                    <a:pt x="4" y="3"/>
                  </a:cubicBezTo>
                  <a:cubicBezTo>
                    <a:pt x="2" y="6"/>
                    <a:pt x="0" y="10"/>
                    <a:pt x="1" y="15"/>
                  </a:cubicBezTo>
                  <a:cubicBezTo>
                    <a:pt x="2" y="25"/>
                    <a:pt x="9" y="33"/>
                    <a:pt x="16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Freeform 53"/>
            <p:cNvSpPr>
              <a:spLocks/>
            </p:cNvSpPr>
            <p:nvPr/>
          </p:nvSpPr>
          <p:spPr bwMode="auto">
            <a:xfrm>
              <a:off x="11752263" y="5800725"/>
              <a:ext cx="63500" cy="47625"/>
            </a:xfrm>
            <a:custGeom>
              <a:avLst/>
              <a:gdLst>
                <a:gd name="T0" fmla="*/ 28 w 38"/>
                <a:gd name="T1" fmla="*/ 2 h 28"/>
                <a:gd name="T2" fmla="*/ 26 w 38"/>
                <a:gd name="T3" fmla="*/ 1 h 28"/>
                <a:gd name="T4" fmla="*/ 20 w 38"/>
                <a:gd name="T5" fmla="*/ 0 h 28"/>
                <a:gd name="T6" fmla="*/ 19 w 38"/>
                <a:gd name="T7" fmla="*/ 0 h 28"/>
                <a:gd name="T8" fmla="*/ 0 w 38"/>
                <a:gd name="T9" fmla="*/ 13 h 28"/>
                <a:gd name="T10" fmla="*/ 18 w 38"/>
                <a:gd name="T11" fmla="*/ 28 h 28"/>
                <a:gd name="T12" fmla="*/ 38 w 38"/>
                <a:gd name="T13" fmla="*/ 14 h 28"/>
                <a:gd name="T14" fmla="*/ 37 w 38"/>
                <a:gd name="T15" fmla="*/ 11 h 28"/>
                <a:gd name="T16" fmla="*/ 28 w 38"/>
                <a:gd name="T17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28">
                  <a:moveTo>
                    <a:pt x="28" y="2"/>
                  </a:moveTo>
                  <a:cubicBezTo>
                    <a:pt x="28" y="2"/>
                    <a:pt x="27" y="1"/>
                    <a:pt x="26" y="1"/>
                  </a:cubicBezTo>
                  <a:cubicBezTo>
                    <a:pt x="24" y="0"/>
                    <a:pt x="22" y="0"/>
                    <a:pt x="20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6"/>
                    <a:pt x="0" y="13"/>
                  </a:cubicBezTo>
                  <a:cubicBezTo>
                    <a:pt x="0" y="21"/>
                    <a:pt x="7" y="28"/>
                    <a:pt x="18" y="28"/>
                  </a:cubicBezTo>
                  <a:cubicBezTo>
                    <a:pt x="31" y="28"/>
                    <a:pt x="38" y="23"/>
                    <a:pt x="38" y="14"/>
                  </a:cubicBezTo>
                  <a:cubicBezTo>
                    <a:pt x="38" y="13"/>
                    <a:pt x="37" y="12"/>
                    <a:pt x="37" y="11"/>
                  </a:cubicBezTo>
                  <a:cubicBezTo>
                    <a:pt x="36" y="8"/>
                    <a:pt x="33" y="6"/>
                    <a:pt x="28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54"/>
            <p:cNvSpPr>
              <a:spLocks noEditPoints="1"/>
            </p:cNvSpPr>
            <p:nvPr/>
          </p:nvSpPr>
          <p:spPr bwMode="auto">
            <a:xfrm>
              <a:off x="11653838" y="5607050"/>
              <a:ext cx="330200" cy="328612"/>
            </a:xfrm>
            <a:custGeom>
              <a:avLst/>
              <a:gdLst>
                <a:gd name="T0" fmla="*/ 98 w 197"/>
                <a:gd name="T1" fmla="*/ 0 h 196"/>
                <a:gd name="T2" fmla="*/ 0 w 197"/>
                <a:gd name="T3" fmla="*/ 98 h 196"/>
                <a:gd name="T4" fmla="*/ 98 w 197"/>
                <a:gd name="T5" fmla="*/ 196 h 196"/>
                <a:gd name="T6" fmla="*/ 197 w 197"/>
                <a:gd name="T7" fmla="*/ 98 h 196"/>
                <a:gd name="T8" fmla="*/ 98 w 197"/>
                <a:gd name="T9" fmla="*/ 0 h 196"/>
                <a:gd name="T10" fmla="*/ 89 w 197"/>
                <a:gd name="T11" fmla="*/ 152 h 196"/>
                <a:gd name="T12" fmla="*/ 77 w 197"/>
                <a:gd name="T13" fmla="*/ 153 h 196"/>
                <a:gd name="T14" fmla="*/ 62 w 197"/>
                <a:gd name="T15" fmla="*/ 152 h 196"/>
                <a:gd name="T16" fmla="*/ 44 w 197"/>
                <a:gd name="T17" fmla="*/ 140 h 196"/>
                <a:gd name="T18" fmla="*/ 43 w 197"/>
                <a:gd name="T19" fmla="*/ 133 h 196"/>
                <a:gd name="T20" fmla="*/ 44 w 197"/>
                <a:gd name="T21" fmla="*/ 125 h 196"/>
                <a:gd name="T22" fmla="*/ 75 w 197"/>
                <a:gd name="T23" fmla="*/ 108 h 196"/>
                <a:gd name="T24" fmla="*/ 76 w 197"/>
                <a:gd name="T25" fmla="*/ 108 h 196"/>
                <a:gd name="T26" fmla="*/ 74 w 197"/>
                <a:gd name="T27" fmla="*/ 102 h 196"/>
                <a:gd name="T28" fmla="*/ 74 w 197"/>
                <a:gd name="T29" fmla="*/ 99 h 196"/>
                <a:gd name="T30" fmla="*/ 49 w 197"/>
                <a:gd name="T31" fmla="*/ 74 h 196"/>
                <a:gd name="T32" fmla="*/ 68 w 197"/>
                <a:gd name="T33" fmla="*/ 51 h 196"/>
                <a:gd name="T34" fmla="*/ 79 w 197"/>
                <a:gd name="T35" fmla="*/ 49 h 196"/>
                <a:gd name="T36" fmla="*/ 109 w 197"/>
                <a:gd name="T37" fmla="*/ 49 h 196"/>
                <a:gd name="T38" fmla="*/ 112 w 197"/>
                <a:gd name="T39" fmla="*/ 50 h 196"/>
                <a:gd name="T40" fmla="*/ 111 w 197"/>
                <a:gd name="T41" fmla="*/ 53 h 196"/>
                <a:gd name="T42" fmla="*/ 104 w 197"/>
                <a:gd name="T43" fmla="*/ 58 h 196"/>
                <a:gd name="T44" fmla="*/ 102 w 197"/>
                <a:gd name="T45" fmla="*/ 59 h 196"/>
                <a:gd name="T46" fmla="*/ 100 w 197"/>
                <a:gd name="T47" fmla="*/ 59 h 196"/>
                <a:gd name="T48" fmla="*/ 105 w 197"/>
                <a:gd name="T49" fmla="*/ 74 h 196"/>
                <a:gd name="T50" fmla="*/ 95 w 197"/>
                <a:gd name="T51" fmla="*/ 92 h 196"/>
                <a:gd name="T52" fmla="*/ 90 w 197"/>
                <a:gd name="T53" fmla="*/ 99 h 196"/>
                <a:gd name="T54" fmla="*/ 98 w 197"/>
                <a:gd name="T55" fmla="*/ 107 h 196"/>
                <a:gd name="T56" fmla="*/ 109 w 197"/>
                <a:gd name="T57" fmla="*/ 129 h 196"/>
                <a:gd name="T58" fmla="*/ 89 w 197"/>
                <a:gd name="T59" fmla="*/ 152 h 196"/>
                <a:gd name="T60" fmla="*/ 159 w 197"/>
                <a:gd name="T61" fmla="*/ 99 h 196"/>
                <a:gd name="T62" fmla="*/ 156 w 197"/>
                <a:gd name="T63" fmla="*/ 101 h 196"/>
                <a:gd name="T64" fmla="*/ 139 w 197"/>
                <a:gd name="T65" fmla="*/ 101 h 196"/>
                <a:gd name="T66" fmla="*/ 139 w 197"/>
                <a:gd name="T67" fmla="*/ 119 h 196"/>
                <a:gd name="T68" fmla="*/ 136 w 197"/>
                <a:gd name="T69" fmla="*/ 121 h 196"/>
                <a:gd name="T70" fmla="*/ 132 w 197"/>
                <a:gd name="T71" fmla="*/ 121 h 196"/>
                <a:gd name="T72" fmla="*/ 129 w 197"/>
                <a:gd name="T73" fmla="*/ 119 h 196"/>
                <a:gd name="T74" fmla="*/ 129 w 197"/>
                <a:gd name="T75" fmla="*/ 101 h 196"/>
                <a:gd name="T76" fmla="*/ 112 w 197"/>
                <a:gd name="T77" fmla="*/ 101 h 196"/>
                <a:gd name="T78" fmla="*/ 109 w 197"/>
                <a:gd name="T79" fmla="*/ 99 h 196"/>
                <a:gd name="T80" fmla="*/ 109 w 197"/>
                <a:gd name="T81" fmla="*/ 94 h 196"/>
                <a:gd name="T82" fmla="*/ 112 w 197"/>
                <a:gd name="T83" fmla="*/ 91 h 196"/>
                <a:gd name="T84" fmla="*/ 129 w 197"/>
                <a:gd name="T85" fmla="*/ 91 h 196"/>
                <a:gd name="T86" fmla="*/ 129 w 197"/>
                <a:gd name="T87" fmla="*/ 74 h 196"/>
                <a:gd name="T88" fmla="*/ 132 w 197"/>
                <a:gd name="T89" fmla="*/ 71 h 196"/>
                <a:gd name="T90" fmla="*/ 136 w 197"/>
                <a:gd name="T91" fmla="*/ 71 h 196"/>
                <a:gd name="T92" fmla="*/ 139 w 197"/>
                <a:gd name="T93" fmla="*/ 74 h 196"/>
                <a:gd name="T94" fmla="*/ 139 w 197"/>
                <a:gd name="T95" fmla="*/ 91 h 196"/>
                <a:gd name="T96" fmla="*/ 156 w 197"/>
                <a:gd name="T97" fmla="*/ 91 h 196"/>
                <a:gd name="T98" fmla="*/ 159 w 197"/>
                <a:gd name="T99" fmla="*/ 94 h 196"/>
                <a:gd name="T100" fmla="*/ 159 w 197"/>
                <a:gd name="T101" fmla="*/ 99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97" h="196">
                  <a:moveTo>
                    <a:pt x="98" y="0"/>
                  </a:moveTo>
                  <a:cubicBezTo>
                    <a:pt x="44" y="0"/>
                    <a:pt x="0" y="44"/>
                    <a:pt x="0" y="98"/>
                  </a:cubicBezTo>
                  <a:cubicBezTo>
                    <a:pt x="0" y="152"/>
                    <a:pt x="44" y="196"/>
                    <a:pt x="98" y="196"/>
                  </a:cubicBezTo>
                  <a:cubicBezTo>
                    <a:pt x="153" y="196"/>
                    <a:pt x="197" y="152"/>
                    <a:pt x="197" y="98"/>
                  </a:cubicBezTo>
                  <a:cubicBezTo>
                    <a:pt x="197" y="44"/>
                    <a:pt x="153" y="0"/>
                    <a:pt x="98" y="0"/>
                  </a:cubicBezTo>
                  <a:close/>
                  <a:moveTo>
                    <a:pt x="89" y="152"/>
                  </a:moveTo>
                  <a:cubicBezTo>
                    <a:pt x="85" y="153"/>
                    <a:pt x="81" y="153"/>
                    <a:pt x="77" y="153"/>
                  </a:cubicBezTo>
                  <a:cubicBezTo>
                    <a:pt x="72" y="153"/>
                    <a:pt x="67" y="153"/>
                    <a:pt x="62" y="152"/>
                  </a:cubicBezTo>
                  <a:cubicBezTo>
                    <a:pt x="54" y="149"/>
                    <a:pt x="47" y="145"/>
                    <a:pt x="44" y="140"/>
                  </a:cubicBezTo>
                  <a:cubicBezTo>
                    <a:pt x="43" y="138"/>
                    <a:pt x="43" y="135"/>
                    <a:pt x="43" y="133"/>
                  </a:cubicBezTo>
                  <a:cubicBezTo>
                    <a:pt x="43" y="130"/>
                    <a:pt x="43" y="128"/>
                    <a:pt x="44" y="125"/>
                  </a:cubicBezTo>
                  <a:cubicBezTo>
                    <a:pt x="49" y="115"/>
                    <a:pt x="62" y="108"/>
                    <a:pt x="75" y="108"/>
                  </a:cubicBezTo>
                  <a:cubicBezTo>
                    <a:pt x="75" y="108"/>
                    <a:pt x="76" y="108"/>
                    <a:pt x="76" y="108"/>
                  </a:cubicBezTo>
                  <a:cubicBezTo>
                    <a:pt x="75" y="106"/>
                    <a:pt x="74" y="104"/>
                    <a:pt x="74" y="102"/>
                  </a:cubicBezTo>
                  <a:cubicBezTo>
                    <a:pt x="74" y="101"/>
                    <a:pt x="74" y="100"/>
                    <a:pt x="74" y="99"/>
                  </a:cubicBezTo>
                  <a:cubicBezTo>
                    <a:pt x="60" y="98"/>
                    <a:pt x="49" y="88"/>
                    <a:pt x="49" y="74"/>
                  </a:cubicBezTo>
                  <a:cubicBezTo>
                    <a:pt x="49" y="64"/>
                    <a:pt x="57" y="54"/>
                    <a:pt x="68" y="51"/>
                  </a:cubicBezTo>
                  <a:cubicBezTo>
                    <a:pt x="72" y="49"/>
                    <a:pt x="75" y="49"/>
                    <a:pt x="79" y="49"/>
                  </a:cubicBezTo>
                  <a:cubicBezTo>
                    <a:pt x="109" y="49"/>
                    <a:pt x="109" y="49"/>
                    <a:pt x="109" y="49"/>
                  </a:cubicBezTo>
                  <a:cubicBezTo>
                    <a:pt x="110" y="49"/>
                    <a:pt x="111" y="49"/>
                    <a:pt x="112" y="50"/>
                  </a:cubicBezTo>
                  <a:cubicBezTo>
                    <a:pt x="112" y="51"/>
                    <a:pt x="112" y="53"/>
                    <a:pt x="111" y="53"/>
                  </a:cubicBezTo>
                  <a:cubicBezTo>
                    <a:pt x="104" y="58"/>
                    <a:pt x="104" y="58"/>
                    <a:pt x="104" y="58"/>
                  </a:cubicBezTo>
                  <a:cubicBezTo>
                    <a:pt x="103" y="59"/>
                    <a:pt x="103" y="59"/>
                    <a:pt x="102" y="59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3" y="62"/>
                    <a:pt x="105" y="68"/>
                    <a:pt x="105" y="74"/>
                  </a:cubicBezTo>
                  <a:cubicBezTo>
                    <a:pt x="105" y="81"/>
                    <a:pt x="102" y="87"/>
                    <a:pt x="95" y="92"/>
                  </a:cubicBezTo>
                  <a:cubicBezTo>
                    <a:pt x="91" y="96"/>
                    <a:pt x="90" y="97"/>
                    <a:pt x="90" y="99"/>
                  </a:cubicBezTo>
                  <a:cubicBezTo>
                    <a:pt x="90" y="100"/>
                    <a:pt x="94" y="104"/>
                    <a:pt x="98" y="107"/>
                  </a:cubicBezTo>
                  <a:cubicBezTo>
                    <a:pt x="106" y="113"/>
                    <a:pt x="109" y="119"/>
                    <a:pt x="109" y="129"/>
                  </a:cubicBezTo>
                  <a:cubicBezTo>
                    <a:pt x="109" y="139"/>
                    <a:pt x="101" y="148"/>
                    <a:pt x="89" y="152"/>
                  </a:cubicBezTo>
                  <a:close/>
                  <a:moveTo>
                    <a:pt x="159" y="99"/>
                  </a:moveTo>
                  <a:cubicBezTo>
                    <a:pt x="159" y="100"/>
                    <a:pt x="158" y="101"/>
                    <a:pt x="156" y="101"/>
                  </a:cubicBezTo>
                  <a:cubicBezTo>
                    <a:pt x="139" y="101"/>
                    <a:pt x="139" y="101"/>
                    <a:pt x="139" y="101"/>
                  </a:cubicBezTo>
                  <a:cubicBezTo>
                    <a:pt x="139" y="119"/>
                    <a:pt x="139" y="119"/>
                    <a:pt x="139" y="119"/>
                  </a:cubicBezTo>
                  <a:cubicBezTo>
                    <a:pt x="139" y="120"/>
                    <a:pt x="138" y="121"/>
                    <a:pt x="136" y="121"/>
                  </a:cubicBezTo>
                  <a:cubicBezTo>
                    <a:pt x="132" y="121"/>
                    <a:pt x="132" y="121"/>
                    <a:pt x="132" y="121"/>
                  </a:cubicBezTo>
                  <a:cubicBezTo>
                    <a:pt x="130" y="121"/>
                    <a:pt x="129" y="120"/>
                    <a:pt x="129" y="119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12" y="101"/>
                    <a:pt x="112" y="101"/>
                    <a:pt x="112" y="101"/>
                  </a:cubicBezTo>
                  <a:cubicBezTo>
                    <a:pt x="110" y="101"/>
                    <a:pt x="109" y="100"/>
                    <a:pt x="109" y="99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09" y="92"/>
                    <a:pt x="110" y="91"/>
                    <a:pt x="112" y="91"/>
                  </a:cubicBezTo>
                  <a:cubicBezTo>
                    <a:pt x="129" y="91"/>
                    <a:pt x="129" y="91"/>
                    <a:pt x="129" y="91"/>
                  </a:cubicBezTo>
                  <a:cubicBezTo>
                    <a:pt x="129" y="74"/>
                    <a:pt x="129" y="74"/>
                    <a:pt x="129" y="74"/>
                  </a:cubicBezTo>
                  <a:cubicBezTo>
                    <a:pt x="129" y="72"/>
                    <a:pt x="130" y="71"/>
                    <a:pt x="132" y="71"/>
                  </a:cubicBezTo>
                  <a:cubicBezTo>
                    <a:pt x="136" y="71"/>
                    <a:pt x="136" y="71"/>
                    <a:pt x="136" y="71"/>
                  </a:cubicBezTo>
                  <a:cubicBezTo>
                    <a:pt x="138" y="71"/>
                    <a:pt x="139" y="72"/>
                    <a:pt x="139" y="74"/>
                  </a:cubicBezTo>
                  <a:cubicBezTo>
                    <a:pt x="139" y="91"/>
                    <a:pt x="139" y="91"/>
                    <a:pt x="139" y="91"/>
                  </a:cubicBezTo>
                  <a:cubicBezTo>
                    <a:pt x="156" y="91"/>
                    <a:pt x="156" y="91"/>
                    <a:pt x="156" y="91"/>
                  </a:cubicBezTo>
                  <a:cubicBezTo>
                    <a:pt x="158" y="91"/>
                    <a:pt x="159" y="92"/>
                    <a:pt x="159" y="94"/>
                  </a:cubicBezTo>
                  <a:lnTo>
                    <a:pt x="159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0" name="Freeform 55"/>
          <p:cNvSpPr>
            <a:spLocks noEditPoints="1"/>
          </p:cNvSpPr>
          <p:nvPr/>
        </p:nvSpPr>
        <p:spPr bwMode="auto">
          <a:xfrm>
            <a:off x="8398598" y="5557606"/>
            <a:ext cx="386074" cy="386074"/>
          </a:xfrm>
          <a:custGeom>
            <a:avLst/>
            <a:gdLst>
              <a:gd name="T0" fmla="*/ 99 w 197"/>
              <a:gd name="T1" fmla="*/ 0 h 197"/>
              <a:gd name="T2" fmla="*/ 0 w 197"/>
              <a:gd name="T3" fmla="*/ 98 h 197"/>
              <a:gd name="T4" fmla="*/ 99 w 197"/>
              <a:gd name="T5" fmla="*/ 197 h 197"/>
              <a:gd name="T6" fmla="*/ 197 w 197"/>
              <a:gd name="T7" fmla="*/ 98 h 197"/>
              <a:gd name="T8" fmla="*/ 99 w 197"/>
              <a:gd name="T9" fmla="*/ 0 h 197"/>
              <a:gd name="T10" fmla="*/ 148 w 197"/>
              <a:gd name="T11" fmla="*/ 79 h 197"/>
              <a:gd name="T12" fmla="*/ 148 w 197"/>
              <a:gd name="T13" fmla="*/ 82 h 197"/>
              <a:gd name="T14" fmla="*/ 78 w 197"/>
              <a:gd name="T15" fmla="*/ 152 h 197"/>
              <a:gd name="T16" fmla="*/ 40 w 197"/>
              <a:gd name="T17" fmla="*/ 141 h 197"/>
              <a:gd name="T18" fmla="*/ 46 w 197"/>
              <a:gd name="T19" fmla="*/ 142 h 197"/>
              <a:gd name="T20" fmla="*/ 77 w 197"/>
              <a:gd name="T21" fmla="*/ 131 h 197"/>
              <a:gd name="T22" fmla="*/ 53 w 197"/>
              <a:gd name="T23" fmla="*/ 114 h 197"/>
              <a:gd name="T24" fmla="*/ 58 w 197"/>
              <a:gd name="T25" fmla="*/ 114 h 197"/>
              <a:gd name="T26" fmla="*/ 65 w 197"/>
              <a:gd name="T27" fmla="*/ 113 h 197"/>
              <a:gd name="T28" fmla="*/ 45 w 197"/>
              <a:gd name="T29" fmla="*/ 89 h 197"/>
              <a:gd name="T30" fmla="*/ 45 w 197"/>
              <a:gd name="T31" fmla="*/ 89 h 197"/>
              <a:gd name="T32" fmla="*/ 56 w 197"/>
              <a:gd name="T33" fmla="*/ 92 h 197"/>
              <a:gd name="T34" fmla="*/ 45 w 197"/>
              <a:gd name="T35" fmla="*/ 71 h 197"/>
              <a:gd name="T36" fmla="*/ 48 w 197"/>
              <a:gd name="T37" fmla="*/ 59 h 197"/>
              <a:gd name="T38" fmla="*/ 99 w 197"/>
              <a:gd name="T39" fmla="*/ 85 h 197"/>
              <a:gd name="T40" fmla="*/ 99 w 197"/>
              <a:gd name="T41" fmla="*/ 79 h 197"/>
              <a:gd name="T42" fmla="*/ 124 w 197"/>
              <a:gd name="T43" fmla="*/ 54 h 197"/>
              <a:gd name="T44" fmla="*/ 142 w 197"/>
              <a:gd name="T45" fmla="*/ 62 h 197"/>
              <a:gd name="T46" fmla="*/ 157 w 197"/>
              <a:gd name="T47" fmla="*/ 56 h 197"/>
              <a:gd name="T48" fmla="*/ 147 w 197"/>
              <a:gd name="T49" fmla="*/ 70 h 197"/>
              <a:gd name="T50" fmla="*/ 161 w 197"/>
              <a:gd name="T51" fmla="*/ 66 h 197"/>
              <a:gd name="T52" fmla="*/ 148 w 197"/>
              <a:gd name="T53" fmla="*/ 79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7" h="197">
                <a:moveTo>
                  <a:pt x="99" y="0"/>
                </a:moveTo>
                <a:cubicBezTo>
                  <a:pt x="44" y="0"/>
                  <a:pt x="0" y="44"/>
                  <a:pt x="0" y="98"/>
                </a:cubicBezTo>
                <a:cubicBezTo>
                  <a:pt x="0" y="153"/>
                  <a:pt x="44" y="197"/>
                  <a:pt x="99" y="197"/>
                </a:cubicBezTo>
                <a:cubicBezTo>
                  <a:pt x="153" y="197"/>
                  <a:pt x="197" y="153"/>
                  <a:pt x="197" y="98"/>
                </a:cubicBezTo>
                <a:cubicBezTo>
                  <a:pt x="197" y="44"/>
                  <a:pt x="153" y="0"/>
                  <a:pt x="99" y="0"/>
                </a:cubicBezTo>
                <a:close/>
                <a:moveTo>
                  <a:pt x="148" y="79"/>
                </a:moveTo>
                <a:cubicBezTo>
                  <a:pt x="148" y="80"/>
                  <a:pt x="148" y="81"/>
                  <a:pt x="148" y="82"/>
                </a:cubicBezTo>
                <a:cubicBezTo>
                  <a:pt x="148" y="115"/>
                  <a:pt x="124" y="152"/>
                  <a:pt x="78" y="152"/>
                </a:cubicBezTo>
                <a:cubicBezTo>
                  <a:pt x="64" y="152"/>
                  <a:pt x="51" y="148"/>
                  <a:pt x="40" y="141"/>
                </a:cubicBezTo>
                <a:cubicBezTo>
                  <a:pt x="42" y="141"/>
                  <a:pt x="44" y="142"/>
                  <a:pt x="46" y="142"/>
                </a:cubicBezTo>
                <a:cubicBezTo>
                  <a:pt x="57" y="142"/>
                  <a:pt x="68" y="138"/>
                  <a:pt x="77" y="131"/>
                </a:cubicBezTo>
                <a:cubicBezTo>
                  <a:pt x="66" y="131"/>
                  <a:pt x="57" y="124"/>
                  <a:pt x="53" y="114"/>
                </a:cubicBezTo>
                <a:cubicBezTo>
                  <a:pt x="55" y="114"/>
                  <a:pt x="56" y="114"/>
                  <a:pt x="58" y="114"/>
                </a:cubicBezTo>
                <a:cubicBezTo>
                  <a:pt x="60" y="114"/>
                  <a:pt x="62" y="114"/>
                  <a:pt x="65" y="113"/>
                </a:cubicBezTo>
                <a:cubicBezTo>
                  <a:pt x="53" y="111"/>
                  <a:pt x="45" y="101"/>
                  <a:pt x="45" y="89"/>
                </a:cubicBezTo>
                <a:cubicBezTo>
                  <a:pt x="45" y="89"/>
                  <a:pt x="45" y="89"/>
                  <a:pt x="45" y="89"/>
                </a:cubicBezTo>
                <a:cubicBezTo>
                  <a:pt x="48" y="91"/>
                  <a:pt x="52" y="92"/>
                  <a:pt x="56" y="92"/>
                </a:cubicBezTo>
                <a:cubicBezTo>
                  <a:pt x="49" y="87"/>
                  <a:pt x="45" y="80"/>
                  <a:pt x="45" y="71"/>
                </a:cubicBezTo>
                <a:cubicBezTo>
                  <a:pt x="45" y="67"/>
                  <a:pt x="46" y="62"/>
                  <a:pt x="48" y="59"/>
                </a:cubicBezTo>
                <a:cubicBezTo>
                  <a:pt x="60" y="74"/>
                  <a:pt x="79" y="84"/>
                  <a:pt x="99" y="85"/>
                </a:cubicBezTo>
                <a:cubicBezTo>
                  <a:pt x="99" y="83"/>
                  <a:pt x="99" y="81"/>
                  <a:pt x="99" y="79"/>
                </a:cubicBezTo>
                <a:cubicBezTo>
                  <a:pt x="99" y="65"/>
                  <a:pt x="110" y="54"/>
                  <a:pt x="124" y="54"/>
                </a:cubicBezTo>
                <a:cubicBezTo>
                  <a:pt x="131" y="54"/>
                  <a:pt x="137" y="57"/>
                  <a:pt x="142" y="62"/>
                </a:cubicBezTo>
                <a:cubicBezTo>
                  <a:pt x="147" y="61"/>
                  <a:pt x="153" y="59"/>
                  <a:pt x="157" y="56"/>
                </a:cubicBezTo>
                <a:cubicBezTo>
                  <a:pt x="156" y="62"/>
                  <a:pt x="152" y="67"/>
                  <a:pt x="147" y="70"/>
                </a:cubicBezTo>
                <a:cubicBezTo>
                  <a:pt x="152" y="69"/>
                  <a:pt x="156" y="68"/>
                  <a:pt x="161" y="66"/>
                </a:cubicBezTo>
                <a:cubicBezTo>
                  <a:pt x="157" y="71"/>
                  <a:pt x="153" y="75"/>
                  <a:pt x="148" y="79"/>
                </a:cubicBezTo>
                <a:close/>
              </a:path>
            </a:pathLst>
          </a:custGeom>
          <a:solidFill>
            <a:srgbClr val="00ACED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</p:spTree>
    <p:extLst>
      <p:ext uri="{BB962C8B-B14F-4D97-AF65-F5344CB8AC3E}">
        <p14:creationId xmlns:p14="http://schemas.microsoft.com/office/powerpoint/2010/main" val="294304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 PICTURE PROFILE</a:t>
            </a:r>
          </a:p>
        </p:txBody>
      </p:sp>
      <p:sp>
        <p:nvSpPr>
          <p:cNvPr id="48" name="Content Placeholder 47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49" name="Text Placeholder 48"/>
          <p:cNvSpPr>
            <a:spLocks noGrp="1"/>
          </p:cNvSpPr>
          <p:nvPr>
            <p:ph type="body" sz="quarter" idx="22"/>
          </p:nvPr>
        </p:nvSpPr>
        <p:spPr>
          <a:xfrm>
            <a:off x="727854" y="3971860"/>
            <a:ext cx="3317238" cy="212725"/>
          </a:xfrm>
        </p:spPr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50" name="Content Placeholder 49"/>
          <p:cNvSpPr>
            <a:spLocks noGrp="1"/>
          </p:cNvSpPr>
          <p:nvPr>
            <p:ph sz="quarter" idx="40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sp>
        <p:nvSpPr>
          <p:cNvPr id="51" name="Content Placeholder 50"/>
          <p:cNvSpPr>
            <a:spLocks noGrp="1"/>
          </p:cNvSpPr>
          <p:nvPr>
            <p:ph sz="quarter" idx="41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52" name="Text Placeholder 51"/>
          <p:cNvSpPr>
            <a:spLocks noGrp="1"/>
          </p:cNvSpPr>
          <p:nvPr>
            <p:ph type="body" sz="quarter" idx="42"/>
          </p:nvPr>
        </p:nvSpPr>
        <p:spPr>
          <a:xfrm>
            <a:off x="4414377" y="3971860"/>
            <a:ext cx="3317238" cy="212725"/>
          </a:xfrm>
        </p:spPr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53" name="Content Placeholder 52"/>
          <p:cNvSpPr>
            <a:spLocks noGrp="1"/>
          </p:cNvSpPr>
          <p:nvPr>
            <p:ph sz="quarter" idx="43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sp>
        <p:nvSpPr>
          <p:cNvPr id="54" name="Content Placeholder 53"/>
          <p:cNvSpPr>
            <a:spLocks noGrp="1"/>
          </p:cNvSpPr>
          <p:nvPr>
            <p:ph sz="quarter" idx="44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55" name="Text Placeholder 54"/>
          <p:cNvSpPr>
            <a:spLocks noGrp="1"/>
          </p:cNvSpPr>
          <p:nvPr>
            <p:ph type="body" sz="quarter" idx="45"/>
          </p:nvPr>
        </p:nvSpPr>
        <p:spPr>
          <a:xfrm>
            <a:off x="8100900" y="3971860"/>
            <a:ext cx="3317238" cy="212725"/>
          </a:xfrm>
        </p:spPr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56" name="Content Placeholder 55"/>
          <p:cNvSpPr>
            <a:spLocks noGrp="1"/>
          </p:cNvSpPr>
          <p:nvPr>
            <p:ph sz="quarter" idx="46"/>
          </p:nvPr>
        </p:nvSpPr>
        <p:spPr/>
        <p:txBody>
          <a:bodyPr/>
          <a:lstStyle/>
          <a:p>
            <a:pPr algn="ctr"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cxnSp>
        <p:nvCxnSpPr>
          <p:cNvPr id="63" name="Straight Connector 62"/>
          <p:cNvCxnSpPr/>
          <p:nvPr/>
        </p:nvCxnSpPr>
        <p:spPr>
          <a:xfrm>
            <a:off x="1186323" y="4334769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872846" y="4334769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8559369" y="4334769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9"/>
          </p:nvPr>
        </p:nvSpPr>
        <p:spPr/>
      </p:sp>
    </p:spTree>
    <p:extLst>
      <p:ext uri="{BB962C8B-B14F-4D97-AF65-F5344CB8AC3E}">
        <p14:creationId xmlns:p14="http://schemas.microsoft.com/office/powerpoint/2010/main" val="164273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en-US" dirty="0"/>
              <a:t>2 PICTURE PROFILE</a:t>
            </a:r>
          </a:p>
        </p:txBody>
      </p:sp>
      <p:sp>
        <p:nvSpPr>
          <p:cNvPr id="67" name="Rectangle 66"/>
          <p:cNvSpPr/>
          <p:nvPr/>
        </p:nvSpPr>
        <p:spPr>
          <a:xfrm>
            <a:off x="3384068" y="445713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Etch-a-Sketch</a:t>
            </a:r>
          </a:p>
        </p:txBody>
      </p:sp>
      <p:sp>
        <p:nvSpPr>
          <p:cNvPr id="68" name="Rectangle 67"/>
          <p:cNvSpPr/>
          <p:nvPr/>
        </p:nvSpPr>
        <p:spPr>
          <a:xfrm>
            <a:off x="3384068" y="391627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MySQL</a:t>
            </a:r>
          </a:p>
        </p:txBody>
      </p:sp>
      <p:sp>
        <p:nvSpPr>
          <p:cNvPr id="69" name="Rectangle 68"/>
          <p:cNvSpPr/>
          <p:nvPr/>
        </p:nvSpPr>
        <p:spPr>
          <a:xfrm>
            <a:off x="3384068" y="337541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PHP</a:t>
            </a:r>
          </a:p>
        </p:txBody>
      </p:sp>
      <p:sp>
        <p:nvSpPr>
          <p:cNvPr id="70" name="Rectangle 69"/>
          <p:cNvSpPr/>
          <p:nvPr/>
        </p:nvSpPr>
        <p:spPr>
          <a:xfrm>
            <a:off x="3384068" y="283455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HTML5</a:t>
            </a:r>
          </a:p>
        </p:txBody>
      </p:sp>
      <p:sp>
        <p:nvSpPr>
          <p:cNvPr id="71" name="Rounded Rectangle 43"/>
          <p:cNvSpPr/>
          <p:nvPr/>
        </p:nvSpPr>
        <p:spPr>
          <a:xfrm rot="5400000">
            <a:off x="4546197" y="192893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2" name="Rounded Rectangle 44"/>
          <p:cNvSpPr/>
          <p:nvPr/>
        </p:nvSpPr>
        <p:spPr>
          <a:xfrm>
            <a:off x="3391100" y="3071930"/>
            <a:ext cx="2069153" cy="1828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3" name="Rounded Rectangle 45"/>
          <p:cNvSpPr/>
          <p:nvPr/>
        </p:nvSpPr>
        <p:spPr>
          <a:xfrm rot="5400000">
            <a:off x="4546197" y="246979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4" name="Rounded Rectangle 46"/>
          <p:cNvSpPr/>
          <p:nvPr/>
        </p:nvSpPr>
        <p:spPr>
          <a:xfrm>
            <a:off x="3391098" y="3612790"/>
            <a:ext cx="1346258" cy="18288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5" name="Rounded Rectangle 47"/>
          <p:cNvSpPr/>
          <p:nvPr/>
        </p:nvSpPr>
        <p:spPr>
          <a:xfrm rot="5400000">
            <a:off x="4546197" y="301065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6" name="Rounded Rectangle 48"/>
          <p:cNvSpPr/>
          <p:nvPr/>
        </p:nvSpPr>
        <p:spPr>
          <a:xfrm>
            <a:off x="3391098" y="4153650"/>
            <a:ext cx="1302775" cy="18288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7" name="Rounded Rectangle 49"/>
          <p:cNvSpPr/>
          <p:nvPr/>
        </p:nvSpPr>
        <p:spPr>
          <a:xfrm rot="5400000">
            <a:off x="4546197" y="355151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8" name="Rounded Rectangle 50"/>
          <p:cNvSpPr/>
          <p:nvPr/>
        </p:nvSpPr>
        <p:spPr>
          <a:xfrm>
            <a:off x="3391098" y="4694510"/>
            <a:ext cx="2285335" cy="18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8722347" y="445713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Etch-a-Sketch</a:t>
            </a:r>
          </a:p>
        </p:txBody>
      </p:sp>
      <p:sp>
        <p:nvSpPr>
          <p:cNvPr id="80" name="Rectangle 79"/>
          <p:cNvSpPr/>
          <p:nvPr/>
        </p:nvSpPr>
        <p:spPr>
          <a:xfrm>
            <a:off x="8722347" y="391627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MySQL</a:t>
            </a:r>
          </a:p>
        </p:txBody>
      </p:sp>
      <p:sp>
        <p:nvSpPr>
          <p:cNvPr id="81" name="Rectangle 80"/>
          <p:cNvSpPr/>
          <p:nvPr/>
        </p:nvSpPr>
        <p:spPr>
          <a:xfrm>
            <a:off x="8722347" y="337541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PHP</a:t>
            </a:r>
          </a:p>
        </p:txBody>
      </p:sp>
      <p:sp>
        <p:nvSpPr>
          <p:cNvPr id="82" name="Rectangle 81"/>
          <p:cNvSpPr/>
          <p:nvPr/>
        </p:nvSpPr>
        <p:spPr>
          <a:xfrm>
            <a:off x="8722347" y="2834551"/>
            <a:ext cx="934459" cy="230732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en-US" sz="1100" dirty="0"/>
              <a:t>HTML5</a:t>
            </a:r>
          </a:p>
        </p:txBody>
      </p:sp>
      <p:sp>
        <p:nvSpPr>
          <p:cNvPr id="83" name="Rounded Rectangle 56"/>
          <p:cNvSpPr/>
          <p:nvPr/>
        </p:nvSpPr>
        <p:spPr>
          <a:xfrm rot="5400000">
            <a:off x="9884476" y="192893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4" name="Rounded Rectangle 57"/>
          <p:cNvSpPr/>
          <p:nvPr/>
        </p:nvSpPr>
        <p:spPr>
          <a:xfrm>
            <a:off x="8729379" y="3071930"/>
            <a:ext cx="2069153" cy="18288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5" name="Rounded Rectangle 58"/>
          <p:cNvSpPr/>
          <p:nvPr/>
        </p:nvSpPr>
        <p:spPr>
          <a:xfrm rot="5400000">
            <a:off x="9884476" y="246979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6" name="Rounded Rectangle 59"/>
          <p:cNvSpPr/>
          <p:nvPr/>
        </p:nvSpPr>
        <p:spPr>
          <a:xfrm>
            <a:off x="8729377" y="3612790"/>
            <a:ext cx="1346258" cy="182880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7" name="Rounded Rectangle 60"/>
          <p:cNvSpPr/>
          <p:nvPr/>
        </p:nvSpPr>
        <p:spPr>
          <a:xfrm rot="5400000">
            <a:off x="9884476" y="301065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8" name="Rounded Rectangle 61"/>
          <p:cNvSpPr/>
          <p:nvPr/>
        </p:nvSpPr>
        <p:spPr>
          <a:xfrm>
            <a:off x="8729377" y="4153650"/>
            <a:ext cx="1899693" cy="182880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89" name="Rounded Rectangle 62"/>
          <p:cNvSpPr/>
          <p:nvPr/>
        </p:nvSpPr>
        <p:spPr>
          <a:xfrm rot="5400000">
            <a:off x="9884476" y="3551511"/>
            <a:ext cx="182880" cy="2468880"/>
          </a:xfrm>
          <a:prstGeom prst="rect">
            <a:avLst/>
          </a:prstGeom>
          <a:solidFill>
            <a:schemeClr val="tx1">
              <a:lumMod val="20000"/>
              <a:lumOff val="80000"/>
              <a:alpha val="75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90" name="Rounded Rectangle 63"/>
          <p:cNvSpPr/>
          <p:nvPr/>
        </p:nvSpPr>
        <p:spPr>
          <a:xfrm>
            <a:off x="8729377" y="4694510"/>
            <a:ext cx="1302775" cy="18288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91" name="Rectangle 90"/>
          <p:cNvSpPr/>
          <p:nvPr/>
        </p:nvSpPr>
        <p:spPr>
          <a:xfrm>
            <a:off x="3345646" y="1614929"/>
            <a:ext cx="2620299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200" dirty="0"/>
              <a:t>Insert your photo here and put some description, also edit this bar depend on your skills, enjoy with the template</a:t>
            </a:r>
            <a:endParaRPr lang="id-ID" sz="1200" dirty="0"/>
          </a:p>
        </p:txBody>
      </p:sp>
      <p:sp>
        <p:nvSpPr>
          <p:cNvPr id="92" name="TextBox 23"/>
          <p:cNvSpPr txBox="1"/>
          <p:nvPr/>
        </p:nvSpPr>
        <p:spPr>
          <a:xfrm>
            <a:off x="3345647" y="1313283"/>
            <a:ext cx="2783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 err="1">
                <a:latin typeface="+mj-lt"/>
                <a:ea typeface="Raleway" panose="020B0003030101060003" pitchFamily="2" charset="0"/>
              </a:rPr>
              <a:t>Milla</a:t>
            </a:r>
            <a:r>
              <a:rPr lang="en-US" sz="1400" b="1" dirty="0">
                <a:latin typeface="+mj-lt"/>
                <a:ea typeface="Raleway" panose="020B0003030101060003" pitchFamily="2" charset="0"/>
              </a:rPr>
              <a:t> </a:t>
            </a:r>
            <a:r>
              <a:rPr lang="en-US" sz="1400" b="1" dirty="0" err="1">
                <a:latin typeface="+mj-lt"/>
                <a:ea typeface="Raleway" panose="020B0003030101060003" pitchFamily="2" charset="0"/>
              </a:rPr>
              <a:t>Tumis</a:t>
            </a:r>
            <a:endParaRPr lang="id-ID" sz="1400" b="1" dirty="0">
              <a:latin typeface="+mj-lt"/>
              <a:ea typeface="Raleway" panose="020B0003030101060003" pitchFamily="2" charset="0"/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466489" y="1645635"/>
            <a:ext cx="1879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tangle 93"/>
          <p:cNvSpPr/>
          <p:nvPr/>
        </p:nvSpPr>
        <p:spPr>
          <a:xfrm>
            <a:off x="8683925" y="1617683"/>
            <a:ext cx="2620299" cy="12003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200" dirty="0"/>
              <a:t>Insert your photo here and put some description, also edit this bar depend on your skills, enjoy with the template</a:t>
            </a:r>
            <a:endParaRPr lang="id-ID" sz="1200" dirty="0"/>
          </a:p>
        </p:txBody>
      </p:sp>
      <p:sp>
        <p:nvSpPr>
          <p:cNvPr id="95" name="TextBox 23"/>
          <p:cNvSpPr txBox="1"/>
          <p:nvPr/>
        </p:nvSpPr>
        <p:spPr>
          <a:xfrm>
            <a:off x="8683926" y="1316037"/>
            <a:ext cx="2783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b="1" dirty="0">
                <a:latin typeface="+mj-lt"/>
                <a:ea typeface="Raleway" panose="020B0003030101060003" pitchFamily="2" charset="0"/>
              </a:rPr>
              <a:t>Alfredo Tan</a:t>
            </a:r>
            <a:endParaRPr lang="id-ID" sz="1400" b="1" dirty="0">
              <a:latin typeface="+mj-lt"/>
              <a:ea typeface="Raleway" panose="020B0003030101060003" pitchFamily="2" charset="0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8804768" y="1648389"/>
            <a:ext cx="1879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791285" y="5133682"/>
            <a:ext cx="508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sz="1200" dirty="0"/>
              <a:t> </a:t>
            </a:r>
            <a:endParaRPr lang="en-US" sz="1200" dirty="0"/>
          </a:p>
        </p:txBody>
      </p:sp>
      <p:sp>
        <p:nvSpPr>
          <p:cNvPr id="98" name="TextBox 97"/>
          <p:cNvSpPr txBox="1"/>
          <p:nvPr/>
        </p:nvSpPr>
        <p:spPr>
          <a:xfrm>
            <a:off x="6159500" y="5133682"/>
            <a:ext cx="5080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sz="1200" dirty="0"/>
              <a:t> </a:t>
            </a:r>
            <a:endParaRPr lang="en-US" sz="1200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24170282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PICTURE PROFILE</a:t>
            </a:r>
          </a:p>
        </p:txBody>
      </p:sp>
      <p:sp>
        <p:nvSpPr>
          <p:cNvPr id="50" name="Rectangle 49"/>
          <p:cNvSpPr/>
          <p:nvPr/>
        </p:nvSpPr>
        <p:spPr>
          <a:xfrm>
            <a:off x="2492818" y="1992514"/>
            <a:ext cx="3044383" cy="132318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333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51" name="TextBox 23"/>
          <p:cNvSpPr txBox="1"/>
          <p:nvPr/>
        </p:nvSpPr>
        <p:spPr>
          <a:xfrm>
            <a:off x="2492818" y="1699609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  <a:ea typeface="Raleway" panose="020B0003030101060003" pitchFamily="2" charset="0"/>
              </a:rPr>
              <a:t>April </a:t>
            </a:r>
            <a:r>
              <a:rPr lang="en-US" sz="1600" b="1" dirty="0" err="1">
                <a:latin typeface="+mj-lt"/>
                <a:ea typeface="Raleway" panose="020B0003030101060003" pitchFamily="2" charset="0"/>
              </a:rPr>
              <a:t>Kanna</a:t>
            </a:r>
            <a:endParaRPr lang="id-ID" sz="1600" b="1" dirty="0">
              <a:latin typeface="+mj-lt"/>
              <a:ea typeface="Raleway" panose="020B0003030101060003" pitchFamily="2" charset="0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2613660" y="2023221"/>
            <a:ext cx="1879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2492818" y="4350009"/>
            <a:ext cx="3044383" cy="132318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id-ID" sz="1333" dirty="0"/>
              <a:t>Suitable for all categories business and personal presentation, eaque ipsa quae ab illo inventore veritatis et quasi architecto</a:t>
            </a:r>
          </a:p>
        </p:txBody>
      </p:sp>
      <p:sp>
        <p:nvSpPr>
          <p:cNvPr id="55" name="TextBox 23"/>
          <p:cNvSpPr txBox="1"/>
          <p:nvPr/>
        </p:nvSpPr>
        <p:spPr>
          <a:xfrm>
            <a:off x="2492818" y="4043558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  <a:ea typeface="Raleway" panose="020B0003030101060003" pitchFamily="2" charset="0"/>
              </a:rPr>
              <a:t>Josh Bob</a:t>
            </a:r>
            <a:endParaRPr lang="id-ID" sz="1600" b="1" dirty="0">
              <a:latin typeface="+mj-lt"/>
              <a:ea typeface="Raleway" panose="020B0003030101060003" pitchFamily="2" charset="0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2613660" y="4388009"/>
            <a:ext cx="1879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788660" y="2043541"/>
            <a:ext cx="0" cy="13716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788660" y="4394263"/>
            <a:ext cx="0" cy="137160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23"/>
          <p:cNvSpPr txBox="1"/>
          <p:nvPr/>
        </p:nvSpPr>
        <p:spPr>
          <a:xfrm>
            <a:off x="6172202" y="1699609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  <a:ea typeface="Raleway" panose="020B0003030101060003" pitchFamily="2" charset="0"/>
              </a:rPr>
              <a:t>Skills</a:t>
            </a:r>
            <a:endParaRPr lang="id-ID" sz="1600" b="1" dirty="0">
              <a:latin typeface="+mj-lt"/>
              <a:ea typeface="Raleway" panose="020B0003030101060003" pitchFamily="2" charset="0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6293044" y="2023221"/>
            <a:ext cx="1879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TextBox 23"/>
          <p:cNvSpPr txBox="1"/>
          <p:nvPr/>
        </p:nvSpPr>
        <p:spPr>
          <a:xfrm>
            <a:off x="6172202" y="4043558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  <a:ea typeface="Raleway" panose="020B0003030101060003" pitchFamily="2" charset="0"/>
              </a:rPr>
              <a:t>Skills</a:t>
            </a:r>
            <a:endParaRPr lang="id-ID" sz="1600" b="1" dirty="0">
              <a:latin typeface="+mj-lt"/>
              <a:ea typeface="Raleway" panose="020B0003030101060003" pitchFamily="2" charset="0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6293044" y="4388009"/>
            <a:ext cx="1879600" cy="0"/>
          </a:xfrm>
          <a:prstGeom prst="line">
            <a:avLst/>
          </a:prstGeom>
          <a:ln w="9525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Chart 62"/>
          <p:cNvGraphicFramePr/>
          <p:nvPr>
            <p:extLst>
              <p:ext uri="{D42A27DB-BD31-4B8C-83A1-F6EECF244321}">
                <p14:modId xmlns:p14="http://schemas.microsoft.com/office/powerpoint/2010/main" val="2448390430"/>
              </p:ext>
            </p:extLst>
          </p:nvPr>
        </p:nvGraphicFramePr>
        <p:xfrm>
          <a:off x="6104043" y="2123163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4" name="Chart 63"/>
          <p:cNvGraphicFramePr/>
          <p:nvPr>
            <p:extLst>
              <p:ext uri="{D42A27DB-BD31-4B8C-83A1-F6EECF244321}">
                <p14:modId xmlns:p14="http://schemas.microsoft.com/office/powerpoint/2010/main" val="2221990287"/>
              </p:ext>
            </p:extLst>
          </p:nvPr>
        </p:nvGraphicFramePr>
        <p:xfrm>
          <a:off x="7427591" y="2123163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5" name="Chart 64"/>
          <p:cNvGraphicFramePr/>
          <p:nvPr>
            <p:extLst>
              <p:ext uri="{D42A27DB-BD31-4B8C-83A1-F6EECF244321}">
                <p14:modId xmlns:p14="http://schemas.microsoft.com/office/powerpoint/2010/main" val="676431190"/>
              </p:ext>
            </p:extLst>
          </p:nvPr>
        </p:nvGraphicFramePr>
        <p:xfrm>
          <a:off x="8757537" y="2123163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66" name="TextBox 65"/>
          <p:cNvSpPr txBox="1"/>
          <p:nvPr/>
        </p:nvSpPr>
        <p:spPr>
          <a:xfrm>
            <a:off x="6001514" y="3256379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67" dirty="0"/>
              <a:t>Spirit</a:t>
            </a:r>
            <a:endParaRPr lang="en-US" sz="1067" dirty="0"/>
          </a:p>
        </p:txBody>
      </p:sp>
      <p:sp>
        <p:nvSpPr>
          <p:cNvPr id="67" name="TextBox 66"/>
          <p:cNvSpPr txBox="1"/>
          <p:nvPr/>
        </p:nvSpPr>
        <p:spPr>
          <a:xfrm>
            <a:off x="7325062" y="3256378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67" dirty="0"/>
              <a:t>Professionalism</a:t>
            </a:r>
            <a:endParaRPr lang="en-US" sz="1067" dirty="0"/>
          </a:p>
        </p:txBody>
      </p:sp>
      <p:sp>
        <p:nvSpPr>
          <p:cNvPr id="68" name="TextBox 67"/>
          <p:cNvSpPr txBox="1"/>
          <p:nvPr/>
        </p:nvSpPr>
        <p:spPr>
          <a:xfrm>
            <a:off x="8655008" y="3256379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67" dirty="0"/>
              <a:t>Emotion</a:t>
            </a:r>
            <a:endParaRPr lang="en-US" sz="1067" dirty="0"/>
          </a:p>
        </p:txBody>
      </p:sp>
      <p:graphicFrame>
        <p:nvGraphicFramePr>
          <p:cNvPr id="69" name="Chart 68"/>
          <p:cNvGraphicFramePr/>
          <p:nvPr>
            <p:extLst>
              <p:ext uri="{D42A27DB-BD31-4B8C-83A1-F6EECF244321}">
                <p14:modId xmlns:p14="http://schemas.microsoft.com/office/powerpoint/2010/main" val="1325954713"/>
              </p:ext>
            </p:extLst>
          </p:nvPr>
        </p:nvGraphicFramePr>
        <p:xfrm>
          <a:off x="10081242" y="2123163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0" name="TextBox 69"/>
          <p:cNvSpPr txBox="1"/>
          <p:nvPr/>
        </p:nvSpPr>
        <p:spPr>
          <a:xfrm>
            <a:off x="9978713" y="3256379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67" dirty="0"/>
              <a:t>Consistency</a:t>
            </a:r>
          </a:p>
        </p:txBody>
      </p:sp>
      <p:sp>
        <p:nvSpPr>
          <p:cNvPr id="71" name="TextBox 70"/>
          <p:cNvSpPr txBox="1"/>
          <p:nvPr/>
        </p:nvSpPr>
        <p:spPr>
          <a:xfrm>
            <a:off x="10375043" y="2569946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70%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040043" y="2569946"/>
            <a:ext cx="7152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35%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7707176" y="2569946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90%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6387403" y="2569946"/>
            <a:ext cx="7040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75%</a:t>
            </a:r>
          </a:p>
        </p:txBody>
      </p:sp>
      <p:graphicFrame>
        <p:nvGraphicFramePr>
          <p:cNvPr id="75" name="Chart 74"/>
          <p:cNvGraphicFramePr/>
          <p:nvPr>
            <p:extLst>
              <p:ext uri="{D42A27DB-BD31-4B8C-83A1-F6EECF244321}">
                <p14:modId xmlns:p14="http://schemas.microsoft.com/office/powerpoint/2010/main" val="2575083004"/>
              </p:ext>
            </p:extLst>
          </p:nvPr>
        </p:nvGraphicFramePr>
        <p:xfrm>
          <a:off x="6104043" y="4500062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76" name="Chart 75"/>
          <p:cNvGraphicFramePr/>
          <p:nvPr>
            <p:extLst>
              <p:ext uri="{D42A27DB-BD31-4B8C-83A1-F6EECF244321}">
                <p14:modId xmlns:p14="http://schemas.microsoft.com/office/powerpoint/2010/main" val="2361009306"/>
              </p:ext>
            </p:extLst>
          </p:nvPr>
        </p:nvGraphicFramePr>
        <p:xfrm>
          <a:off x="7427591" y="4500062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77" name="Chart 76"/>
          <p:cNvGraphicFramePr/>
          <p:nvPr>
            <p:extLst>
              <p:ext uri="{D42A27DB-BD31-4B8C-83A1-F6EECF244321}">
                <p14:modId xmlns:p14="http://schemas.microsoft.com/office/powerpoint/2010/main" val="2574525684"/>
              </p:ext>
            </p:extLst>
          </p:nvPr>
        </p:nvGraphicFramePr>
        <p:xfrm>
          <a:off x="8757537" y="4500062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78" name="TextBox 77"/>
          <p:cNvSpPr txBox="1"/>
          <p:nvPr/>
        </p:nvSpPr>
        <p:spPr>
          <a:xfrm>
            <a:off x="6001514" y="5633278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67" dirty="0"/>
              <a:t>Spirit</a:t>
            </a:r>
            <a:endParaRPr lang="en-US" sz="1067" dirty="0"/>
          </a:p>
        </p:txBody>
      </p:sp>
      <p:sp>
        <p:nvSpPr>
          <p:cNvPr id="79" name="TextBox 78"/>
          <p:cNvSpPr txBox="1"/>
          <p:nvPr/>
        </p:nvSpPr>
        <p:spPr>
          <a:xfrm>
            <a:off x="7325062" y="5633277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67" dirty="0"/>
              <a:t>Professionalism</a:t>
            </a:r>
            <a:endParaRPr lang="en-US" sz="1067" dirty="0"/>
          </a:p>
        </p:txBody>
      </p:sp>
      <p:sp>
        <p:nvSpPr>
          <p:cNvPr id="80" name="TextBox 79"/>
          <p:cNvSpPr txBox="1"/>
          <p:nvPr/>
        </p:nvSpPr>
        <p:spPr>
          <a:xfrm>
            <a:off x="8655008" y="5633278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067" dirty="0"/>
              <a:t>Emotion</a:t>
            </a:r>
            <a:endParaRPr lang="en-US" sz="1067" dirty="0"/>
          </a:p>
        </p:txBody>
      </p:sp>
      <p:graphicFrame>
        <p:nvGraphicFramePr>
          <p:cNvPr id="81" name="Chart 80"/>
          <p:cNvGraphicFramePr/>
          <p:nvPr>
            <p:extLst>
              <p:ext uri="{D42A27DB-BD31-4B8C-83A1-F6EECF244321}">
                <p14:modId xmlns:p14="http://schemas.microsoft.com/office/powerpoint/2010/main" val="846680777"/>
              </p:ext>
            </p:extLst>
          </p:nvPr>
        </p:nvGraphicFramePr>
        <p:xfrm>
          <a:off x="10081242" y="4500062"/>
          <a:ext cx="1280271" cy="1214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sp>
        <p:nvSpPr>
          <p:cNvPr id="82" name="TextBox 81"/>
          <p:cNvSpPr txBox="1"/>
          <p:nvPr/>
        </p:nvSpPr>
        <p:spPr>
          <a:xfrm>
            <a:off x="9978713" y="5633278"/>
            <a:ext cx="1485329" cy="256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67" dirty="0"/>
              <a:t>Consistency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0376645" y="4946845"/>
            <a:ext cx="7008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4"/>
                </a:solidFill>
                <a:latin typeface="+mj-lt"/>
              </a:rPr>
              <a:t>79%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9034432" y="4946845"/>
            <a:ext cx="7264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3"/>
                </a:solidFill>
                <a:latin typeface="+mj-lt"/>
              </a:rPr>
              <a:t>88%</a:t>
            </a:r>
          </a:p>
        </p:txBody>
      </p:sp>
      <p:sp>
        <p:nvSpPr>
          <p:cNvPr id="85" name="TextBox 84"/>
          <p:cNvSpPr txBox="1"/>
          <p:nvPr/>
        </p:nvSpPr>
        <p:spPr>
          <a:xfrm>
            <a:off x="7705574" y="4946845"/>
            <a:ext cx="7264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2"/>
                </a:solidFill>
                <a:latin typeface="+mj-lt"/>
              </a:rPr>
              <a:t>80%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6377785" y="4946845"/>
            <a:ext cx="7232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accent1"/>
                </a:solidFill>
                <a:latin typeface="+mj-lt"/>
              </a:rPr>
              <a:t>65%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600593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PROFILE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4398847" y="2054014"/>
            <a:ext cx="11560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  <a:ea typeface="Raleway" panose="020B0003030101060003" pitchFamily="2" charset="0"/>
              </a:rPr>
              <a:t>About Me</a:t>
            </a:r>
          </a:p>
        </p:txBody>
      </p:sp>
      <p:sp>
        <p:nvSpPr>
          <p:cNvPr id="28" name="TextBox 34"/>
          <p:cNvSpPr txBox="1"/>
          <p:nvPr/>
        </p:nvSpPr>
        <p:spPr>
          <a:xfrm>
            <a:off x="4398847" y="2433585"/>
            <a:ext cx="3411653" cy="1323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n-US" sz="1333" dirty="0"/>
              <a:t>Lorem </a:t>
            </a:r>
            <a:r>
              <a:rPr lang="en-US" sz="1333" dirty="0" err="1"/>
              <a:t>Ipsum</a:t>
            </a:r>
            <a:r>
              <a:rPr lang="en-US" sz="1333" dirty="0"/>
              <a:t> has been the industry's standard dummy text ever since t</a:t>
            </a:r>
            <a:r>
              <a:rPr lang="id-ID" sz="1333" dirty="0"/>
              <a:t>z</a:t>
            </a:r>
            <a:r>
              <a:rPr lang="en-US" sz="1333" dirty="0"/>
              <a:t>he 1500s, </a:t>
            </a:r>
            <a:r>
              <a:rPr lang="en-US" sz="1333" dirty="0" err="1"/>
              <a:t>pra</a:t>
            </a:r>
            <a:r>
              <a:rPr lang="en-US" sz="1333" dirty="0"/>
              <a:t> galley of type and scrambled it to make a type specimen book. </a:t>
            </a:r>
          </a:p>
        </p:txBody>
      </p:sp>
      <p:cxnSp>
        <p:nvCxnSpPr>
          <p:cNvPr id="29" name="Straight Connector 28"/>
          <p:cNvCxnSpPr/>
          <p:nvPr/>
        </p:nvCxnSpPr>
        <p:spPr>
          <a:xfrm>
            <a:off x="4472678" y="2432144"/>
            <a:ext cx="2089061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8047971" y="2137777"/>
            <a:ext cx="0" cy="3333383"/>
          </a:xfrm>
          <a:prstGeom prst="line">
            <a:avLst/>
          </a:prstGeom>
          <a:ln w="9525">
            <a:solidFill>
              <a:schemeClr val="tx2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8274509" y="2054014"/>
            <a:ext cx="18918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  <a:ea typeface="Raleway" panose="020B0003030101060003" pitchFamily="2" charset="0"/>
              </a:rPr>
              <a:t>Professional Skills</a:t>
            </a:r>
          </a:p>
        </p:txBody>
      </p:sp>
      <p:cxnSp>
        <p:nvCxnSpPr>
          <p:cNvPr id="38" name="Straight Connector 37"/>
          <p:cNvCxnSpPr/>
          <p:nvPr/>
        </p:nvCxnSpPr>
        <p:spPr>
          <a:xfrm>
            <a:off x="8315955" y="2432144"/>
            <a:ext cx="2089061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4472678" y="3841579"/>
            <a:ext cx="949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  <a:ea typeface="Raleway" panose="020B0003030101060003" pitchFamily="2" charset="0"/>
              </a:rPr>
              <a:t>Awards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4546508" y="4219709"/>
            <a:ext cx="2089061" cy="0"/>
          </a:xfrm>
          <a:prstGeom prst="line">
            <a:avLst/>
          </a:prstGeom>
          <a:ln w="9525">
            <a:solidFill>
              <a:schemeClr val="tx1">
                <a:lumMod val="50000"/>
                <a:lumOff val="50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reeform 149"/>
          <p:cNvSpPr>
            <a:spLocks noEditPoints="1"/>
          </p:cNvSpPr>
          <p:nvPr/>
        </p:nvSpPr>
        <p:spPr bwMode="auto">
          <a:xfrm>
            <a:off x="4533655" y="4418009"/>
            <a:ext cx="301092" cy="425761"/>
          </a:xfrm>
          <a:custGeom>
            <a:avLst/>
            <a:gdLst>
              <a:gd name="T0" fmla="*/ 20 w 54"/>
              <a:gd name="T1" fmla="*/ 20 h 74"/>
              <a:gd name="T2" fmla="*/ 26 w 54"/>
              <a:gd name="T3" fmla="*/ 11 h 74"/>
              <a:gd name="T4" fmla="*/ 33 w 54"/>
              <a:gd name="T5" fmla="*/ 20 h 74"/>
              <a:gd name="T6" fmla="*/ 26 w 54"/>
              <a:gd name="T7" fmla="*/ 16 h 74"/>
              <a:gd name="T8" fmla="*/ 33 w 54"/>
              <a:gd name="T9" fmla="*/ 31 h 74"/>
              <a:gd name="T10" fmla="*/ 26 w 54"/>
              <a:gd name="T11" fmla="*/ 40 h 74"/>
              <a:gd name="T12" fmla="*/ 20 w 54"/>
              <a:gd name="T13" fmla="*/ 31 h 74"/>
              <a:gd name="T14" fmla="*/ 26 w 54"/>
              <a:gd name="T15" fmla="*/ 35 h 74"/>
              <a:gd name="T16" fmla="*/ 52 w 54"/>
              <a:gd name="T17" fmla="*/ 70 h 74"/>
              <a:gd name="T18" fmla="*/ 39 w 54"/>
              <a:gd name="T19" fmla="*/ 74 h 74"/>
              <a:gd name="T20" fmla="*/ 36 w 54"/>
              <a:gd name="T21" fmla="*/ 73 h 74"/>
              <a:gd name="T22" fmla="*/ 18 w 54"/>
              <a:gd name="T23" fmla="*/ 73 h 74"/>
              <a:gd name="T24" fmla="*/ 15 w 54"/>
              <a:gd name="T25" fmla="*/ 74 h 74"/>
              <a:gd name="T26" fmla="*/ 2 w 54"/>
              <a:gd name="T27" fmla="*/ 70 h 74"/>
              <a:gd name="T28" fmla="*/ 9 w 54"/>
              <a:gd name="T29" fmla="*/ 43 h 74"/>
              <a:gd name="T30" fmla="*/ 5 w 54"/>
              <a:gd name="T31" fmla="*/ 33 h 74"/>
              <a:gd name="T32" fmla="*/ 3 w 54"/>
              <a:gd name="T33" fmla="*/ 21 h 74"/>
              <a:gd name="T34" fmla="*/ 5 w 54"/>
              <a:gd name="T35" fmla="*/ 10 h 74"/>
              <a:gd name="T36" fmla="*/ 14 w 54"/>
              <a:gd name="T37" fmla="*/ 5 h 74"/>
              <a:gd name="T38" fmla="*/ 19 w 54"/>
              <a:gd name="T39" fmla="*/ 0 h 74"/>
              <a:gd name="T40" fmla="*/ 29 w 54"/>
              <a:gd name="T41" fmla="*/ 2 h 74"/>
              <a:gd name="T42" fmla="*/ 38 w 54"/>
              <a:gd name="T43" fmla="*/ 5 h 74"/>
              <a:gd name="T44" fmla="*/ 48 w 54"/>
              <a:gd name="T45" fmla="*/ 10 h 74"/>
              <a:gd name="T46" fmla="*/ 49 w 54"/>
              <a:gd name="T47" fmla="*/ 21 h 74"/>
              <a:gd name="T48" fmla="*/ 48 w 54"/>
              <a:gd name="T49" fmla="*/ 33 h 74"/>
              <a:gd name="T50" fmla="*/ 45 w 54"/>
              <a:gd name="T51" fmla="*/ 43 h 74"/>
              <a:gd name="T52" fmla="*/ 8 w 54"/>
              <a:gd name="T53" fmla="*/ 18 h 74"/>
              <a:gd name="T54" fmla="*/ 8 w 54"/>
              <a:gd name="T55" fmla="*/ 12 h 74"/>
              <a:gd name="T56" fmla="*/ 46 w 54"/>
              <a:gd name="T57" fmla="*/ 21 h 74"/>
              <a:gd name="T58" fmla="*/ 47 w 54"/>
              <a:gd name="T59" fmla="*/ 28 h 74"/>
              <a:gd name="T60" fmla="*/ 46 w 54"/>
              <a:gd name="T61" fmla="*/ 21 h 74"/>
              <a:gd name="T62" fmla="*/ 42 w 54"/>
              <a:gd name="T63" fmla="*/ 40 h 74"/>
              <a:gd name="T64" fmla="*/ 45 w 54"/>
              <a:gd name="T65" fmla="*/ 39 h 74"/>
              <a:gd name="T66" fmla="*/ 35 w 54"/>
              <a:gd name="T67" fmla="*/ 45 h 74"/>
              <a:gd name="T68" fmla="*/ 30 w 54"/>
              <a:gd name="T69" fmla="*/ 47 h 74"/>
              <a:gd name="T70" fmla="*/ 22 w 54"/>
              <a:gd name="T71" fmla="*/ 47 h 74"/>
              <a:gd name="T72" fmla="*/ 17 w 54"/>
              <a:gd name="T73" fmla="*/ 45 h 74"/>
              <a:gd name="T74" fmla="*/ 8 w 54"/>
              <a:gd name="T75" fmla="*/ 39 h 74"/>
              <a:gd name="T76" fmla="*/ 8 w 54"/>
              <a:gd name="T77" fmla="*/ 34 h 74"/>
              <a:gd name="T78" fmla="*/ 8 w 54"/>
              <a:gd name="T79" fmla="*/ 26 h 74"/>
              <a:gd name="T80" fmla="*/ 26 w 54"/>
              <a:gd name="T81" fmla="*/ 8 h 74"/>
              <a:gd name="T82" fmla="*/ 42 w 54"/>
              <a:gd name="T83" fmla="*/ 11 h 74"/>
              <a:gd name="T84" fmla="*/ 45 w 54"/>
              <a:gd name="T85" fmla="*/ 15 h 74"/>
              <a:gd name="T86" fmla="*/ 35 w 54"/>
              <a:gd name="T87" fmla="*/ 6 h 74"/>
              <a:gd name="T88" fmla="*/ 28 w 54"/>
              <a:gd name="T89" fmla="*/ 6 h 74"/>
              <a:gd name="T90" fmla="*/ 22 w 54"/>
              <a:gd name="T91" fmla="*/ 5 h 74"/>
              <a:gd name="T92" fmla="*/ 16 w 54"/>
              <a:gd name="T93" fmla="*/ 9 h 74"/>
              <a:gd name="T94" fmla="*/ 3 w 54"/>
              <a:gd name="T95" fmla="*/ 26 h 74"/>
              <a:gd name="T96" fmla="*/ 6 w 54"/>
              <a:gd name="T97" fmla="*/ 26 h 74"/>
              <a:gd name="T98" fmla="*/ 4 w 54"/>
              <a:gd name="T99" fmla="*/ 66 h 74"/>
              <a:gd name="T100" fmla="*/ 12 w 54"/>
              <a:gd name="T101" fmla="*/ 65 h 74"/>
              <a:gd name="T102" fmla="*/ 23 w 54"/>
              <a:gd name="T103" fmla="*/ 48 h 74"/>
              <a:gd name="T104" fmla="*/ 14 w 54"/>
              <a:gd name="T105" fmla="*/ 43 h 74"/>
              <a:gd name="T106" fmla="*/ 4 w 54"/>
              <a:gd name="T107" fmla="*/ 66 h 74"/>
              <a:gd name="T108" fmla="*/ 43 w 54"/>
              <a:gd name="T109" fmla="*/ 65 h 74"/>
              <a:gd name="T110" fmla="*/ 42 w 54"/>
              <a:gd name="T111" fmla="*/ 42 h 74"/>
              <a:gd name="T112" fmla="*/ 37 w 54"/>
              <a:gd name="T113" fmla="*/ 46 h 74"/>
              <a:gd name="T114" fmla="*/ 33 w 54"/>
              <a:gd name="T115" fmla="*/ 50 h 74"/>
              <a:gd name="T116" fmla="*/ 32 w 54"/>
              <a:gd name="T117" fmla="*/ 49 h 74"/>
              <a:gd name="T118" fmla="*/ 31 w 54"/>
              <a:gd name="T119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4" h="74">
                <a:moveTo>
                  <a:pt x="31" y="31"/>
                </a:moveTo>
                <a:cubicBezTo>
                  <a:pt x="31" y="28"/>
                  <a:pt x="29" y="27"/>
                  <a:pt x="26" y="27"/>
                </a:cubicBezTo>
                <a:cubicBezTo>
                  <a:pt x="23" y="27"/>
                  <a:pt x="20" y="24"/>
                  <a:pt x="20" y="20"/>
                </a:cubicBezTo>
                <a:cubicBezTo>
                  <a:pt x="20" y="17"/>
                  <a:pt x="22" y="15"/>
                  <a:pt x="25" y="14"/>
                </a:cubicBezTo>
                <a:cubicBezTo>
                  <a:pt x="25" y="12"/>
                  <a:pt x="25" y="12"/>
                  <a:pt x="25" y="12"/>
                </a:cubicBezTo>
                <a:cubicBezTo>
                  <a:pt x="25" y="11"/>
                  <a:pt x="26" y="11"/>
                  <a:pt x="26" y="11"/>
                </a:cubicBezTo>
                <a:cubicBezTo>
                  <a:pt x="27" y="11"/>
                  <a:pt x="27" y="11"/>
                  <a:pt x="27" y="12"/>
                </a:cubicBezTo>
                <a:cubicBezTo>
                  <a:pt x="27" y="14"/>
                  <a:pt x="27" y="14"/>
                  <a:pt x="27" y="14"/>
                </a:cubicBezTo>
                <a:cubicBezTo>
                  <a:pt x="30" y="15"/>
                  <a:pt x="33" y="17"/>
                  <a:pt x="33" y="20"/>
                </a:cubicBezTo>
                <a:cubicBezTo>
                  <a:pt x="33" y="21"/>
                  <a:pt x="32" y="21"/>
                  <a:pt x="32" y="21"/>
                </a:cubicBezTo>
                <a:cubicBezTo>
                  <a:pt x="31" y="21"/>
                  <a:pt x="31" y="21"/>
                  <a:pt x="31" y="20"/>
                </a:cubicBezTo>
                <a:cubicBezTo>
                  <a:pt x="31" y="18"/>
                  <a:pt x="29" y="16"/>
                  <a:pt x="26" y="16"/>
                </a:cubicBezTo>
                <a:cubicBezTo>
                  <a:pt x="24" y="16"/>
                  <a:pt x="22" y="18"/>
                  <a:pt x="22" y="20"/>
                </a:cubicBezTo>
                <a:cubicBezTo>
                  <a:pt x="22" y="23"/>
                  <a:pt x="24" y="25"/>
                  <a:pt x="26" y="25"/>
                </a:cubicBezTo>
                <a:cubicBezTo>
                  <a:pt x="30" y="25"/>
                  <a:pt x="33" y="27"/>
                  <a:pt x="33" y="31"/>
                </a:cubicBezTo>
                <a:cubicBezTo>
                  <a:pt x="33" y="34"/>
                  <a:pt x="30" y="36"/>
                  <a:pt x="27" y="37"/>
                </a:cubicBezTo>
                <a:cubicBezTo>
                  <a:pt x="27" y="39"/>
                  <a:pt x="27" y="39"/>
                  <a:pt x="27" y="39"/>
                </a:cubicBezTo>
                <a:cubicBezTo>
                  <a:pt x="27" y="40"/>
                  <a:pt x="27" y="40"/>
                  <a:pt x="26" y="40"/>
                </a:cubicBezTo>
                <a:cubicBezTo>
                  <a:pt x="26" y="40"/>
                  <a:pt x="25" y="40"/>
                  <a:pt x="25" y="39"/>
                </a:cubicBezTo>
                <a:cubicBezTo>
                  <a:pt x="25" y="37"/>
                  <a:pt x="25" y="37"/>
                  <a:pt x="25" y="37"/>
                </a:cubicBezTo>
                <a:cubicBezTo>
                  <a:pt x="22" y="36"/>
                  <a:pt x="20" y="34"/>
                  <a:pt x="20" y="31"/>
                </a:cubicBezTo>
                <a:cubicBezTo>
                  <a:pt x="20" y="30"/>
                  <a:pt x="21" y="30"/>
                  <a:pt x="21" y="30"/>
                </a:cubicBezTo>
                <a:cubicBezTo>
                  <a:pt x="22" y="30"/>
                  <a:pt x="22" y="30"/>
                  <a:pt x="22" y="31"/>
                </a:cubicBezTo>
                <a:cubicBezTo>
                  <a:pt x="22" y="33"/>
                  <a:pt x="24" y="35"/>
                  <a:pt x="26" y="35"/>
                </a:cubicBezTo>
                <a:cubicBezTo>
                  <a:pt x="29" y="35"/>
                  <a:pt x="31" y="33"/>
                  <a:pt x="31" y="31"/>
                </a:cubicBezTo>
                <a:close/>
                <a:moveTo>
                  <a:pt x="53" y="69"/>
                </a:moveTo>
                <a:cubicBezTo>
                  <a:pt x="53" y="69"/>
                  <a:pt x="52" y="70"/>
                  <a:pt x="52" y="70"/>
                </a:cubicBezTo>
                <a:cubicBezTo>
                  <a:pt x="52" y="70"/>
                  <a:pt x="51" y="70"/>
                  <a:pt x="51" y="69"/>
                </a:cubicBezTo>
                <a:cubicBezTo>
                  <a:pt x="44" y="68"/>
                  <a:pt x="44" y="68"/>
                  <a:pt x="44" y="68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8" y="74"/>
                  <a:pt x="38" y="74"/>
                </a:cubicBezTo>
                <a:cubicBezTo>
                  <a:pt x="38" y="74"/>
                  <a:pt x="37" y="74"/>
                  <a:pt x="37" y="74"/>
                </a:cubicBezTo>
                <a:cubicBezTo>
                  <a:pt x="37" y="74"/>
                  <a:pt x="36" y="74"/>
                  <a:pt x="36" y="73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74"/>
                  <a:pt x="18" y="74"/>
                  <a:pt x="17" y="74"/>
                </a:cubicBezTo>
                <a:cubicBezTo>
                  <a:pt x="17" y="74"/>
                  <a:pt x="17" y="74"/>
                  <a:pt x="17" y="74"/>
                </a:cubicBezTo>
                <a:cubicBezTo>
                  <a:pt x="16" y="74"/>
                  <a:pt x="15" y="74"/>
                  <a:pt x="15" y="74"/>
                </a:cubicBezTo>
                <a:cubicBezTo>
                  <a:pt x="10" y="68"/>
                  <a:pt x="10" y="68"/>
                  <a:pt x="10" y="68"/>
                </a:cubicBezTo>
                <a:cubicBezTo>
                  <a:pt x="3" y="69"/>
                  <a:pt x="3" y="69"/>
                  <a:pt x="3" y="69"/>
                </a:cubicBezTo>
                <a:cubicBezTo>
                  <a:pt x="3" y="70"/>
                  <a:pt x="3" y="70"/>
                  <a:pt x="2" y="70"/>
                </a:cubicBezTo>
                <a:cubicBezTo>
                  <a:pt x="2" y="70"/>
                  <a:pt x="1" y="69"/>
                  <a:pt x="1" y="69"/>
                </a:cubicBezTo>
                <a:cubicBezTo>
                  <a:pt x="1" y="68"/>
                  <a:pt x="0" y="68"/>
                  <a:pt x="1" y="67"/>
                </a:cubicBezTo>
                <a:cubicBezTo>
                  <a:pt x="9" y="43"/>
                  <a:pt x="9" y="43"/>
                  <a:pt x="9" y="43"/>
                </a:cubicBezTo>
                <a:cubicBezTo>
                  <a:pt x="7" y="43"/>
                  <a:pt x="6" y="42"/>
                  <a:pt x="5" y="41"/>
                </a:cubicBezTo>
                <a:cubicBezTo>
                  <a:pt x="4" y="39"/>
                  <a:pt x="4" y="37"/>
                  <a:pt x="5" y="35"/>
                </a:cubicBezTo>
                <a:cubicBezTo>
                  <a:pt x="5" y="34"/>
                  <a:pt x="5" y="33"/>
                  <a:pt x="5" y="33"/>
                </a:cubicBezTo>
                <a:cubicBezTo>
                  <a:pt x="5" y="32"/>
                  <a:pt x="4" y="31"/>
                  <a:pt x="3" y="31"/>
                </a:cubicBezTo>
                <a:cubicBezTo>
                  <a:pt x="2" y="29"/>
                  <a:pt x="0" y="28"/>
                  <a:pt x="0" y="26"/>
                </a:cubicBezTo>
                <a:cubicBezTo>
                  <a:pt x="0" y="23"/>
                  <a:pt x="2" y="22"/>
                  <a:pt x="3" y="21"/>
                </a:cubicBezTo>
                <a:cubicBezTo>
                  <a:pt x="4" y="20"/>
                  <a:pt x="5" y="19"/>
                  <a:pt x="5" y="19"/>
                </a:cubicBezTo>
                <a:cubicBezTo>
                  <a:pt x="5" y="18"/>
                  <a:pt x="5" y="17"/>
                  <a:pt x="5" y="16"/>
                </a:cubicBezTo>
                <a:cubicBezTo>
                  <a:pt x="4" y="14"/>
                  <a:pt x="4" y="12"/>
                  <a:pt x="5" y="10"/>
                </a:cubicBezTo>
                <a:cubicBezTo>
                  <a:pt x="6" y="8"/>
                  <a:pt x="9" y="8"/>
                  <a:pt x="11" y="8"/>
                </a:cubicBezTo>
                <a:cubicBezTo>
                  <a:pt x="12" y="8"/>
                  <a:pt x="13" y="8"/>
                  <a:pt x="13" y="7"/>
                </a:cubicBezTo>
                <a:cubicBezTo>
                  <a:pt x="14" y="7"/>
                  <a:pt x="14" y="6"/>
                  <a:pt x="14" y="5"/>
                </a:cubicBezTo>
                <a:cubicBezTo>
                  <a:pt x="15" y="3"/>
                  <a:pt x="16" y="1"/>
                  <a:pt x="18" y="1"/>
                </a:cubicBezTo>
                <a:cubicBezTo>
                  <a:pt x="19" y="1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2" y="1"/>
                  <a:pt x="24" y="2"/>
                </a:cubicBezTo>
                <a:cubicBezTo>
                  <a:pt x="25" y="3"/>
                  <a:pt x="26" y="3"/>
                  <a:pt x="26" y="3"/>
                </a:cubicBezTo>
                <a:cubicBezTo>
                  <a:pt x="27" y="3"/>
                  <a:pt x="28" y="3"/>
                  <a:pt x="29" y="2"/>
                </a:cubicBezTo>
                <a:cubicBezTo>
                  <a:pt x="30" y="1"/>
                  <a:pt x="32" y="0"/>
                  <a:pt x="33" y="0"/>
                </a:cubicBezTo>
                <a:cubicBezTo>
                  <a:pt x="34" y="0"/>
                  <a:pt x="34" y="1"/>
                  <a:pt x="34" y="1"/>
                </a:cubicBezTo>
                <a:cubicBezTo>
                  <a:pt x="37" y="1"/>
                  <a:pt x="37" y="3"/>
                  <a:pt x="38" y="5"/>
                </a:cubicBezTo>
                <a:cubicBezTo>
                  <a:pt x="39" y="6"/>
                  <a:pt x="39" y="7"/>
                  <a:pt x="40" y="7"/>
                </a:cubicBezTo>
                <a:cubicBezTo>
                  <a:pt x="40" y="8"/>
                  <a:pt x="41" y="8"/>
                  <a:pt x="42" y="8"/>
                </a:cubicBezTo>
                <a:cubicBezTo>
                  <a:pt x="44" y="8"/>
                  <a:pt x="46" y="8"/>
                  <a:pt x="48" y="10"/>
                </a:cubicBezTo>
                <a:cubicBezTo>
                  <a:pt x="49" y="12"/>
                  <a:pt x="48" y="14"/>
                  <a:pt x="48" y="16"/>
                </a:cubicBezTo>
                <a:cubicBezTo>
                  <a:pt x="48" y="17"/>
                  <a:pt x="47" y="18"/>
                  <a:pt x="48" y="19"/>
                </a:cubicBezTo>
                <a:cubicBezTo>
                  <a:pt x="48" y="19"/>
                  <a:pt x="49" y="20"/>
                  <a:pt x="49" y="21"/>
                </a:cubicBezTo>
                <a:cubicBezTo>
                  <a:pt x="51" y="22"/>
                  <a:pt x="53" y="23"/>
                  <a:pt x="53" y="26"/>
                </a:cubicBezTo>
                <a:cubicBezTo>
                  <a:pt x="53" y="28"/>
                  <a:pt x="51" y="29"/>
                  <a:pt x="49" y="31"/>
                </a:cubicBezTo>
                <a:cubicBezTo>
                  <a:pt x="49" y="31"/>
                  <a:pt x="48" y="32"/>
                  <a:pt x="48" y="33"/>
                </a:cubicBezTo>
                <a:cubicBezTo>
                  <a:pt x="47" y="33"/>
                  <a:pt x="48" y="34"/>
                  <a:pt x="48" y="35"/>
                </a:cubicBezTo>
                <a:cubicBezTo>
                  <a:pt x="48" y="37"/>
                  <a:pt x="49" y="39"/>
                  <a:pt x="48" y="41"/>
                </a:cubicBezTo>
                <a:cubicBezTo>
                  <a:pt x="47" y="42"/>
                  <a:pt x="46" y="42"/>
                  <a:pt x="45" y="43"/>
                </a:cubicBezTo>
                <a:cubicBezTo>
                  <a:pt x="54" y="67"/>
                  <a:pt x="54" y="67"/>
                  <a:pt x="54" y="67"/>
                </a:cubicBezTo>
                <a:cubicBezTo>
                  <a:pt x="54" y="68"/>
                  <a:pt x="54" y="68"/>
                  <a:pt x="53" y="69"/>
                </a:cubicBezTo>
                <a:close/>
                <a:moveTo>
                  <a:pt x="8" y="18"/>
                </a:moveTo>
                <a:cubicBezTo>
                  <a:pt x="9" y="15"/>
                  <a:pt x="11" y="13"/>
                  <a:pt x="13" y="11"/>
                </a:cubicBezTo>
                <a:cubicBezTo>
                  <a:pt x="13" y="11"/>
                  <a:pt x="12" y="11"/>
                  <a:pt x="11" y="11"/>
                </a:cubicBezTo>
                <a:cubicBezTo>
                  <a:pt x="10" y="11"/>
                  <a:pt x="8" y="11"/>
                  <a:pt x="8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8" y="17"/>
                  <a:pt x="8" y="18"/>
                </a:cubicBezTo>
                <a:close/>
                <a:moveTo>
                  <a:pt x="46" y="21"/>
                </a:moveTo>
                <a:cubicBezTo>
                  <a:pt x="46" y="23"/>
                  <a:pt x="46" y="24"/>
                  <a:pt x="46" y="26"/>
                </a:cubicBezTo>
                <a:cubicBezTo>
                  <a:pt x="46" y="27"/>
                  <a:pt x="46" y="29"/>
                  <a:pt x="46" y="30"/>
                </a:cubicBezTo>
                <a:cubicBezTo>
                  <a:pt x="46" y="29"/>
                  <a:pt x="47" y="29"/>
                  <a:pt x="47" y="28"/>
                </a:cubicBezTo>
                <a:cubicBezTo>
                  <a:pt x="48" y="27"/>
                  <a:pt x="50" y="26"/>
                  <a:pt x="50" y="26"/>
                </a:cubicBezTo>
                <a:cubicBezTo>
                  <a:pt x="50" y="25"/>
                  <a:pt x="48" y="24"/>
                  <a:pt x="47" y="23"/>
                </a:cubicBezTo>
                <a:cubicBezTo>
                  <a:pt x="47" y="22"/>
                  <a:pt x="46" y="22"/>
                  <a:pt x="46" y="21"/>
                </a:cubicBezTo>
                <a:close/>
                <a:moveTo>
                  <a:pt x="45" y="34"/>
                </a:moveTo>
                <a:cubicBezTo>
                  <a:pt x="43" y="36"/>
                  <a:pt x="42" y="39"/>
                  <a:pt x="39" y="41"/>
                </a:cubicBezTo>
                <a:cubicBezTo>
                  <a:pt x="40" y="40"/>
                  <a:pt x="41" y="40"/>
                  <a:pt x="42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5" y="40"/>
                  <a:pt x="45" y="39"/>
                </a:cubicBezTo>
                <a:cubicBezTo>
                  <a:pt x="46" y="39"/>
                  <a:pt x="45" y="37"/>
                  <a:pt x="45" y="36"/>
                </a:cubicBezTo>
                <a:cubicBezTo>
                  <a:pt x="45" y="35"/>
                  <a:pt x="45" y="34"/>
                  <a:pt x="45" y="34"/>
                </a:cubicBezTo>
                <a:close/>
                <a:moveTo>
                  <a:pt x="35" y="45"/>
                </a:moveTo>
                <a:cubicBezTo>
                  <a:pt x="36" y="44"/>
                  <a:pt x="36" y="43"/>
                  <a:pt x="37" y="43"/>
                </a:cubicBezTo>
                <a:cubicBezTo>
                  <a:pt x="34" y="44"/>
                  <a:pt x="31" y="45"/>
                  <a:pt x="28" y="45"/>
                </a:cubicBezTo>
                <a:cubicBezTo>
                  <a:pt x="29" y="46"/>
                  <a:pt x="30" y="46"/>
                  <a:pt x="30" y="47"/>
                </a:cubicBezTo>
                <a:cubicBezTo>
                  <a:pt x="32" y="47"/>
                  <a:pt x="33" y="48"/>
                  <a:pt x="33" y="48"/>
                </a:cubicBezTo>
                <a:cubicBezTo>
                  <a:pt x="34" y="47"/>
                  <a:pt x="35" y="46"/>
                  <a:pt x="35" y="45"/>
                </a:cubicBezTo>
                <a:close/>
                <a:moveTo>
                  <a:pt x="22" y="47"/>
                </a:moveTo>
                <a:cubicBezTo>
                  <a:pt x="23" y="46"/>
                  <a:pt x="24" y="46"/>
                  <a:pt x="25" y="45"/>
                </a:cubicBezTo>
                <a:cubicBezTo>
                  <a:pt x="21" y="45"/>
                  <a:pt x="19" y="44"/>
                  <a:pt x="16" y="43"/>
                </a:cubicBezTo>
                <a:cubicBezTo>
                  <a:pt x="16" y="43"/>
                  <a:pt x="17" y="44"/>
                  <a:pt x="17" y="45"/>
                </a:cubicBezTo>
                <a:cubicBezTo>
                  <a:pt x="18" y="46"/>
                  <a:pt x="18" y="47"/>
                  <a:pt x="19" y="48"/>
                </a:cubicBezTo>
                <a:cubicBezTo>
                  <a:pt x="20" y="48"/>
                  <a:pt x="21" y="47"/>
                  <a:pt x="22" y="47"/>
                </a:cubicBezTo>
                <a:close/>
                <a:moveTo>
                  <a:pt x="8" y="39"/>
                </a:moveTo>
                <a:cubicBezTo>
                  <a:pt x="8" y="40"/>
                  <a:pt x="10" y="40"/>
                  <a:pt x="11" y="40"/>
                </a:cubicBezTo>
                <a:cubicBezTo>
                  <a:pt x="12" y="40"/>
                  <a:pt x="13" y="40"/>
                  <a:pt x="13" y="41"/>
                </a:cubicBezTo>
                <a:cubicBezTo>
                  <a:pt x="11" y="39"/>
                  <a:pt x="9" y="36"/>
                  <a:pt x="8" y="34"/>
                </a:cubicBezTo>
                <a:cubicBezTo>
                  <a:pt x="8" y="34"/>
                  <a:pt x="8" y="35"/>
                  <a:pt x="8" y="36"/>
                </a:cubicBezTo>
                <a:cubicBezTo>
                  <a:pt x="7" y="37"/>
                  <a:pt x="7" y="39"/>
                  <a:pt x="8" y="39"/>
                </a:cubicBezTo>
                <a:close/>
                <a:moveTo>
                  <a:pt x="8" y="26"/>
                </a:moveTo>
                <a:cubicBezTo>
                  <a:pt x="8" y="36"/>
                  <a:pt x="16" y="44"/>
                  <a:pt x="26" y="44"/>
                </a:cubicBezTo>
                <a:cubicBezTo>
                  <a:pt x="36" y="44"/>
                  <a:pt x="44" y="36"/>
                  <a:pt x="44" y="26"/>
                </a:cubicBezTo>
                <a:cubicBezTo>
                  <a:pt x="44" y="16"/>
                  <a:pt x="36" y="8"/>
                  <a:pt x="26" y="8"/>
                </a:cubicBezTo>
                <a:cubicBezTo>
                  <a:pt x="16" y="8"/>
                  <a:pt x="8" y="16"/>
                  <a:pt x="8" y="26"/>
                </a:cubicBezTo>
                <a:close/>
                <a:moveTo>
                  <a:pt x="45" y="12"/>
                </a:moveTo>
                <a:cubicBezTo>
                  <a:pt x="45" y="11"/>
                  <a:pt x="43" y="11"/>
                  <a:pt x="42" y="11"/>
                </a:cubicBezTo>
                <a:cubicBezTo>
                  <a:pt x="41" y="11"/>
                  <a:pt x="40" y="11"/>
                  <a:pt x="39" y="11"/>
                </a:cubicBezTo>
                <a:cubicBezTo>
                  <a:pt x="42" y="13"/>
                  <a:pt x="43" y="15"/>
                  <a:pt x="45" y="18"/>
                </a:cubicBezTo>
                <a:cubicBezTo>
                  <a:pt x="45" y="17"/>
                  <a:pt x="45" y="16"/>
                  <a:pt x="45" y="15"/>
                </a:cubicBezTo>
                <a:cubicBezTo>
                  <a:pt x="45" y="14"/>
                  <a:pt x="46" y="13"/>
                  <a:pt x="45" y="12"/>
                </a:cubicBezTo>
                <a:close/>
                <a:moveTo>
                  <a:pt x="37" y="9"/>
                </a:moveTo>
                <a:cubicBezTo>
                  <a:pt x="36" y="8"/>
                  <a:pt x="36" y="7"/>
                  <a:pt x="35" y="6"/>
                </a:cubicBezTo>
                <a:cubicBezTo>
                  <a:pt x="35" y="5"/>
                  <a:pt x="34" y="4"/>
                  <a:pt x="33" y="4"/>
                </a:cubicBezTo>
                <a:cubicBezTo>
                  <a:pt x="33" y="3"/>
                  <a:pt x="32" y="4"/>
                  <a:pt x="30" y="5"/>
                </a:cubicBezTo>
                <a:cubicBezTo>
                  <a:pt x="30" y="5"/>
                  <a:pt x="29" y="6"/>
                  <a:pt x="28" y="6"/>
                </a:cubicBezTo>
                <a:cubicBezTo>
                  <a:pt x="31" y="6"/>
                  <a:pt x="34" y="7"/>
                  <a:pt x="37" y="9"/>
                </a:cubicBezTo>
                <a:close/>
                <a:moveTo>
                  <a:pt x="25" y="6"/>
                </a:moveTo>
                <a:cubicBezTo>
                  <a:pt x="24" y="6"/>
                  <a:pt x="23" y="5"/>
                  <a:pt x="22" y="5"/>
                </a:cubicBezTo>
                <a:cubicBezTo>
                  <a:pt x="21" y="4"/>
                  <a:pt x="20" y="3"/>
                  <a:pt x="19" y="4"/>
                </a:cubicBezTo>
                <a:cubicBezTo>
                  <a:pt x="18" y="4"/>
                  <a:pt x="18" y="5"/>
                  <a:pt x="17" y="6"/>
                </a:cubicBezTo>
                <a:cubicBezTo>
                  <a:pt x="17" y="7"/>
                  <a:pt x="16" y="8"/>
                  <a:pt x="16" y="9"/>
                </a:cubicBezTo>
                <a:cubicBezTo>
                  <a:pt x="19" y="7"/>
                  <a:pt x="21" y="6"/>
                  <a:pt x="25" y="6"/>
                </a:cubicBezTo>
                <a:close/>
                <a:moveTo>
                  <a:pt x="5" y="23"/>
                </a:moveTo>
                <a:cubicBezTo>
                  <a:pt x="4" y="24"/>
                  <a:pt x="3" y="25"/>
                  <a:pt x="3" y="26"/>
                </a:cubicBezTo>
                <a:cubicBezTo>
                  <a:pt x="3" y="26"/>
                  <a:pt x="4" y="27"/>
                  <a:pt x="5" y="28"/>
                </a:cubicBezTo>
                <a:cubicBezTo>
                  <a:pt x="6" y="29"/>
                  <a:pt x="6" y="29"/>
                  <a:pt x="7" y="30"/>
                </a:cubicBezTo>
                <a:cubicBezTo>
                  <a:pt x="7" y="29"/>
                  <a:pt x="6" y="27"/>
                  <a:pt x="6" y="26"/>
                </a:cubicBezTo>
                <a:cubicBezTo>
                  <a:pt x="6" y="24"/>
                  <a:pt x="7" y="23"/>
                  <a:pt x="7" y="21"/>
                </a:cubicBezTo>
                <a:cubicBezTo>
                  <a:pt x="6" y="22"/>
                  <a:pt x="6" y="22"/>
                  <a:pt x="5" y="23"/>
                </a:cubicBezTo>
                <a:close/>
                <a:moveTo>
                  <a:pt x="4" y="66"/>
                </a:moveTo>
                <a:cubicBezTo>
                  <a:pt x="11" y="65"/>
                  <a:pt x="11" y="65"/>
                  <a:pt x="11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1" y="65"/>
                  <a:pt x="12" y="65"/>
                  <a:pt x="12" y="65"/>
                </a:cubicBezTo>
                <a:cubicBezTo>
                  <a:pt x="16" y="70"/>
                  <a:pt x="16" y="70"/>
                  <a:pt x="16" y="70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8"/>
                  <a:pt x="24" y="48"/>
                  <a:pt x="23" y="48"/>
                </a:cubicBezTo>
                <a:cubicBezTo>
                  <a:pt x="22" y="49"/>
                  <a:pt x="20" y="50"/>
                  <a:pt x="19" y="50"/>
                </a:cubicBezTo>
                <a:cubicBezTo>
                  <a:pt x="17" y="49"/>
                  <a:pt x="16" y="47"/>
                  <a:pt x="15" y="46"/>
                </a:cubicBezTo>
                <a:cubicBezTo>
                  <a:pt x="15" y="45"/>
                  <a:pt x="14" y="43"/>
                  <a:pt x="14" y="43"/>
                </a:cubicBezTo>
                <a:cubicBezTo>
                  <a:pt x="13" y="43"/>
                  <a:pt x="13" y="43"/>
                  <a:pt x="13" y="43"/>
                </a:cubicBezTo>
                <a:cubicBezTo>
                  <a:pt x="12" y="42"/>
                  <a:pt x="12" y="42"/>
                  <a:pt x="12" y="42"/>
                </a:cubicBezTo>
                <a:lnTo>
                  <a:pt x="4" y="66"/>
                </a:lnTo>
                <a:close/>
                <a:moveTo>
                  <a:pt x="31" y="49"/>
                </a:moveTo>
                <a:cubicBezTo>
                  <a:pt x="38" y="70"/>
                  <a:pt x="38" y="70"/>
                  <a:pt x="38" y="70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4" y="65"/>
                </a:cubicBezTo>
                <a:cubicBezTo>
                  <a:pt x="50" y="66"/>
                  <a:pt x="50" y="66"/>
                  <a:pt x="50" y="66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2"/>
                  <a:pt x="40" y="42"/>
                  <a:pt x="39" y="43"/>
                </a:cubicBezTo>
                <a:cubicBezTo>
                  <a:pt x="38" y="43"/>
                  <a:pt x="38" y="45"/>
                  <a:pt x="37" y="46"/>
                </a:cubicBezTo>
                <a:cubicBezTo>
                  <a:pt x="37" y="47"/>
                  <a:pt x="36" y="49"/>
                  <a:pt x="34" y="50"/>
                </a:cubicBezTo>
                <a:cubicBezTo>
                  <a:pt x="34" y="50"/>
                  <a:pt x="34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2" y="50"/>
                  <a:pt x="32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1" y="49"/>
                  <a:pt x="31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1" y="49"/>
                  <a:pt x="31" y="4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0" name="Freeform 150"/>
          <p:cNvSpPr>
            <a:spLocks noEditPoints="1"/>
          </p:cNvSpPr>
          <p:nvPr/>
        </p:nvSpPr>
        <p:spPr bwMode="auto">
          <a:xfrm>
            <a:off x="4533655" y="5007424"/>
            <a:ext cx="301092" cy="425761"/>
          </a:xfrm>
          <a:custGeom>
            <a:avLst/>
            <a:gdLst>
              <a:gd name="T0" fmla="*/ 24 w 54"/>
              <a:gd name="T1" fmla="*/ 22 h 74"/>
              <a:gd name="T2" fmla="*/ 26 w 54"/>
              <a:gd name="T3" fmla="*/ 16 h 74"/>
              <a:gd name="T4" fmla="*/ 28 w 54"/>
              <a:gd name="T5" fmla="*/ 32 h 74"/>
              <a:gd name="T6" fmla="*/ 31 w 54"/>
              <a:gd name="T7" fmla="*/ 35 h 74"/>
              <a:gd name="T8" fmla="*/ 23 w 54"/>
              <a:gd name="T9" fmla="*/ 32 h 74"/>
              <a:gd name="T10" fmla="*/ 52 w 54"/>
              <a:gd name="T11" fmla="*/ 70 h 74"/>
              <a:gd name="T12" fmla="*/ 39 w 54"/>
              <a:gd name="T13" fmla="*/ 74 h 74"/>
              <a:gd name="T14" fmla="*/ 36 w 54"/>
              <a:gd name="T15" fmla="*/ 73 h 74"/>
              <a:gd name="T16" fmla="*/ 18 w 54"/>
              <a:gd name="T17" fmla="*/ 73 h 74"/>
              <a:gd name="T18" fmla="*/ 15 w 54"/>
              <a:gd name="T19" fmla="*/ 74 h 74"/>
              <a:gd name="T20" fmla="*/ 2 w 54"/>
              <a:gd name="T21" fmla="*/ 70 h 74"/>
              <a:gd name="T22" fmla="*/ 9 w 54"/>
              <a:gd name="T23" fmla="*/ 43 h 74"/>
              <a:gd name="T24" fmla="*/ 5 w 54"/>
              <a:gd name="T25" fmla="*/ 33 h 74"/>
              <a:gd name="T26" fmla="*/ 3 w 54"/>
              <a:gd name="T27" fmla="*/ 21 h 74"/>
              <a:gd name="T28" fmla="*/ 5 w 54"/>
              <a:gd name="T29" fmla="*/ 10 h 74"/>
              <a:gd name="T30" fmla="*/ 14 w 54"/>
              <a:gd name="T31" fmla="*/ 5 h 74"/>
              <a:gd name="T32" fmla="*/ 19 w 54"/>
              <a:gd name="T33" fmla="*/ 0 h 74"/>
              <a:gd name="T34" fmla="*/ 29 w 54"/>
              <a:gd name="T35" fmla="*/ 2 h 74"/>
              <a:gd name="T36" fmla="*/ 38 w 54"/>
              <a:gd name="T37" fmla="*/ 5 h 74"/>
              <a:gd name="T38" fmla="*/ 47 w 54"/>
              <a:gd name="T39" fmla="*/ 10 h 74"/>
              <a:gd name="T40" fmla="*/ 49 w 54"/>
              <a:gd name="T41" fmla="*/ 21 h 74"/>
              <a:gd name="T42" fmla="*/ 48 w 54"/>
              <a:gd name="T43" fmla="*/ 33 h 74"/>
              <a:gd name="T44" fmla="*/ 45 w 54"/>
              <a:gd name="T45" fmla="*/ 43 h 74"/>
              <a:gd name="T46" fmla="*/ 8 w 54"/>
              <a:gd name="T47" fmla="*/ 18 h 74"/>
              <a:gd name="T48" fmla="*/ 7 w 54"/>
              <a:gd name="T49" fmla="*/ 12 h 74"/>
              <a:gd name="T50" fmla="*/ 46 w 54"/>
              <a:gd name="T51" fmla="*/ 21 h 74"/>
              <a:gd name="T52" fmla="*/ 47 w 54"/>
              <a:gd name="T53" fmla="*/ 28 h 74"/>
              <a:gd name="T54" fmla="*/ 46 w 54"/>
              <a:gd name="T55" fmla="*/ 21 h 74"/>
              <a:gd name="T56" fmla="*/ 42 w 54"/>
              <a:gd name="T57" fmla="*/ 40 h 74"/>
              <a:gd name="T58" fmla="*/ 45 w 54"/>
              <a:gd name="T59" fmla="*/ 39 h 74"/>
              <a:gd name="T60" fmla="*/ 35 w 54"/>
              <a:gd name="T61" fmla="*/ 45 h 74"/>
              <a:gd name="T62" fmla="*/ 30 w 54"/>
              <a:gd name="T63" fmla="*/ 47 h 74"/>
              <a:gd name="T64" fmla="*/ 22 w 54"/>
              <a:gd name="T65" fmla="*/ 47 h 74"/>
              <a:gd name="T66" fmla="*/ 17 w 54"/>
              <a:gd name="T67" fmla="*/ 45 h 74"/>
              <a:gd name="T68" fmla="*/ 7 w 54"/>
              <a:gd name="T69" fmla="*/ 39 h 74"/>
              <a:gd name="T70" fmla="*/ 8 w 54"/>
              <a:gd name="T71" fmla="*/ 34 h 74"/>
              <a:gd name="T72" fmla="*/ 8 w 54"/>
              <a:gd name="T73" fmla="*/ 26 h 74"/>
              <a:gd name="T74" fmla="*/ 26 w 54"/>
              <a:gd name="T75" fmla="*/ 8 h 74"/>
              <a:gd name="T76" fmla="*/ 42 w 54"/>
              <a:gd name="T77" fmla="*/ 11 h 74"/>
              <a:gd name="T78" fmla="*/ 45 w 54"/>
              <a:gd name="T79" fmla="*/ 15 h 74"/>
              <a:gd name="T80" fmla="*/ 35 w 54"/>
              <a:gd name="T81" fmla="*/ 6 h 74"/>
              <a:gd name="T82" fmla="*/ 28 w 54"/>
              <a:gd name="T83" fmla="*/ 6 h 74"/>
              <a:gd name="T84" fmla="*/ 22 w 54"/>
              <a:gd name="T85" fmla="*/ 5 h 74"/>
              <a:gd name="T86" fmla="*/ 16 w 54"/>
              <a:gd name="T87" fmla="*/ 9 h 74"/>
              <a:gd name="T88" fmla="*/ 3 w 54"/>
              <a:gd name="T89" fmla="*/ 26 h 74"/>
              <a:gd name="T90" fmla="*/ 6 w 54"/>
              <a:gd name="T91" fmla="*/ 26 h 74"/>
              <a:gd name="T92" fmla="*/ 4 w 54"/>
              <a:gd name="T93" fmla="*/ 66 h 74"/>
              <a:gd name="T94" fmla="*/ 12 w 54"/>
              <a:gd name="T95" fmla="*/ 65 h 74"/>
              <a:gd name="T96" fmla="*/ 23 w 54"/>
              <a:gd name="T97" fmla="*/ 48 h 74"/>
              <a:gd name="T98" fmla="*/ 14 w 54"/>
              <a:gd name="T99" fmla="*/ 43 h 74"/>
              <a:gd name="T100" fmla="*/ 4 w 54"/>
              <a:gd name="T101" fmla="*/ 66 h 74"/>
              <a:gd name="T102" fmla="*/ 42 w 54"/>
              <a:gd name="T103" fmla="*/ 65 h 74"/>
              <a:gd name="T104" fmla="*/ 42 w 54"/>
              <a:gd name="T105" fmla="*/ 42 h 74"/>
              <a:gd name="T106" fmla="*/ 37 w 54"/>
              <a:gd name="T107" fmla="*/ 46 h 74"/>
              <a:gd name="T108" fmla="*/ 33 w 54"/>
              <a:gd name="T109" fmla="*/ 50 h 74"/>
              <a:gd name="T110" fmla="*/ 32 w 54"/>
              <a:gd name="T111" fmla="*/ 49 h 74"/>
              <a:gd name="T112" fmla="*/ 31 w 54"/>
              <a:gd name="T113" fmla="*/ 4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4" h="74">
                <a:moveTo>
                  <a:pt x="25" y="32"/>
                </a:moveTo>
                <a:cubicBezTo>
                  <a:pt x="25" y="21"/>
                  <a:pt x="25" y="21"/>
                  <a:pt x="25" y="21"/>
                </a:cubicBezTo>
                <a:cubicBezTo>
                  <a:pt x="24" y="22"/>
                  <a:pt x="24" y="22"/>
                  <a:pt x="24" y="22"/>
                </a:cubicBezTo>
                <a:cubicBezTo>
                  <a:pt x="23" y="22"/>
                  <a:pt x="22" y="22"/>
                  <a:pt x="22" y="22"/>
                </a:cubicBezTo>
                <a:cubicBezTo>
                  <a:pt x="21" y="21"/>
                  <a:pt x="21" y="20"/>
                  <a:pt x="22" y="20"/>
                </a:cubicBezTo>
                <a:cubicBezTo>
                  <a:pt x="26" y="16"/>
                  <a:pt x="26" y="16"/>
                  <a:pt x="26" y="16"/>
                </a:cubicBezTo>
                <a:cubicBezTo>
                  <a:pt x="26" y="16"/>
                  <a:pt x="27" y="16"/>
                  <a:pt x="28" y="16"/>
                </a:cubicBezTo>
                <a:cubicBezTo>
                  <a:pt x="28" y="17"/>
                  <a:pt x="28" y="17"/>
                  <a:pt x="28" y="18"/>
                </a:cubicBezTo>
                <a:cubicBezTo>
                  <a:pt x="28" y="32"/>
                  <a:pt x="28" y="32"/>
                  <a:pt x="28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32" y="32"/>
                  <a:pt x="32" y="33"/>
                  <a:pt x="32" y="34"/>
                </a:cubicBezTo>
                <a:cubicBezTo>
                  <a:pt x="32" y="34"/>
                  <a:pt x="32" y="35"/>
                  <a:pt x="31" y="35"/>
                </a:cubicBezTo>
                <a:cubicBezTo>
                  <a:pt x="23" y="35"/>
                  <a:pt x="23" y="35"/>
                  <a:pt x="23" y="35"/>
                </a:cubicBezTo>
                <a:cubicBezTo>
                  <a:pt x="22" y="35"/>
                  <a:pt x="21" y="34"/>
                  <a:pt x="21" y="34"/>
                </a:cubicBezTo>
                <a:cubicBezTo>
                  <a:pt x="21" y="33"/>
                  <a:pt x="22" y="32"/>
                  <a:pt x="23" y="32"/>
                </a:cubicBezTo>
                <a:lnTo>
                  <a:pt x="25" y="32"/>
                </a:lnTo>
                <a:close/>
                <a:moveTo>
                  <a:pt x="53" y="69"/>
                </a:moveTo>
                <a:cubicBezTo>
                  <a:pt x="53" y="69"/>
                  <a:pt x="52" y="70"/>
                  <a:pt x="52" y="70"/>
                </a:cubicBezTo>
                <a:cubicBezTo>
                  <a:pt x="52" y="70"/>
                  <a:pt x="51" y="70"/>
                  <a:pt x="51" y="69"/>
                </a:cubicBezTo>
                <a:cubicBezTo>
                  <a:pt x="44" y="68"/>
                  <a:pt x="44" y="68"/>
                  <a:pt x="44" y="68"/>
                </a:cubicBezTo>
                <a:cubicBezTo>
                  <a:pt x="39" y="74"/>
                  <a:pt x="39" y="74"/>
                  <a:pt x="39" y="74"/>
                </a:cubicBezTo>
                <a:cubicBezTo>
                  <a:pt x="39" y="74"/>
                  <a:pt x="38" y="74"/>
                  <a:pt x="38" y="74"/>
                </a:cubicBezTo>
                <a:cubicBezTo>
                  <a:pt x="37" y="74"/>
                  <a:pt x="37" y="74"/>
                  <a:pt x="37" y="74"/>
                </a:cubicBezTo>
                <a:cubicBezTo>
                  <a:pt x="37" y="74"/>
                  <a:pt x="36" y="74"/>
                  <a:pt x="36" y="73"/>
                </a:cubicBezTo>
                <a:cubicBezTo>
                  <a:pt x="27" y="48"/>
                  <a:pt x="27" y="48"/>
                  <a:pt x="27" y="48"/>
                </a:cubicBezTo>
                <a:cubicBezTo>
                  <a:pt x="27" y="48"/>
                  <a:pt x="27" y="48"/>
                  <a:pt x="27" y="48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74"/>
                  <a:pt x="18" y="74"/>
                  <a:pt x="17" y="74"/>
                </a:cubicBezTo>
                <a:cubicBezTo>
                  <a:pt x="17" y="74"/>
                  <a:pt x="17" y="74"/>
                  <a:pt x="16" y="74"/>
                </a:cubicBezTo>
                <a:cubicBezTo>
                  <a:pt x="16" y="74"/>
                  <a:pt x="15" y="74"/>
                  <a:pt x="15" y="74"/>
                </a:cubicBezTo>
                <a:cubicBezTo>
                  <a:pt x="10" y="68"/>
                  <a:pt x="10" y="68"/>
                  <a:pt x="10" y="68"/>
                </a:cubicBezTo>
                <a:cubicBezTo>
                  <a:pt x="3" y="69"/>
                  <a:pt x="3" y="69"/>
                  <a:pt x="3" y="69"/>
                </a:cubicBezTo>
                <a:cubicBezTo>
                  <a:pt x="3" y="70"/>
                  <a:pt x="3" y="70"/>
                  <a:pt x="2" y="70"/>
                </a:cubicBezTo>
                <a:cubicBezTo>
                  <a:pt x="2" y="70"/>
                  <a:pt x="1" y="69"/>
                  <a:pt x="1" y="69"/>
                </a:cubicBezTo>
                <a:cubicBezTo>
                  <a:pt x="0" y="68"/>
                  <a:pt x="0" y="68"/>
                  <a:pt x="1" y="67"/>
                </a:cubicBezTo>
                <a:cubicBezTo>
                  <a:pt x="9" y="43"/>
                  <a:pt x="9" y="43"/>
                  <a:pt x="9" y="43"/>
                </a:cubicBezTo>
                <a:cubicBezTo>
                  <a:pt x="7" y="43"/>
                  <a:pt x="6" y="42"/>
                  <a:pt x="5" y="41"/>
                </a:cubicBezTo>
                <a:cubicBezTo>
                  <a:pt x="4" y="39"/>
                  <a:pt x="4" y="37"/>
                  <a:pt x="5" y="35"/>
                </a:cubicBezTo>
                <a:cubicBezTo>
                  <a:pt x="5" y="34"/>
                  <a:pt x="5" y="33"/>
                  <a:pt x="5" y="33"/>
                </a:cubicBezTo>
                <a:cubicBezTo>
                  <a:pt x="5" y="32"/>
                  <a:pt x="4" y="31"/>
                  <a:pt x="3" y="31"/>
                </a:cubicBezTo>
                <a:cubicBezTo>
                  <a:pt x="2" y="29"/>
                  <a:pt x="0" y="28"/>
                  <a:pt x="0" y="26"/>
                </a:cubicBezTo>
                <a:cubicBezTo>
                  <a:pt x="0" y="23"/>
                  <a:pt x="2" y="22"/>
                  <a:pt x="3" y="21"/>
                </a:cubicBezTo>
                <a:cubicBezTo>
                  <a:pt x="4" y="20"/>
                  <a:pt x="5" y="19"/>
                  <a:pt x="5" y="19"/>
                </a:cubicBezTo>
                <a:cubicBezTo>
                  <a:pt x="5" y="18"/>
                  <a:pt x="5" y="17"/>
                  <a:pt x="5" y="16"/>
                </a:cubicBezTo>
                <a:cubicBezTo>
                  <a:pt x="4" y="14"/>
                  <a:pt x="4" y="12"/>
                  <a:pt x="5" y="10"/>
                </a:cubicBezTo>
                <a:cubicBezTo>
                  <a:pt x="6" y="8"/>
                  <a:pt x="9" y="8"/>
                  <a:pt x="10" y="8"/>
                </a:cubicBezTo>
                <a:cubicBezTo>
                  <a:pt x="11" y="8"/>
                  <a:pt x="13" y="8"/>
                  <a:pt x="13" y="7"/>
                </a:cubicBezTo>
                <a:cubicBezTo>
                  <a:pt x="13" y="7"/>
                  <a:pt x="14" y="6"/>
                  <a:pt x="14" y="5"/>
                </a:cubicBezTo>
                <a:cubicBezTo>
                  <a:pt x="15" y="3"/>
                  <a:pt x="16" y="1"/>
                  <a:pt x="18" y="1"/>
                </a:cubicBezTo>
                <a:cubicBezTo>
                  <a:pt x="19" y="1"/>
                  <a:pt x="19" y="0"/>
                  <a:pt x="19" y="0"/>
                </a:cubicBezTo>
                <a:cubicBezTo>
                  <a:pt x="19" y="0"/>
                  <a:pt x="19" y="0"/>
                  <a:pt x="19" y="0"/>
                </a:cubicBezTo>
                <a:cubicBezTo>
                  <a:pt x="21" y="0"/>
                  <a:pt x="22" y="1"/>
                  <a:pt x="24" y="2"/>
                </a:cubicBezTo>
                <a:cubicBezTo>
                  <a:pt x="25" y="3"/>
                  <a:pt x="26" y="3"/>
                  <a:pt x="26" y="3"/>
                </a:cubicBezTo>
                <a:cubicBezTo>
                  <a:pt x="27" y="3"/>
                  <a:pt x="28" y="3"/>
                  <a:pt x="29" y="2"/>
                </a:cubicBezTo>
                <a:cubicBezTo>
                  <a:pt x="30" y="1"/>
                  <a:pt x="31" y="0"/>
                  <a:pt x="33" y="0"/>
                </a:cubicBezTo>
                <a:cubicBezTo>
                  <a:pt x="33" y="0"/>
                  <a:pt x="34" y="1"/>
                  <a:pt x="34" y="1"/>
                </a:cubicBezTo>
                <a:cubicBezTo>
                  <a:pt x="36" y="1"/>
                  <a:pt x="37" y="3"/>
                  <a:pt x="38" y="5"/>
                </a:cubicBezTo>
                <a:cubicBezTo>
                  <a:pt x="39" y="6"/>
                  <a:pt x="39" y="7"/>
                  <a:pt x="39" y="7"/>
                </a:cubicBezTo>
                <a:cubicBezTo>
                  <a:pt x="40" y="8"/>
                  <a:pt x="41" y="8"/>
                  <a:pt x="42" y="8"/>
                </a:cubicBezTo>
                <a:cubicBezTo>
                  <a:pt x="44" y="8"/>
                  <a:pt x="46" y="8"/>
                  <a:pt x="47" y="10"/>
                </a:cubicBezTo>
                <a:cubicBezTo>
                  <a:pt x="49" y="12"/>
                  <a:pt x="48" y="14"/>
                  <a:pt x="48" y="16"/>
                </a:cubicBezTo>
                <a:cubicBezTo>
                  <a:pt x="48" y="17"/>
                  <a:pt x="47" y="18"/>
                  <a:pt x="48" y="19"/>
                </a:cubicBezTo>
                <a:cubicBezTo>
                  <a:pt x="48" y="19"/>
                  <a:pt x="49" y="20"/>
                  <a:pt x="49" y="21"/>
                </a:cubicBezTo>
                <a:cubicBezTo>
                  <a:pt x="51" y="22"/>
                  <a:pt x="52" y="23"/>
                  <a:pt x="52" y="26"/>
                </a:cubicBezTo>
                <a:cubicBezTo>
                  <a:pt x="52" y="28"/>
                  <a:pt x="51" y="29"/>
                  <a:pt x="49" y="31"/>
                </a:cubicBezTo>
                <a:cubicBezTo>
                  <a:pt x="49" y="31"/>
                  <a:pt x="48" y="32"/>
                  <a:pt x="48" y="33"/>
                </a:cubicBezTo>
                <a:cubicBezTo>
                  <a:pt x="47" y="33"/>
                  <a:pt x="48" y="34"/>
                  <a:pt x="48" y="35"/>
                </a:cubicBezTo>
                <a:cubicBezTo>
                  <a:pt x="48" y="37"/>
                  <a:pt x="49" y="39"/>
                  <a:pt x="47" y="41"/>
                </a:cubicBezTo>
                <a:cubicBezTo>
                  <a:pt x="47" y="42"/>
                  <a:pt x="46" y="42"/>
                  <a:pt x="45" y="43"/>
                </a:cubicBezTo>
                <a:cubicBezTo>
                  <a:pt x="54" y="67"/>
                  <a:pt x="54" y="67"/>
                  <a:pt x="54" y="67"/>
                </a:cubicBezTo>
                <a:cubicBezTo>
                  <a:pt x="54" y="68"/>
                  <a:pt x="54" y="68"/>
                  <a:pt x="53" y="69"/>
                </a:cubicBezTo>
                <a:close/>
                <a:moveTo>
                  <a:pt x="8" y="18"/>
                </a:moveTo>
                <a:cubicBezTo>
                  <a:pt x="9" y="15"/>
                  <a:pt x="11" y="13"/>
                  <a:pt x="13" y="11"/>
                </a:cubicBezTo>
                <a:cubicBezTo>
                  <a:pt x="12" y="11"/>
                  <a:pt x="12" y="11"/>
                  <a:pt x="11" y="11"/>
                </a:cubicBezTo>
                <a:cubicBezTo>
                  <a:pt x="9" y="11"/>
                  <a:pt x="8" y="11"/>
                  <a:pt x="7" y="12"/>
                </a:cubicBezTo>
                <a:cubicBezTo>
                  <a:pt x="7" y="13"/>
                  <a:pt x="7" y="14"/>
                  <a:pt x="8" y="15"/>
                </a:cubicBezTo>
                <a:cubicBezTo>
                  <a:pt x="8" y="16"/>
                  <a:pt x="8" y="17"/>
                  <a:pt x="8" y="18"/>
                </a:cubicBezTo>
                <a:close/>
                <a:moveTo>
                  <a:pt x="46" y="21"/>
                </a:moveTo>
                <a:cubicBezTo>
                  <a:pt x="46" y="23"/>
                  <a:pt x="46" y="24"/>
                  <a:pt x="46" y="26"/>
                </a:cubicBezTo>
                <a:cubicBezTo>
                  <a:pt x="46" y="27"/>
                  <a:pt x="46" y="29"/>
                  <a:pt x="46" y="30"/>
                </a:cubicBezTo>
                <a:cubicBezTo>
                  <a:pt x="46" y="29"/>
                  <a:pt x="47" y="29"/>
                  <a:pt x="47" y="28"/>
                </a:cubicBezTo>
                <a:cubicBezTo>
                  <a:pt x="48" y="27"/>
                  <a:pt x="49" y="26"/>
                  <a:pt x="49" y="26"/>
                </a:cubicBezTo>
                <a:cubicBezTo>
                  <a:pt x="49" y="25"/>
                  <a:pt x="48" y="24"/>
                  <a:pt x="47" y="23"/>
                </a:cubicBezTo>
                <a:cubicBezTo>
                  <a:pt x="47" y="22"/>
                  <a:pt x="46" y="22"/>
                  <a:pt x="46" y="21"/>
                </a:cubicBezTo>
                <a:close/>
                <a:moveTo>
                  <a:pt x="45" y="34"/>
                </a:moveTo>
                <a:cubicBezTo>
                  <a:pt x="43" y="36"/>
                  <a:pt x="42" y="39"/>
                  <a:pt x="39" y="41"/>
                </a:cubicBezTo>
                <a:cubicBezTo>
                  <a:pt x="40" y="40"/>
                  <a:pt x="41" y="40"/>
                  <a:pt x="42" y="40"/>
                </a:cubicBezTo>
                <a:cubicBezTo>
                  <a:pt x="42" y="40"/>
                  <a:pt x="42" y="40"/>
                  <a:pt x="42" y="40"/>
                </a:cubicBezTo>
                <a:cubicBezTo>
                  <a:pt x="42" y="40"/>
                  <a:pt x="42" y="40"/>
                  <a:pt x="43" y="40"/>
                </a:cubicBezTo>
                <a:cubicBezTo>
                  <a:pt x="44" y="40"/>
                  <a:pt x="45" y="40"/>
                  <a:pt x="45" y="39"/>
                </a:cubicBezTo>
                <a:cubicBezTo>
                  <a:pt x="45" y="39"/>
                  <a:pt x="45" y="37"/>
                  <a:pt x="45" y="36"/>
                </a:cubicBezTo>
                <a:cubicBezTo>
                  <a:pt x="45" y="35"/>
                  <a:pt x="45" y="34"/>
                  <a:pt x="45" y="34"/>
                </a:cubicBezTo>
                <a:close/>
                <a:moveTo>
                  <a:pt x="35" y="45"/>
                </a:moveTo>
                <a:cubicBezTo>
                  <a:pt x="36" y="44"/>
                  <a:pt x="36" y="43"/>
                  <a:pt x="37" y="43"/>
                </a:cubicBezTo>
                <a:cubicBezTo>
                  <a:pt x="34" y="44"/>
                  <a:pt x="31" y="45"/>
                  <a:pt x="28" y="45"/>
                </a:cubicBezTo>
                <a:cubicBezTo>
                  <a:pt x="29" y="46"/>
                  <a:pt x="29" y="46"/>
                  <a:pt x="30" y="47"/>
                </a:cubicBezTo>
                <a:cubicBezTo>
                  <a:pt x="31" y="47"/>
                  <a:pt x="33" y="48"/>
                  <a:pt x="33" y="48"/>
                </a:cubicBezTo>
                <a:cubicBezTo>
                  <a:pt x="34" y="47"/>
                  <a:pt x="35" y="46"/>
                  <a:pt x="35" y="45"/>
                </a:cubicBezTo>
                <a:close/>
                <a:moveTo>
                  <a:pt x="22" y="47"/>
                </a:moveTo>
                <a:cubicBezTo>
                  <a:pt x="23" y="46"/>
                  <a:pt x="24" y="46"/>
                  <a:pt x="24" y="45"/>
                </a:cubicBezTo>
                <a:cubicBezTo>
                  <a:pt x="21" y="45"/>
                  <a:pt x="18" y="44"/>
                  <a:pt x="16" y="43"/>
                </a:cubicBezTo>
                <a:cubicBezTo>
                  <a:pt x="16" y="43"/>
                  <a:pt x="17" y="44"/>
                  <a:pt x="17" y="45"/>
                </a:cubicBezTo>
                <a:cubicBezTo>
                  <a:pt x="18" y="46"/>
                  <a:pt x="18" y="47"/>
                  <a:pt x="19" y="48"/>
                </a:cubicBezTo>
                <a:cubicBezTo>
                  <a:pt x="20" y="48"/>
                  <a:pt x="21" y="47"/>
                  <a:pt x="22" y="47"/>
                </a:cubicBezTo>
                <a:close/>
                <a:moveTo>
                  <a:pt x="7" y="39"/>
                </a:moveTo>
                <a:cubicBezTo>
                  <a:pt x="8" y="40"/>
                  <a:pt x="9" y="40"/>
                  <a:pt x="11" y="40"/>
                </a:cubicBezTo>
                <a:cubicBezTo>
                  <a:pt x="12" y="40"/>
                  <a:pt x="12" y="40"/>
                  <a:pt x="13" y="41"/>
                </a:cubicBezTo>
                <a:cubicBezTo>
                  <a:pt x="11" y="39"/>
                  <a:pt x="9" y="36"/>
                  <a:pt x="8" y="34"/>
                </a:cubicBezTo>
                <a:cubicBezTo>
                  <a:pt x="8" y="34"/>
                  <a:pt x="8" y="35"/>
                  <a:pt x="8" y="36"/>
                </a:cubicBezTo>
                <a:cubicBezTo>
                  <a:pt x="7" y="37"/>
                  <a:pt x="7" y="39"/>
                  <a:pt x="7" y="39"/>
                </a:cubicBezTo>
                <a:close/>
                <a:moveTo>
                  <a:pt x="8" y="26"/>
                </a:moveTo>
                <a:cubicBezTo>
                  <a:pt x="8" y="36"/>
                  <a:pt x="16" y="44"/>
                  <a:pt x="26" y="44"/>
                </a:cubicBezTo>
                <a:cubicBezTo>
                  <a:pt x="36" y="44"/>
                  <a:pt x="44" y="36"/>
                  <a:pt x="44" y="26"/>
                </a:cubicBezTo>
                <a:cubicBezTo>
                  <a:pt x="44" y="16"/>
                  <a:pt x="36" y="8"/>
                  <a:pt x="26" y="8"/>
                </a:cubicBezTo>
                <a:cubicBezTo>
                  <a:pt x="16" y="8"/>
                  <a:pt x="8" y="16"/>
                  <a:pt x="8" y="26"/>
                </a:cubicBezTo>
                <a:close/>
                <a:moveTo>
                  <a:pt x="45" y="12"/>
                </a:moveTo>
                <a:cubicBezTo>
                  <a:pt x="44" y="11"/>
                  <a:pt x="43" y="11"/>
                  <a:pt x="42" y="11"/>
                </a:cubicBezTo>
                <a:cubicBezTo>
                  <a:pt x="41" y="11"/>
                  <a:pt x="40" y="11"/>
                  <a:pt x="39" y="11"/>
                </a:cubicBezTo>
                <a:cubicBezTo>
                  <a:pt x="42" y="13"/>
                  <a:pt x="43" y="15"/>
                  <a:pt x="45" y="18"/>
                </a:cubicBezTo>
                <a:cubicBezTo>
                  <a:pt x="45" y="17"/>
                  <a:pt x="45" y="16"/>
                  <a:pt x="45" y="15"/>
                </a:cubicBezTo>
                <a:cubicBezTo>
                  <a:pt x="45" y="14"/>
                  <a:pt x="45" y="13"/>
                  <a:pt x="45" y="12"/>
                </a:cubicBezTo>
                <a:close/>
                <a:moveTo>
                  <a:pt x="37" y="9"/>
                </a:moveTo>
                <a:cubicBezTo>
                  <a:pt x="36" y="8"/>
                  <a:pt x="36" y="7"/>
                  <a:pt x="35" y="6"/>
                </a:cubicBezTo>
                <a:cubicBezTo>
                  <a:pt x="35" y="5"/>
                  <a:pt x="34" y="4"/>
                  <a:pt x="33" y="4"/>
                </a:cubicBezTo>
                <a:cubicBezTo>
                  <a:pt x="33" y="3"/>
                  <a:pt x="31" y="4"/>
                  <a:pt x="30" y="5"/>
                </a:cubicBezTo>
                <a:cubicBezTo>
                  <a:pt x="29" y="5"/>
                  <a:pt x="29" y="6"/>
                  <a:pt x="28" y="6"/>
                </a:cubicBezTo>
                <a:cubicBezTo>
                  <a:pt x="31" y="6"/>
                  <a:pt x="34" y="7"/>
                  <a:pt x="37" y="9"/>
                </a:cubicBezTo>
                <a:close/>
                <a:moveTo>
                  <a:pt x="24" y="6"/>
                </a:moveTo>
                <a:cubicBezTo>
                  <a:pt x="24" y="6"/>
                  <a:pt x="23" y="5"/>
                  <a:pt x="22" y="5"/>
                </a:cubicBezTo>
                <a:cubicBezTo>
                  <a:pt x="21" y="4"/>
                  <a:pt x="20" y="3"/>
                  <a:pt x="19" y="4"/>
                </a:cubicBezTo>
                <a:cubicBezTo>
                  <a:pt x="18" y="4"/>
                  <a:pt x="18" y="5"/>
                  <a:pt x="17" y="6"/>
                </a:cubicBezTo>
                <a:cubicBezTo>
                  <a:pt x="17" y="7"/>
                  <a:pt x="16" y="8"/>
                  <a:pt x="16" y="9"/>
                </a:cubicBezTo>
                <a:cubicBezTo>
                  <a:pt x="18" y="7"/>
                  <a:pt x="21" y="6"/>
                  <a:pt x="24" y="6"/>
                </a:cubicBezTo>
                <a:close/>
                <a:moveTo>
                  <a:pt x="5" y="23"/>
                </a:moveTo>
                <a:cubicBezTo>
                  <a:pt x="4" y="24"/>
                  <a:pt x="3" y="25"/>
                  <a:pt x="3" y="26"/>
                </a:cubicBezTo>
                <a:cubicBezTo>
                  <a:pt x="3" y="26"/>
                  <a:pt x="4" y="27"/>
                  <a:pt x="5" y="28"/>
                </a:cubicBezTo>
                <a:cubicBezTo>
                  <a:pt x="6" y="29"/>
                  <a:pt x="6" y="29"/>
                  <a:pt x="7" y="30"/>
                </a:cubicBezTo>
                <a:cubicBezTo>
                  <a:pt x="6" y="29"/>
                  <a:pt x="6" y="27"/>
                  <a:pt x="6" y="26"/>
                </a:cubicBezTo>
                <a:cubicBezTo>
                  <a:pt x="6" y="24"/>
                  <a:pt x="6" y="23"/>
                  <a:pt x="7" y="21"/>
                </a:cubicBezTo>
                <a:cubicBezTo>
                  <a:pt x="6" y="22"/>
                  <a:pt x="6" y="22"/>
                  <a:pt x="5" y="23"/>
                </a:cubicBezTo>
                <a:close/>
                <a:moveTo>
                  <a:pt x="4" y="66"/>
                </a:moveTo>
                <a:cubicBezTo>
                  <a:pt x="11" y="65"/>
                  <a:pt x="11" y="65"/>
                  <a:pt x="11" y="65"/>
                </a:cubicBezTo>
                <a:cubicBezTo>
                  <a:pt x="11" y="65"/>
                  <a:pt x="11" y="65"/>
                  <a:pt x="11" y="65"/>
                </a:cubicBezTo>
                <a:cubicBezTo>
                  <a:pt x="11" y="65"/>
                  <a:pt x="11" y="65"/>
                  <a:pt x="12" y="65"/>
                </a:cubicBezTo>
                <a:cubicBezTo>
                  <a:pt x="16" y="70"/>
                  <a:pt x="16" y="70"/>
                  <a:pt x="16" y="70"/>
                </a:cubicBezTo>
                <a:cubicBezTo>
                  <a:pt x="24" y="48"/>
                  <a:pt x="24" y="48"/>
                  <a:pt x="24" y="48"/>
                </a:cubicBezTo>
                <a:cubicBezTo>
                  <a:pt x="24" y="48"/>
                  <a:pt x="23" y="48"/>
                  <a:pt x="23" y="48"/>
                </a:cubicBezTo>
                <a:cubicBezTo>
                  <a:pt x="22" y="49"/>
                  <a:pt x="20" y="50"/>
                  <a:pt x="18" y="50"/>
                </a:cubicBezTo>
                <a:cubicBezTo>
                  <a:pt x="17" y="49"/>
                  <a:pt x="16" y="47"/>
                  <a:pt x="15" y="46"/>
                </a:cubicBezTo>
                <a:cubicBezTo>
                  <a:pt x="15" y="45"/>
                  <a:pt x="14" y="43"/>
                  <a:pt x="14" y="43"/>
                </a:cubicBezTo>
                <a:cubicBezTo>
                  <a:pt x="13" y="43"/>
                  <a:pt x="13" y="43"/>
                  <a:pt x="13" y="43"/>
                </a:cubicBezTo>
                <a:cubicBezTo>
                  <a:pt x="12" y="42"/>
                  <a:pt x="12" y="42"/>
                  <a:pt x="12" y="42"/>
                </a:cubicBezTo>
                <a:lnTo>
                  <a:pt x="4" y="66"/>
                </a:lnTo>
                <a:close/>
                <a:moveTo>
                  <a:pt x="31" y="49"/>
                </a:moveTo>
                <a:cubicBezTo>
                  <a:pt x="38" y="70"/>
                  <a:pt x="38" y="70"/>
                  <a:pt x="38" y="70"/>
                </a:cubicBezTo>
                <a:cubicBezTo>
                  <a:pt x="42" y="65"/>
                  <a:pt x="42" y="65"/>
                  <a:pt x="42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50" y="66"/>
                  <a:pt x="50" y="66"/>
                  <a:pt x="50" y="66"/>
                </a:cubicBezTo>
                <a:cubicBezTo>
                  <a:pt x="42" y="42"/>
                  <a:pt x="42" y="42"/>
                  <a:pt x="42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1" y="42"/>
                  <a:pt x="39" y="42"/>
                  <a:pt x="39" y="43"/>
                </a:cubicBezTo>
                <a:cubicBezTo>
                  <a:pt x="38" y="43"/>
                  <a:pt x="38" y="45"/>
                  <a:pt x="37" y="46"/>
                </a:cubicBezTo>
                <a:cubicBezTo>
                  <a:pt x="36" y="47"/>
                  <a:pt x="36" y="49"/>
                  <a:pt x="34" y="50"/>
                </a:cubicBezTo>
                <a:cubicBezTo>
                  <a:pt x="34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3" y="50"/>
                  <a:pt x="33" y="50"/>
                </a:cubicBezTo>
                <a:cubicBezTo>
                  <a:pt x="33" y="50"/>
                  <a:pt x="32" y="50"/>
                  <a:pt x="32" y="50"/>
                </a:cubicBezTo>
                <a:cubicBezTo>
                  <a:pt x="32" y="50"/>
                  <a:pt x="32" y="50"/>
                  <a:pt x="32" y="49"/>
                </a:cubicBezTo>
                <a:cubicBezTo>
                  <a:pt x="32" y="49"/>
                  <a:pt x="31" y="49"/>
                  <a:pt x="31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49"/>
                  <a:pt x="31" y="49"/>
                  <a:pt x="31" y="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en-US" sz="2400"/>
          </a:p>
        </p:txBody>
      </p:sp>
      <p:sp>
        <p:nvSpPr>
          <p:cNvPr id="71" name="TextBox 23"/>
          <p:cNvSpPr txBox="1"/>
          <p:nvPr/>
        </p:nvSpPr>
        <p:spPr>
          <a:xfrm>
            <a:off x="4855553" y="4456482"/>
            <a:ext cx="209519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67" dirty="0"/>
              <a:t>Best Marketing</a:t>
            </a:r>
          </a:p>
        </p:txBody>
      </p:sp>
      <p:sp>
        <p:nvSpPr>
          <p:cNvPr id="72" name="TextBox 23"/>
          <p:cNvSpPr txBox="1"/>
          <p:nvPr/>
        </p:nvSpPr>
        <p:spPr>
          <a:xfrm>
            <a:off x="4855553" y="5045897"/>
            <a:ext cx="2288852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67" dirty="0"/>
              <a:t>Number #1 Employee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241625" y="2688730"/>
            <a:ext cx="1313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cs typeface="Raavi" panose="02000500000000000000" pitchFamily="2"/>
              </a:rPr>
              <a:t>Keyboarding</a:t>
            </a:r>
            <a:endParaRPr lang="en-US" sz="1200" dirty="0">
              <a:cs typeface="Raavi" panose="02000500000000000000" pitchFamily="2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8241625" y="3361974"/>
            <a:ext cx="1313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cs typeface="Raavi" panose="02000500000000000000" pitchFamily="2"/>
              </a:rPr>
              <a:t>Filing</a:t>
            </a:r>
            <a:endParaRPr lang="en-US" sz="1200" dirty="0">
              <a:cs typeface="Raavi" panose="02000500000000000000" pitchFamily="2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241625" y="4043461"/>
            <a:ext cx="131331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cs typeface="Raavi" panose="02000500000000000000" pitchFamily="2"/>
              </a:rPr>
              <a:t>Externship</a:t>
            </a:r>
            <a:endParaRPr lang="en-US" sz="1200" dirty="0">
              <a:cs typeface="Raavi" panose="02000500000000000000" pitchFamily="2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241625" y="4741470"/>
            <a:ext cx="13133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dirty="0">
                <a:cs typeface="Raavi" panose="02000500000000000000" pitchFamily="2"/>
              </a:rPr>
              <a:t>Business English</a:t>
            </a:r>
            <a:endParaRPr lang="en-US" sz="1200" dirty="0">
              <a:cs typeface="Raavi" panose="02000500000000000000" pitchFamily="2"/>
            </a:endParaRPr>
          </a:p>
        </p:txBody>
      </p:sp>
      <p:sp>
        <p:nvSpPr>
          <p:cNvPr id="77" name="Rounded Rectangle 43"/>
          <p:cNvSpPr/>
          <p:nvPr/>
        </p:nvSpPr>
        <p:spPr>
          <a:xfrm>
            <a:off x="8319874" y="2972197"/>
            <a:ext cx="3327508" cy="1800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ounded Rectangle 44"/>
          <p:cNvSpPr/>
          <p:nvPr/>
        </p:nvSpPr>
        <p:spPr>
          <a:xfrm>
            <a:off x="8319875" y="2972197"/>
            <a:ext cx="3126769" cy="180000"/>
          </a:xfrm>
          <a:prstGeom prst="round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9" name="Rounded Rectangle 45"/>
          <p:cNvSpPr/>
          <p:nvPr/>
        </p:nvSpPr>
        <p:spPr>
          <a:xfrm>
            <a:off x="8319874" y="3656447"/>
            <a:ext cx="3327508" cy="1800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0" name="Rounded Rectangle 46"/>
          <p:cNvSpPr/>
          <p:nvPr/>
        </p:nvSpPr>
        <p:spPr>
          <a:xfrm>
            <a:off x="8319874" y="3656447"/>
            <a:ext cx="2689448" cy="180000"/>
          </a:xfrm>
          <a:prstGeom prst="round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ounded Rectangle 47"/>
          <p:cNvSpPr/>
          <p:nvPr/>
        </p:nvSpPr>
        <p:spPr>
          <a:xfrm>
            <a:off x="8319874" y="4332660"/>
            <a:ext cx="3327508" cy="1800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2" name="Rounded Rectangle 48"/>
          <p:cNvSpPr/>
          <p:nvPr/>
        </p:nvSpPr>
        <p:spPr>
          <a:xfrm>
            <a:off x="8319873" y="4332660"/>
            <a:ext cx="2945023" cy="180000"/>
          </a:xfrm>
          <a:prstGeom prst="round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3" name="Rounded Rectangle 49"/>
          <p:cNvSpPr/>
          <p:nvPr/>
        </p:nvSpPr>
        <p:spPr>
          <a:xfrm>
            <a:off x="8319874" y="5024947"/>
            <a:ext cx="3327508" cy="180000"/>
          </a:xfrm>
          <a:prstGeom prst="roundRect">
            <a:avLst/>
          </a:prstGeom>
          <a:solidFill>
            <a:schemeClr val="tx1">
              <a:lumMod val="20000"/>
              <a:lumOff val="8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4" name="Rounded Rectangle 50"/>
          <p:cNvSpPr/>
          <p:nvPr/>
        </p:nvSpPr>
        <p:spPr>
          <a:xfrm>
            <a:off x="8319874" y="5024947"/>
            <a:ext cx="2276267" cy="180000"/>
          </a:xfrm>
          <a:prstGeom prst="roundRect">
            <a:avLst/>
          </a:prstGeom>
          <a:solidFill>
            <a:schemeClr val="accent4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78582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7"/>
          <p:cNvSpPr txBox="1">
            <a:spLocks/>
          </p:cNvSpPr>
          <p:nvPr/>
        </p:nvSpPr>
        <p:spPr>
          <a:xfrm>
            <a:off x="4585875" y="292100"/>
            <a:ext cx="3508884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400" b="1" dirty="0">
                <a:latin typeface="+mj-lt"/>
              </a:rPr>
              <a:t>CAIROS MATT</a:t>
            </a:r>
            <a:endParaRPr lang="id-ID" sz="2400" b="1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585876" y="971509"/>
            <a:ext cx="7021924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400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sz="1400" dirty="0"/>
              <a:t> </a:t>
            </a:r>
            <a:endParaRPr lang="en-US" sz="1400" dirty="0"/>
          </a:p>
        </p:txBody>
      </p:sp>
      <p:sp>
        <p:nvSpPr>
          <p:cNvPr id="35" name="TextBox 63"/>
          <p:cNvSpPr txBox="1"/>
          <p:nvPr/>
        </p:nvSpPr>
        <p:spPr>
          <a:xfrm>
            <a:off x="4585875" y="670831"/>
            <a:ext cx="1594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dirty="0"/>
              <a:t>Creative Director</a:t>
            </a:r>
          </a:p>
        </p:txBody>
      </p:sp>
      <p:sp>
        <p:nvSpPr>
          <p:cNvPr id="36" name="TextBox 23"/>
          <p:cNvSpPr txBox="1"/>
          <p:nvPr/>
        </p:nvSpPr>
        <p:spPr>
          <a:xfrm>
            <a:off x="4636806" y="2082948"/>
            <a:ext cx="27318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dirty="0">
                <a:latin typeface="+mj-lt"/>
              </a:rPr>
              <a:t>Professional Skills</a:t>
            </a:r>
          </a:p>
        </p:txBody>
      </p:sp>
      <p:cxnSp>
        <p:nvCxnSpPr>
          <p:cNvPr id="37" name="Straight Connector 36"/>
          <p:cNvCxnSpPr>
            <a:cxnSpLocks/>
          </p:cNvCxnSpPr>
          <p:nvPr/>
        </p:nvCxnSpPr>
        <p:spPr>
          <a:xfrm>
            <a:off x="6738739" y="2262987"/>
            <a:ext cx="4627761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8" name="Chart 37"/>
          <p:cNvGraphicFramePr/>
          <p:nvPr>
            <p:extLst>
              <p:ext uri="{D42A27DB-BD31-4B8C-83A1-F6EECF244321}">
                <p14:modId xmlns:p14="http://schemas.microsoft.com/office/powerpoint/2010/main" val="2974013592"/>
              </p:ext>
            </p:extLst>
          </p:nvPr>
        </p:nvGraphicFramePr>
        <p:xfrm>
          <a:off x="4585874" y="2453489"/>
          <a:ext cx="6882226" cy="18772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9" name="Title 7"/>
          <p:cNvSpPr txBox="1">
            <a:spLocks/>
          </p:cNvSpPr>
          <p:nvPr/>
        </p:nvSpPr>
        <p:spPr>
          <a:xfrm>
            <a:off x="279400" y="4394200"/>
            <a:ext cx="3508884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1600" dirty="0">
                <a:latin typeface="+mj-lt"/>
              </a:rPr>
              <a:t>My Experience</a:t>
            </a:r>
            <a:endParaRPr lang="id-ID" sz="1600" dirty="0">
              <a:latin typeface="+mj-lt"/>
            </a:endParaRPr>
          </a:p>
        </p:txBody>
      </p:sp>
      <p:cxnSp>
        <p:nvCxnSpPr>
          <p:cNvPr id="40" name="Straight Connector 39"/>
          <p:cNvCxnSpPr>
            <a:cxnSpLocks/>
          </p:cNvCxnSpPr>
          <p:nvPr/>
        </p:nvCxnSpPr>
        <p:spPr>
          <a:xfrm>
            <a:off x="2110978" y="4578537"/>
            <a:ext cx="9255522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958278" y="4900188"/>
            <a:ext cx="941642" cy="941642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Connector 10"/>
          <p:cNvCxnSpPr>
            <a:cxnSpLocks/>
          </p:cNvCxnSpPr>
          <p:nvPr/>
        </p:nvCxnSpPr>
        <p:spPr>
          <a:xfrm>
            <a:off x="1899920" y="5371009"/>
            <a:ext cx="13258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al 46"/>
          <p:cNvSpPr/>
          <p:nvPr/>
        </p:nvSpPr>
        <p:spPr>
          <a:xfrm>
            <a:off x="3202940" y="4900188"/>
            <a:ext cx="941642" cy="941642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>
            <a:cxnSpLocks/>
          </p:cNvCxnSpPr>
          <p:nvPr/>
        </p:nvCxnSpPr>
        <p:spPr>
          <a:xfrm>
            <a:off x="4144582" y="5371009"/>
            <a:ext cx="13258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Oval 56"/>
          <p:cNvSpPr/>
          <p:nvPr/>
        </p:nvSpPr>
        <p:spPr>
          <a:xfrm>
            <a:off x="5474398" y="4900188"/>
            <a:ext cx="941642" cy="941642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>
            <a:cxnSpLocks/>
          </p:cNvCxnSpPr>
          <p:nvPr/>
        </p:nvCxnSpPr>
        <p:spPr>
          <a:xfrm>
            <a:off x="6416040" y="5371009"/>
            <a:ext cx="13258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7719060" y="4900188"/>
            <a:ext cx="941642" cy="941642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>
            <a:cxnSpLocks/>
          </p:cNvCxnSpPr>
          <p:nvPr/>
        </p:nvCxnSpPr>
        <p:spPr>
          <a:xfrm>
            <a:off x="8672006" y="5371009"/>
            <a:ext cx="1325880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Oval 60"/>
          <p:cNvSpPr/>
          <p:nvPr/>
        </p:nvSpPr>
        <p:spPr>
          <a:xfrm>
            <a:off x="9989122" y="4900188"/>
            <a:ext cx="941642" cy="941642"/>
          </a:xfrm>
          <a:prstGeom prst="ellipse">
            <a:avLst/>
          </a:prstGeom>
          <a:noFill/>
          <a:ln w="317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736490" y="5862791"/>
            <a:ext cx="138521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Description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2981152" y="5862791"/>
            <a:ext cx="138521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Description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5252610" y="5862791"/>
            <a:ext cx="138521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Description</a:t>
            </a:r>
          </a:p>
        </p:txBody>
      </p:sp>
      <p:sp>
        <p:nvSpPr>
          <p:cNvPr id="65" name="TextBox 64"/>
          <p:cNvSpPr txBox="1"/>
          <p:nvPr/>
        </p:nvSpPr>
        <p:spPr>
          <a:xfrm>
            <a:off x="7497272" y="5862791"/>
            <a:ext cx="138521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Description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9767334" y="5862791"/>
            <a:ext cx="1385218" cy="381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Description</a:t>
            </a:r>
          </a:p>
        </p:txBody>
      </p:sp>
      <p:sp>
        <p:nvSpPr>
          <p:cNvPr id="68" name="Freeform 22"/>
          <p:cNvSpPr>
            <a:spLocks noEditPoints="1"/>
          </p:cNvSpPr>
          <p:nvPr/>
        </p:nvSpPr>
        <p:spPr bwMode="auto">
          <a:xfrm>
            <a:off x="1208011" y="5185998"/>
            <a:ext cx="442176" cy="370022"/>
          </a:xfrm>
          <a:custGeom>
            <a:avLst/>
            <a:gdLst>
              <a:gd name="T0" fmla="*/ 138 w 202"/>
              <a:gd name="T1" fmla="*/ 143 h 169"/>
              <a:gd name="T2" fmla="*/ 142 w 202"/>
              <a:gd name="T3" fmla="*/ 154 h 169"/>
              <a:gd name="T4" fmla="*/ 126 w 202"/>
              <a:gd name="T5" fmla="*/ 154 h 169"/>
              <a:gd name="T6" fmla="*/ 97 w 202"/>
              <a:gd name="T7" fmla="*/ 149 h 169"/>
              <a:gd name="T8" fmla="*/ 86 w 202"/>
              <a:gd name="T9" fmla="*/ 151 h 169"/>
              <a:gd name="T10" fmla="*/ 71 w 202"/>
              <a:gd name="T11" fmla="*/ 147 h 169"/>
              <a:gd name="T12" fmla="*/ 60 w 202"/>
              <a:gd name="T13" fmla="*/ 147 h 169"/>
              <a:gd name="T14" fmla="*/ 60 w 202"/>
              <a:gd name="T15" fmla="*/ 73 h 169"/>
              <a:gd name="T16" fmla="*/ 80 w 202"/>
              <a:gd name="T17" fmla="*/ 70 h 169"/>
              <a:gd name="T18" fmla="*/ 101 w 202"/>
              <a:gd name="T19" fmla="*/ 48 h 169"/>
              <a:gd name="T20" fmla="*/ 122 w 202"/>
              <a:gd name="T21" fmla="*/ 21 h 169"/>
              <a:gd name="T22" fmla="*/ 133 w 202"/>
              <a:gd name="T23" fmla="*/ 4 h 169"/>
              <a:gd name="T24" fmla="*/ 144 w 202"/>
              <a:gd name="T25" fmla="*/ 29 h 169"/>
              <a:gd name="T26" fmla="*/ 132 w 202"/>
              <a:gd name="T27" fmla="*/ 67 h 169"/>
              <a:gd name="T28" fmla="*/ 131 w 202"/>
              <a:gd name="T29" fmla="*/ 92 h 169"/>
              <a:gd name="T30" fmla="*/ 123 w 202"/>
              <a:gd name="T31" fmla="*/ 113 h 169"/>
              <a:gd name="T32" fmla="*/ 135 w 202"/>
              <a:gd name="T33" fmla="*/ 98 h 169"/>
              <a:gd name="T34" fmla="*/ 141 w 202"/>
              <a:gd name="T35" fmla="*/ 71 h 169"/>
              <a:gd name="T36" fmla="*/ 145 w 202"/>
              <a:gd name="T37" fmla="*/ 67 h 169"/>
              <a:gd name="T38" fmla="*/ 142 w 202"/>
              <a:gd name="T39" fmla="*/ 77 h 169"/>
              <a:gd name="T40" fmla="*/ 148 w 202"/>
              <a:gd name="T41" fmla="*/ 90 h 169"/>
              <a:gd name="T42" fmla="*/ 146 w 202"/>
              <a:gd name="T43" fmla="*/ 99 h 169"/>
              <a:gd name="T44" fmla="*/ 148 w 202"/>
              <a:gd name="T45" fmla="*/ 108 h 169"/>
              <a:gd name="T46" fmla="*/ 142 w 202"/>
              <a:gd name="T47" fmla="*/ 121 h 169"/>
              <a:gd name="T48" fmla="*/ 144 w 202"/>
              <a:gd name="T49" fmla="*/ 129 h 169"/>
              <a:gd name="T50" fmla="*/ 138 w 202"/>
              <a:gd name="T51" fmla="*/ 143 h 169"/>
              <a:gd name="T52" fmla="*/ 202 w 202"/>
              <a:gd name="T53" fmla="*/ 99 h 169"/>
              <a:gd name="T54" fmla="*/ 190 w 202"/>
              <a:gd name="T55" fmla="*/ 88 h 169"/>
              <a:gd name="T56" fmla="*/ 185 w 202"/>
              <a:gd name="T57" fmla="*/ 88 h 169"/>
              <a:gd name="T58" fmla="*/ 194 w 202"/>
              <a:gd name="T59" fmla="*/ 77 h 169"/>
              <a:gd name="T60" fmla="*/ 182 w 202"/>
              <a:gd name="T61" fmla="*/ 66 h 169"/>
              <a:gd name="T62" fmla="*/ 159 w 202"/>
              <a:gd name="T63" fmla="*/ 66 h 169"/>
              <a:gd name="T64" fmla="*/ 148 w 202"/>
              <a:gd name="T65" fmla="*/ 77 h 169"/>
              <a:gd name="T66" fmla="*/ 160 w 202"/>
              <a:gd name="T67" fmla="*/ 88 h 169"/>
              <a:gd name="T68" fmla="*/ 161 w 202"/>
              <a:gd name="T69" fmla="*/ 88 h 169"/>
              <a:gd name="T70" fmla="*/ 152 w 202"/>
              <a:gd name="T71" fmla="*/ 99 h 169"/>
              <a:gd name="T72" fmla="*/ 161 w 202"/>
              <a:gd name="T73" fmla="*/ 110 h 169"/>
              <a:gd name="T74" fmla="*/ 160 w 202"/>
              <a:gd name="T75" fmla="*/ 110 h 169"/>
              <a:gd name="T76" fmla="*/ 148 w 202"/>
              <a:gd name="T77" fmla="*/ 121 h 169"/>
              <a:gd name="T78" fmla="*/ 157 w 202"/>
              <a:gd name="T79" fmla="*/ 132 h 169"/>
              <a:gd name="T80" fmla="*/ 156 w 202"/>
              <a:gd name="T81" fmla="*/ 132 h 169"/>
              <a:gd name="T82" fmla="*/ 144 w 202"/>
              <a:gd name="T83" fmla="*/ 143 h 169"/>
              <a:gd name="T84" fmla="*/ 156 w 202"/>
              <a:gd name="T85" fmla="*/ 154 h 169"/>
              <a:gd name="T86" fmla="*/ 167 w 202"/>
              <a:gd name="T87" fmla="*/ 154 h 169"/>
              <a:gd name="T88" fmla="*/ 179 w 202"/>
              <a:gd name="T89" fmla="*/ 154 h 169"/>
              <a:gd name="T90" fmla="*/ 191 w 202"/>
              <a:gd name="T91" fmla="*/ 143 h 169"/>
              <a:gd name="T92" fmla="*/ 181 w 202"/>
              <a:gd name="T93" fmla="*/ 132 h 169"/>
              <a:gd name="T94" fmla="*/ 186 w 202"/>
              <a:gd name="T95" fmla="*/ 132 h 169"/>
              <a:gd name="T96" fmla="*/ 198 w 202"/>
              <a:gd name="T97" fmla="*/ 121 h 169"/>
              <a:gd name="T98" fmla="*/ 189 w 202"/>
              <a:gd name="T99" fmla="*/ 110 h 169"/>
              <a:gd name="T100" fmla="*/ 190 w 202"/>
              <a:gd name="T101" fmla="*/ 110 h 169"/>
              <a:gd name="T102" fmla="*/ 202 w 202"/>
              <a:gd name="T103" fmla="*/ 99 h 169"/>
              <a:gd name="T104" fmla="*/ 0 w 202"/>
              <a:gd name="T105" fmla="*/ 67 h 169"/>
              <a:gd name="T106" fmla="*/ 53 w 202"/>
              <a:gd name="T107" fmla="*/ 67 h 169"/>
              <a:gd name="T108" fmla="*/ 53 w 202"/>
              <a:gd name="T109" fmla="*/ 169 h 169"/>
              <a:gd name="T110" fmla="*/ 0 w 202"/>
              <a:gd name="T111" fmla="*/ 169 h 169"/>
              <a:gd name="T112" fmla="*/ 0 w 202"/>
              <a:gd name="T113" fmla="*/ 67 h 169"/>
              <a:gd name="T114" fmla="*/ 32 w 202"/>
              <a:gd name="T115" fmla="*/ 153 h 169"/>
              <a:gd name="T116" fmla="*/ 38 w 202"/>
              <a:gd name="T117" fmla="*/ 159 h 169"/>
              <a:gd name="T118" fmla="*/ 45 w 202"/>
              <a:gd name="T119" fmla="*/ 153 h 169"/>
              <a:gd name="T120" fmla="*/ 38 w 202"/>
              <a:gd name="T121" fmla="*/ 146 h 169"/>
              <a:gd name="T122" fmla="*/ 32 w 202"/>
              <a:gd name="T123" fmla="*/ 15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" h="169">
                <a:moveTo>
                  <a:pt x="138" y="143"/>
                </a:moveTo>
                <a:cubicBezTo>
                  <a:pt x="138" y="147"/>
                  <a:pt x="139" y="151"/>
                  <a:pt x="142" y="154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19" y="154"/>
                  <a:pt x="102" y="149"/>
                  <a:pt x="97" y="149"/>
                </a:cubicBezTo>
                <a:cubicBezTo>
                  <a:pt x="92" y="149"/>
                  <a:pt x="90" y="151"/>
                  <a:pt x="86" y="151"/>
                </a:cubicBezTo>
                <a:cubicBezTo>
                  <a:pt x="82" y="151"/>
                  <a:pt x="75" y="147"/>
                  <a:pt x="71" y="147"/>
                </a:cubicBezTo>
                <a:cubicBezTo>
                  <a:pt x="60" y="147"/>
                  <a:pt x="60" y="147"/>
                  <a:pt x="60" y="147"/>
                </a:cubicBezTo>
                <a:cubicBezTo>
                  <a:pt x="60" y="73"/>
                  <a:pt x="60" y="73"/>
                  <a:pt x="60" y="73"/>
                </a:cubicBezTo>
                <a:cubicBezTo>
                  <a:pt x="64" y="74"/>
                  <a:pt x="73" y="75"/>
                  <a:pt x="80" y="70"/>
                </a:cubicBezTo>
                <a:cubicBezTo>
                  <a:pt x="89" y="64"/>
                  <a:pt x="97" y="55"/>
                  <a:pt x="101" y="48"/>
                </a:cubicBezTo>
                <a:cubicBezTo>
                  <a:pt x="106" y="42"/>
                  <a:pt x="116" y="36"/>
                  <a:pt x="122" y="21"/>
                </a:cubicBezTo>
                <a:cubicBezTo>
                  <a:pt x="125" y="15"/>
                  <a:pt x="123" y="0"/>
                  <a:pt x="133" y="4"/>
                </a:cubicBezTo>
                <a:cubicBezTo>
                  <a:pt x="144" y="7"/>
                  <a:pt x="144" y="18"/>
                  <a:pt x="144" y="29"/>
                </a:cubicBezTo>
                <a:cubicBezTo>
                  <a:pt x="143" y="41"/>
                  <a:pt x="132" y="63"/>
                  <a:pt x="132" y="67"/>
                </a:cubicBezTo>
                <a:cubicBezTo>
                  <a:pt x="130" y="77"/>
                  <a:pt x="131" y="83"/>
                  <a:pt x="131" y="92"/>
                </a:cubicBezTo>
                <a:cubicBezTo>
                  <a:pt x="130" y="104"/>
                  <a:pt x="123" y="113"/>
                  <a:pt x="123" y="113"/>
                </a:cubicBezTo>
                <a:cubicBezTo>
                  <a:pt x="123" y="113"/>
                  <a:pt x="133" y="107"/>
                  <a:pt x="135" y="98"/>
                </a:cubicBezTo>
                <a:cubicBezTo>
                  <a:pt x="137" y="89"/>
                  <a:pt x="135" y="80"/>
                  <a:pt x="141" y="71"/>
                </a:cubicBezTo>
                <a:cubicBezTo>
                  <a:pt x="142" y="69"/>
                  <a:pt x="143" y="68"/>
                  <a:pt x="145" y="67"/>
                </a:cubicBezTo>
                <a:cubicBezTo>
                  <a:pt x="143" y="69"/>
                  <a:pt x="142" y="73"/>
                  <a:pt x="142" y="77"/>
                </a:cubicBezTo>
                <a:cubicBezTo>
                  <a:pt x="142" y="82"/>
                  <a:pt x="144" y="87"/>
                  <a:pt x="148" y="90"/>
                </a:cubicBezTo>
                <a:cubicBezTo>
                  <a:pt x="147" y="93"/>
                  <a:pt x="146" y="96"/>
                  <a:pt x="146" y="99"/>
                </a:cubicBezTo>
                <a:cubicBezTo>
                  <a:pt x="146" y="102"/>
                  <a:pt x="147" y="105"/>
                  <a:pt x="148" y="108"/>
                </a:cubicBezTo>
                <a:cubicBezTo>
                  <a:pt x="144" y="111"/>
                  <a:pt x="142" y="115"/>
                  <a:pt x="142" y="121"/>
                </a:cubicBezTo>
                <a:cubicBezTo>
                  <a:pt x="142" y="124"/>
                  <a:pt x="143" y="127"/>
                  <a:pt x="144" y="129"/>
                </a:cubicBezTo>
                <a:cubicBezTo>
                  <a:pt x="140" y="133"/>
                  <a:pt x="138" y="137"/>
                  <a:pt x="138" y="143"/>
                </a:cubicBezTo>
                <a:moveTo>
                  <a:pt x="202" y="99"/>
                </a:moveTo>
                <a:cubicBezTo>
                  <a:pt x="202" y="93"/>
                  <a:pt x="197" y="88"/>
                  <a:pt x="190" y="88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90" y="87"/>
                  <a:pt x="194" y="82"/>
                  <a:pt x="194" y="77"/>
                </a:cubicBezTo>
                <a:cubicBezTo>
                  <a:pt x="194" y="71"/>
                  <a:pt x="189" y="66"/>
                  <a:pt x="182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2" y="66"/>
                  <a:pt x="148" y="71"/>
                  <a:pt x="148" y="77"/>
                </a:cubicBezTo>
                <a:cubicBezTo>
                  <a:pt x="148" y="83"/>
                  <a:pt x="153" y="88"/>
                  <a:pt x="160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56" y="89"/>
                  <a:pt x="152" y="94"/>
                  <a:pt x="152" y="99"/>
                </a:cubicBezTo>
                <a:cubicBezTo>
                  <a:pt x="152" y="104"/>
                  <a:pt x="156" y="109"/>
                  <a:pt x="161" y="110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3" y="110"/>
                  <a:pt x="148" y="115"/>
                  <a:pt x="148" y="121"/>
                </a:cubicBezTo>
                <a:cubicBezTo>
                  <a:pt x="148" y="126"/>
                  <a:pt x="152" y="130"/>
                  <a:pt x="157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49" y="132"/>
                  <a:pt x="144" y="137"/>
                  <a:pt x="144" y="143"/>
                </a:cubicBezTo>
                <a:cubicBezTo>
                  <a:pt x="144" y="149"/>
                  <a:pt x="149" y="154"/>
                  <a:pt x="156" y="154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79" y="154"/>
                  <a:pt x="179" y="154"/>
                  <a:pt x="179" y="154"/>
                </a:cubicBezTo>
                <a:cubicBezTo>
                  <a:pt x="185" y="154"/>
                  <a:pt x="191" y="149"/>
                  <a:pt x="191" y="143"/>
                </a:cubicBezTo>
                <a:cubicBezTo>
                  <a:pt x="191" y="137"/>
                  <a:pt x="187" y="133"/>
                  <a:pt x="181" y="132"/>
                </a:cubicBezTo>
                <a:cubicBezTo>
                  <a:pt x="186" y="132"/>
                  <a:pt x="186" y="132"/>
                  <a:pt x="186" y="132"/>
                </a:cubicBezTo>
                <a:cubicBezTo>
                  <a:pt x="193" y="132"/>
                  <a:pt x="198" y="127"/>
                  <a:pt x="198" y="121"/>
                </a:cubicBezTo>
                <a:cubicBezTo>
                  <a:pt x="198" y="115"/>
                  <a:pt x="194" y="111"/>
                  <a:pt x="189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7" y="110"/>
                  <a:pt x="202" y="105"/>
                  <a:pt x="202" y="99"/>
                </a:cubicBezTo>
                <a:moveTo>
                  <a:pt x="0" y="67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0" y="169"/>
                  <a:pt x="0" y="169"/>
                  <a:pt x="0" y="169"/>
                </a:cubicBezTo>
                <a:lnTo>
                  <a:pt x="0" y="67"/>
                </a:lnTo>
                <a:close/>
                <a:moveTo>
                  <a:pt x="32" y="153"/>
                </a:moveTo>
                <a:cubicBezTo>
                  <a:pt x="32" y="156"/>
                  <a:pt x="35" y="159"/>
                  <a:pt x="38" y="159"/>
                </a:cubicBezTo>
                <a:cubicBezTo>
                  <a:pt x="42" y="159"/>
                  <a:pt x="45" y="156"/>
                  <a:pt x="45" y="153"/>
                </a:cubicBezTo>
                <a:cubicBezTo>
                  <a:pt x="45" y="149"/>
                  <a:pt x="42" y="146"/>
                  <a:pt x="38" y="146"/>
                </a:cubicBezTo>
                <a:cubicBezTo>
                  <a:pt x="35" y="146"/>
                  <a:pt x="32" y="149"/>
                  <a:pt x="32" y="153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26"/>
          <p:cNvSpPr>
            <a:spLocks/>
          </p:cNvSpPr>
          <p:nvPr/>
        </p:nvSpPr>
        <p:spPr bwMode="auto">
          <a:xfrm>
            <a:off x="3459611" y="5166110"/>
            <a:ext cx="428301" cy="409799"/>
          </a:xfrm>
          <a:custGeom>
            <a:avLst/>
            <a:gdLst>
              <a:gd name="T0" fmla="*/ 90 w 196"/>
              <a:gd name="T1" fmla="*/ 9 h 187"/>
              <a:gd name="T2" fmla="*/ 105 w 196"/>
              <a:gd name="T3" fmla="*/ 9 h 187"/>
              <a:gd name="T4" fmla="*/ 122 w 196"/>
              <a:gd name="T5" fmla="*/ 43 h 187"/>
              <a:gd name="T6" fmla="*/ 147 w 196"/>
              <a:gd name="T7" fmla="*/ 61 h 187"/>
              <a:gd name="T8" fmla="*/ 184 w 196"/>
              <a:gd name="T9" fmla="*/ 66 h 187"/>
              <a:gd name="T10" fmla="*/ 189 w 196"/>
              <a:gd name="T11" fmla="*/ 81 h 187"/>
              <a:gd name="T12" fmla="*/ 162 w 196"/>
              <a:gd name="T13" fmla="*/ 107 h 187"/>
              <a:gd name="T14" fmla="*/ 152 w 196"/>
              <a:gd name="T15" fmla="*/ 136 h 187"/>
              <a:gd name="T16" fmla="*/ 159 w 196"/>
              <a:gd name="T17" fmla="*/ 173 h 187"/>
              <a:gd name="T18" fmla="*/ 146 w 196"/>
              <a:gd name="T19" fmla="*/ 182 h 187"/>
              <a:gd name="T20" fmla="*/ 113 w 196"/>
              <a:gd name="T21" fmla="*/ 165 h 187"/>
              <a:gd name="T22" fmla="*/ 82 w 196"/>
              <a:gd name="T23" fmla="*/ 165 h 187"/>
              <a:gd name="T24" fmla="*/ 49 w 196"/>
              <a:gd name="T25" fmla="*/ 182 h 187"/>
              <a:gd name="T26" fmla="*/ 36 w 196"/>
              <a:gd name="T27" fmla="*/ 173 h 187"/>
              <a:gd name="T28" fmla="*/ 43 w 196"/>
              <a:gd name="T29" fmla="*/ 136 h 187"/>
              <a:gd name="T30" fmla="*/ 33 w 196"/>
              <a:gd name="T31" fmla="*/ 107 h 187"/>
              <a:gd name="T32" fmla="*/ 6 w 196"/>
              <a:gd name="T33" fmla="*/ 81 h 187"/>
              <a:gd name="T34" fmla="*/ 11 w 196"/>
              <a:gd name="T35" fmla="*/ 66 h 187"/>
              <a:gd name="T36" fmla="*/ 48 w 196"/>
              <a:gd name="T37" fmla="*/ 61 h 187"/>
              <a:gd name="T38" fmla="*/ 73 w 196"/>
              <a:gd name="T39" fmla="*/ 43 h 187"/>
              <a:gd name="T40" fmla="*/ 90 w 196"/>
              <a:gd name="T41" fmla="*/ 9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96" h="187">
                <a:moveTo>
                  <a:pt x="90" y="9"/>
                </a:moveTo>
                <a:cubicBezTo>
                  <a:pt x="94" y="0"/>
                  <a:pt x="101" y="0"/>
                  <a:pt x="105" y="9"/>
                </a:cubicBezTo>
                <a:cubicBezTo>
                  <a:pt x="122" y="43"/>
                  <a:pt x="122" y="43"/>
                  <a:pt x="122" y="43"/>
                </a:cubicBezTo>
                <a:cubicBezTo>
                  <a:pt x="126" y="51"/>
                  <a:pt x="137" y="59"/>
                  <a:pt x="147" y="61"/>
                </a:cubicBezTo>
                <a:cubicBezTo>
                  <a:pt x="184" y="66"/>
                  <a:pt x="184" y="66"/>
                  <a:pt x="184" y="66"/>
                </a:cubicBezTo>
                <a:cubicBezTo>
                  <a:pt x="193" y="67"/>
                  <a:pt x="196" y="74"/>
                  <a:pt x="189" y="81"/>
                </a:cubicBezTo>
                <a:cubicBezTo>
                  <a:pt x="162" y="107"/>
                  <a:pt x="162" y="107"/>
                  <a:pt x="162" y="107"/>
                </a:cubicBezTo>
                <a:cubicBezTo>
                  <a:pt x="155" y="114"/>
                  <a:pt x="151" y="127"/>
                  <a:pt x="152" y="136"/>
                </a:cubicBezTo>
                <a:cubicBezTo>
                  <a:pt x="159" y="173"/>
                  <a:pt x="159" y="173"/>
                  <a:pt x="159" y="173"/>
                </a:cubicBezTo>
                <a:cubicBezTo>
                  <a:pt x="160" y="183"/>
                  <a:pt x="155" y="187"/>
                  <a:pt x="146" y="182"/>
                </a:cubicBezTo>
                <a:cubicBezTo>
                  <a:pt x="113" y="165"/>
                  <a:pt x="113" y="165"/>
                  <a:pt x="113" y="165"/>
                </a:cubicBezTo>
                <a:cubicBezTo>
                  <a:pt x="105" y="160"/>
                  <a:pt x="91" y="160"/>
                  <a:pt x="82" y="165"/>
                </a:cubicBezTo>
                <a:cubicBezTo>
                  <a:pt x="49" y="182"/>
                  <a:pt x="49" y="182"/>
                  <a:pt x="49" y="182"/>
                </a:cubicBezTo>
                <a:cubicBezTo>
                  <a:pt x="40" y="187"/>
                  <a:pt x="35" y="183"/>
                  <a:pt x="36" y="173"/>
                </a:cubicBezTo>
                <a:cubicBezTo>
                  <a:pt x="43" y="136"/>
                  <a:pt x="43" y="136"/>
                  <a:pt x="43" y="136"/>
                </a:cubicBezTo>
                <a:cubicBezTo>
                  <a:pt x="44" y="127"/>
                  <a:pt x="40" y="114"/>
                  <a:pt x="33" y="107"/>
                </a:cubicBezTo>
                <a:cubicBezTo>
                  <a:pt x="6" y="81"/>
                  <a:pt x="6" y="81"/>
                  <a:pt x="6" y="81"/>
                </a:cubicBezTo>
                <a:cubicBezTo>
                  <a:pt x="0" y="74"/>
                  <a:pt x="2" y="67"/>
                  <a:pt x="11" y="66"/>
                </a:cubicBezTo>
                <a:cubicBezTo>
                  <a:pt x="48" y="61"/>
                  <a:pt x="48" y="61"/>
                  <a:pt x="48" y="61"/>
                </a:cubicBezTo>
                <a:cubicBezTo>
                  <a:pt x="58" y="59"/>
                  <a:pt x="69" y="51"/>
                  <a:pt x="73" y="43"/>
                </a:cubicBezTo>
                <a:lnTo>
                  <a:pt x="90" y="9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55"/>
          <p:cNvSpPr>
            <a:spLocks noEditPoints="1"/>
          </p:cNvSpPr>
          <p:nvPr/>
        </p:nvSpPr>
        <p:spPr bwMode="auto">
          <a:xfrm>
            <a:off x="5735232" y="5178135"/>
            <a:ext cx="419975" cy="385748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60"/>
          <p:cNvSpPr>
            <a:spLocks noEditPoints="1"/>
          </p:cNvSpPr>
          <p:nvPr/>
        </p:nvSpPr>
        <p:spPr bwMode="auto">
          <a:xfrm>
            <a:off x="7985444" y="5160559"/>
            <a:ext cx="408874" cy="420900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80"/>
          <p:cNvSpPr>
            <a:spLocks noEditPoints="1"/>
          </p:cNvSpPr>
          <p:nvPr/>
        </p:nvSpPr>
        <p:spPr bwMode="auto">
          <a:xfrm>
            <a:off x="10231455" y="5217913"/>
            <a:ext cx="456977" cy="306193"/>
          </a:xfrm>
          <a:custGeom>
            <a:avLst/>
            <a:gdLst>
              <a:gd name="T0" fmla="*/ 48 w 209"/>
              <a:gd name="T1" fmla="*/ 24 h 140"/>
              <a:gd name="T2" fmla="*/ 48 w 209"/>
              <a:gd name="T3" fmla="*/ 53 h 140"/>
              <a:gd name="T4" fmla="*/ 59 w 209"/>
              <a:gd name="T5" fmla="*/ 58 h 140"/>
              <a:gd name="T6" fmla="*/ 71 w 209"/>
              <a:gd name="T7" fmla="*/ 83 h 140"/>
              <a:gd name="T8" fmla="*/ 65 w 209"/>
              <a:gd name="T9" fmla="*/ 117 h 140"/>
              <a:gd name="T10" fmla="*/ 31 w 209"/>
              <a:gd name="T11" fmla="*/ 117 h 140"/>
              <a:gd name="T12" fmla="*/ 25 w 209"/>
              <a:gd name="T13" fmla="*/ 83 h 140"/>
              <a:gd name="T14" fmla="*/ 37 w 209"/>
              <a:gd name="T15" fmla="*/ 58 h 140"/>
              <a:gd name="T16" fmla="*/ 59 w 209"/>
              <a:gd name="T17" fmla="*/ 58 h 140"/>
              <a:gd name="T18" fmla="*/ 55 w 209"/>
              <a:gd name="T19" fmla="*/ 61 h 140"/>
              <a:gd name="T20" fmla="*/ 49 w 209"/>
              <a:gd name="T21" fmla="*/ 61 h 140"/>
              <a:gd name="T22" fmla="*/ 42 w 209"/>
              <a:gd name="T23" fmla="*/ 60 h 140"/>
              <a:gd name="T24" fmla="*/ 45 w 209"/>
              <a:gd name="T25" fmla="*/ 63 h 140"/>
              <a:gd name="T26" fmla="*/ 47 w 209"/>
              <a:gd name="T27" fmla="*/ 67 h 140"/>
              <a:gd name="T28" fmla="*/ 48 w 209"/>
              <a:gd name="T29" fmla="*/ 92 h 140"/>
              <a:gd name="T30" fmla="*/ 50 w 209"/>
              <a:gd name="T31" fmla="*/ 67 h 140"/>
              <a:gd name="T32" fmla="*/ 51 w 209"/>
              <a:gd name="T33" fmla="*/ 63 h 140"/>
              <a:gd name="T34" fmla="*/ 157 w 209"/>
              <a:gd name="T35" fmla="*/ 104 h 140"/>
              <a:gd name="T36" fmla="*/ 93 w 209"/>
              <a:gd name="T37" fmla="*/ 97 h 140"/>
              <a:gd name="T38" fmla="*/ 93 w 209"/>
              <a:gd name="T39" fmla="*/ 86 h 140"/>
              <a:gd name="T40" fmla="*/ 182 w 209"/>
              <a:gd name="T41" fmla="*/ 78 h 140"/>
              <a:gd name="T42" fmla="*/ 93 w 209"/>
              <a:gd name="T43" fmla="*/ 86 h 140"/>
              <a:gd name="T44" fmla="*/ 182 w 209"/>
              <a:gd name="T45" fmla="*/ 50 h 140"/>
              <a:gd name="T46" fmla="*/ 93 w 209"/>
              <a:gd name="T47" fmla="*/ 31 h 140"/>
              <a:gd name="T48" fmla="*/ 121 w 209"/>
              <a:gd name="T49" fmla="*/ 68 h 140"/>
              <a:gd name="T50" fmla="*/ 182 w 209"/>
              <a:gd name="T51" fmla="*/ 60 h 140"/>
              <a:gd name="T52" fmla="*/ 121 w 209"/>
              <a:gd name="T53" fmla="*/ 68 h 140"/>
              <a:gd name="T54" fmla="*/ 209 w 209"/>
              <a:gd name="T55" fmla="*/ 126 h 140"/>
              <a:gd name="T56" fmla="*/ 14 w 209"/>
              <a:gd name="T57" fmla="*/ 140 h 140"/>
              <a:gd name="T58" fmla="*/ 0 w 209"/>
              <a:gd name="T59" fmla="*/ 14 h 140"/>
              <a:gd name="T60" fmla="*/ 196 w 209"/>
              <a:gd name="T61" fmla="*/ 0 h 140"/>
              <a:gd name="T62" fmla="*/ 200 w 209"/>
              <a:gd name="T63" fmla="*/ 14 h 140"/>
              <a:gd name="T64" fmla="*/ 14 w 209"/>
              <a:gd name="T65" fmla="*/ 10 h 140"/>
              <a:gd name="T66" fmla="*/ 10 w 209"/>
              <a:gd name="T67" fmla="*/ 126 h 140"/>
              <a:gd name="T68" fmla="*/ 196 w 209"/>
              <a:gd name="T69" fmla="*/ 130 h 140"/>
              <a:gd name="T70" fmla="*/ 200 w 209"/>
              <a:gd name="T71" fmla="*/ 14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09" h="140">
                <a:moveTo>
                  <a:pt x="34" y="39"/>
                </a:moveTo>
                <a:cubicBezTo>
                  <a:pt x="34" y="31"/>
                  <a:pt x="40" y="24"/>
                  <a:pt x="48" y="24"/>
                </a:cubicBezTo>
                <a:cubicBezTo>
                  <a:pt x="56" y="24"/>
                  <a:pt x="63" y="31"/>
                  <a:pt x="63" y="39"/>
                </a:cubicBezTo>
                <a:cubicBezTo>
                  <a:pt x="63" y="47"/>
                  <a:pt x="56" y="53"/>
                  <a:pt x="48" y="53"/>
                </a:cubicBezTo>
                <a:cubicBezTo>
                  <a:pt x="40" y="53"/>
                  <a:pt x="34" y="47"/>
                  <a:pt x="34" y="39"/>
                </a:cubicBezTo>
                <a:close/>
                <a:moveTo>
                  <a:pt x="59" y="58"/>
                </a:moveTo>
                <a:cubicBezTo>
                  <a:pt x="69" y="59"/>
                  <a:pt x="74" y="61"/>
                  <a:pt x="74" y="61"/>
                </a:cubicBezTo>
                <a:cubicBezTo>
                  <a:pt x="74" y="61"/>
                  <a:pt x="73" y="79"/>
                  <a:pt x="71" y="83"/>
                </a:cubicBezTo>
                <a:cubicBezTo>
                  <a:pt x="70" y="88"/>
                  <a:pt x="65" y="90"/>
                  <a:pt x="65" y="94"/>
                </a:cubicBezTo>
                <a:cubicBezTo>
                  <a:pt x="65" y="117"/>
                  <a:pt x="65" y="117"/>
                  <a:pt x="65" y="117"/>
                </a:cubicBezTo>
                <a:cubicBezTo>
                  <a:pt x="65" y="117"/>
                  <a:pt x="57" y="119"/>
                  <a:pt x="48" y="119"/>
                </a:cubicBezTo>
                <a:cubicBezTo>
                  <a:pt x="40" y="119"/>
                  <a:pt x="31" y="117"/>
                  <a:pt x="31" y="117"/>
                </a:cubicBezTo>
                <a:cubicBezTo>
                  <a:pt x="31" y="94"/>
                  <a:pt x="31" y="94"/>
                  <a:pt x="31" y="94"/>
                </a:cubicBezTo>
                <a:cubicBezTo>
                  <a:pt x="31" y="90"/>
                  <a:pt x="26" y="88"/>
                  <a:pt x="25" y="83"/>
                </a:cubicBezTo>
                <a:cubicBezTo>
                  <a:pt x="23" y="79"/>
                  <a:pt x="22" y="61"/>
                  <a:pt x="22" y="61"/>
                </a:cubicBezTo>
                <a:cubicBezTo>
                  <a:pt x="22" y="61"/>
                  <a:pt x="27" y="59"/>
                  <a:pt x="37" y="58"/>
                </a:cubicBezTo>
                <a:cubicBezTo>
                  <a:pt x="39" y="57"/>
                  <a:pt x="43" y="55"/>
                  <a:pt x="48" y="55"/>
                </a:cubicBezTo>
                <a:cubicBezTo>
                  <a:pt x="53" y="55"/>
                  <a:pt x="58" y="57"/>
                  <a:pt x="59" y="58"/>
                </a:cubicBezTo>
                <a:close/>
                <a:moveTo>
                  <a:pt x="51" y="63"/>
                </a:moveTo>
                <a:cubicBezTo>
                  <a:pt x="53" y="63"/>
                  <a:pt x="54" y="62"/>
                  <a:pt x="55" y="61"/>
                </a:cubicBezTo>
                <a:cubicBezTo>
                  <a:pt x="54" y="60"/>
                  <a:pt x="54" y="60"/>
                  <a:pt x="54" y="60"/>
                </a:cubicBezTo>
                <a:cubicBezTo>
                  <a:pt x="52" y="60"/>
                  <a:pt x="51" y="60"/>
                  <a:pt x="49" y="61"/>
                </a:cubicBezTo>
                <a:cubicBezTo>
                  <a:pt x="47" y="61"/>
                  <a:pt x="47" y="61"/>
                  <a:pt x="47" y="61"/>
                </a:cubicBezTo>
                <a:cubicBezTo>
                  <a:pt x="45" y="60"/>
                  <a:pt x="44" y="60"/>
                  <a:pt x="42" y="60"/>
                </a:cubicBezTo>
                <a:cubicBezTo>
                  <a:pt x="41" y="61"/>
                  <a:pt x="41" y="61"/>
                  <a:pt x="41" y="61"/>
                </a:cubicBezTo>
                <a:cubicBezTo>
                  <a:pt x="42" y="62"/>
                  <a:pt x="44" y="63"/>
                  <a:pt x="45" y="63"/>
                </a:cubicBezTo>
                <a:cubicBezTo>
                  <a:pt x="45" y="64"/>
                  <a:pt x="45" y="64"/>
                  <a:pt x="45" y="64"/>
                </a:cubicBezTo>
                <a:cubicBezTo>
                  <a:pt x="47" y="67"/>
                  <a:pt x="47" y="67"/>
                  <a:pt x="47" y="67"/>
                </a:cubicBezTo>
                <a:cubicBezTo>
                  <a:pt x="43" y="87"/>
                  <a:pt x="43" y="87"/>
                  <a:pt x="43" y="87"/>
                </a:cubicBezTo>
                <a:cubicBezTo>
                  <a:pt x="48" y="92"/>
                  <a:pt x="48" y="92"/>
                  <a:pt x="48" y="92"/>
                </a:cubicBezTo>
                <a:cubicBezTo>
                  <a:pt x="53" y="87"/>
                  <a:pt x="53" y="87"/>
                  <a:pt x="53" y="87"/>
                </a:cubicBezTo>
                <a:cubicBezTo>
                  <a:pt x="50" y="67"/>
                  <a:pt x="50" y="67"/>
                  <a:pt x="50" y="67"/>
                </a:cubicBezTo>
                <a:cubicBezTo>
                  <a:pt x="51" y="64"/>
                  <a:pt x="51" y="64"/>
                  <a:pt x="51" y="64"/>
                </a:cubicBezTo>
                <a:lnTo>
                  <a:pt x="51" y="63"/>
                </a:lnTo>
                <a:close/>
                <a:moveTo>
                  <a:pt x="93" y="104"/>
                </a:moveTo>
                <a:cubicBezTo>
                  <a:pt x="157" y="104"/>
                  <a:pt x="157" y="104"/>
                  <a:pt x="157" y="104"/>
                </a:cubicBezTo>
                <a:cubicBezTo>
                  <a:pt x="157" y="97"/>
                  <a:pt x="157" y="97"/>
                  <a:pt x="157" y="97"/>
                </a:cubicBezTo>
                <a:cubicBezTo>
                  <a:pt x="93" y="97"/>
                  <a:pt x="93" y="97"/>
                  <a:pt x="93" y="97"/>
                </a:cubicBezTo>
                <a:lnTo>
                  <a:pt x="93" y="104"/>
                </a:lnTo>
                <a:close/>
                <a:moveTo>
                  <a:pt x="93" y="86"/>
                </a:moveTo>
                <a:cubicBezTo>
                  <a:pt x="182" y="86"/>
                  <a:pt x="182" y="86"/>
                  <a:pt x="182" y="86"/>
                </a:cubicBezTo>
                <a:cubicBezTo>
                  <a:pt x="182" y="78"/>
                  <a:pt x="182" y="78"/>
                  <a:pt x="182" y="78"/>
                </a:cubicBezTo>
                <a:cubicBezTo>
                  <a:pt x="93" y="78"/>
                  <a:pt x="93" y="78"/>
                  <a:pt x="93" y="78"/>
                </a:cubicBezTo>
                <a:lnTo>
                  <a:pt x="93" y="86"/>
                </a:lnTo>
                <a:close/>
                <a:moveTo>
                  <a:pt x="93" y="50"/>
                </a:moveTo>
                <a:cubicBezTo>
                  <a:pt x="182" y="50"/>
                  <a:pt x="182" y="50"/>
                  <a:pt x="182" y="50"/>
                </a:cubicBezTo>
                <a:cubicBezTo>
                  <a:pt x="182" y="31"/>
                  <a:pt x="182" y="31"/>
                  <a:pt x="182" y="31"/>
                </a:cubicBezTo>
                <a:cubicBezTo>
                  <a:pt x="93" y="31"/>
                  <a:pt x="93" y="31"/>
                  <a:pt x="93" y="31"/>
                </a:cubicBezTo>
                <a:lnTo>
                  <a:pt x="93" y="50"/>
                </a:lnTo>
                <a:close/>
                <a:moveTo>
                  <a:pt x="121" y="68"/>
                </a:moveTo>
                <a:cubicBezTo>
                  <a:pt x="182" y="68"/>
                  <a:pt x="182" y="68"/>
                  <a:pt x="182" y="68"/>
                </a:cubicBezTo>
                <a:cubicBezTo>
                  <a:pt x="182" y="60"/>
                  <a:pt x="182" y="60"/>
                  <a:pt x="182" y="60"/>
                </a:cubicBezTo>
                <a:cubicBezTo>
                  <a:pt x="121" y="60"/>
                  <a:pt x="121" y="60"/>
                  <a:pt x="121" y="60"/>
                </a:cubicBezTo>
                <a:lnTo>
                  <a:pt x="121" y="68"/>
                </a:lnTo>
                <a:close/>
                <a:moveTo>
                  <a:pt x="209" y="14"/>
                </a:moveTo>
                <a:cubicBezTo>
                  <a:pt x="209" y="126"/>
                  <a:pt x="209" y="126"/>
                  <a:pt x="209" y="126"/>
                </a:cubicBezTo>
                <a:cubicBezTo>
                  <a:pt x="209" y="134"/>
                  <a:pt x="203" y="140"/>
                  <a:pt x="196" y="140"/>
                </a:cubicBezTo>
                <a:cubicBezTo>
                  <a:pt x="14" y="140"/>
                  <a:pt x="14" y="140"/>
                  <a:pt x="14" y="140"/>
                </a:cubicBezTo>
                <a:cubicBezTo>
                  <a:pt x="6" y="140"/>
                  <a:pt x="0" y="134"/>
                  <a:pt x="0" y="126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7"/>
                  <a:pt x="6" y="0"/>
                  <a:pt x="14" y="0"/>
                </a:cubicBezTo>
                <a:cubicBezTo>
                  <a:pt x="196" y="0"/>
                  <a:pt x="196" y="0"/>
                  <a:pt x="196" y="0"/>
                </a:cubicBezTo>
                <a:cubicBezTo>
                  <a:pt x="203" y="0"/>
                  <a:pt x="209" y="7"/>
                  <a:pt x="209" y="14"/>
                </a:cubicBezTo>
                <a:close/>
                <a:moveTo>
                  <a:pt x="200" y="14"/>
                </a:moveTo>
                <a:cubicBezTo>
                  <a:pt x="200" y="12"/>
                  <a:pt x="198" y="10"/>
                  <a:pt x="196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11" y="10"/>
                  <a:pt x="10" y="12"/>
                  <a:pt x="10" y="14"/>
                </a:cubicBezTo>
                <a:cubicBezTo>
                  <a:pt x="10" y="126"/>
                  <a:pt x="10" y="126"/>
                  <a:pt x="10" y="126"/>
                </a:cubicBezTo>
                <a:cubicBezTo>
                  <a:pt x="10" y="128"/>
                  <a:pt x="11" y="130"/>
                  <a:pt x="14" y="130"/>
                </a:cubicBezTo>
                <a:cubicBezTo>
                  <a:pt x="196" y="130"/>
                  <a:pt x="196" y="130"/>
                  <a:pt x="196" y="130"/>
                </a:cubicBezTo>
                <a:cubicBezTo>
                  <a:pt x="198" y="130"/>
                  <a:pt x="200" y="128"/>
                  <a:pt x="200" y="126"/>
                </a:cubicBezTo>
                <a:lnTo>
                  <a:pt x="200" y="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71067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7"/>
          <p:cNvSpPr txBox="1">
            <a:spLocks/>
          </p:cNvSpPr>
          <p:nvPr/>
        </p:nvSpPr>
        <p:spPr>
          <a:xfrm>
            <a:off x="609600" y="991147"/>
            <a:ext cx="3508884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>
                <a:latin typeface="+mj-lt"/>
              </a:rPr>
              <a:t>MARKUS ONE</a:t>
            </a:r>
            <a:endParaRPr lang="id-ID" sz="3600" b="1" dirty="0">
              <a:latin typeface="+mj-lt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609600" y="1813169"/>
            <a:ext cx="650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sz="1600" dirty="0"/>
              <a:t> </a:t>
            </a:r>
            <a:endParaRPr lang="en-US" sz="1600" dirty="0"/>
          </a:p>
        </p:txBody>
      </p:sp>
      <p:sp>
        <p:nvSpPr>
          <p:cNvPr id="69" name="TextBox 63"/>
          <p:cNvSpPr txBox="1"/>
          <p:nvPr/>
        </p:nvSpPr>
        <p:spPr>
          <a:xfrm>
            <a:off x="609600" y="1505666"/>
            <a:ext cx="1594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dirty="0"/>
              <a:t>Creative Director</a:t>
            </a:r>
          </a:p>
        </p:txBody>
      </p:sp>
      <p:cxnSp>
        <p:nvCxnSpPr>
          <p:cNvPr id="89" name="Straight Connector 88"/>
          <p:cNvCxnSpPr/>
          <p:nvPr/>
        </p:nvCxnSpPr>
        <p:spPr>
          <a:xfrm>
            <a:off x="857203" y="3527655"/>
            <a:ext cx="6156854" cy="0"/>
          </a:xfrm>
          <a:prstGeom prst="line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857203" y="3527655"/>
            <a:ext cx="4885984" cy="0"/>
          </a:xfrm>
          <a:prstGeom prst="line">
            <a:avLst/>
          </a:prstGeom>
          <a:ln w="381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749083" y="3162907"/>
            <a:ext cx="755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Design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5376779" y="320100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</a:p>
        </p:txBody>
      </p:sp>
      <p:cxnSp>
        <p:nvCxnSpPr>
          <p:cNvPr id="93" name="Straight Connector 92"/>
          <p:cNvCxnSpPr/>
          <p:nvPr/>
        </p:nvCxnSpPr>
        <p:spPr>
          <a:xfrm>
            <a:off x="857203" y="4249004"/>
            <a:ext cx="6156854" cy="0"/>
          </a:xfrm>
          <a:prstGeom prst="line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857203" y="4249004"/>
            <a:ext cx="3950370" cy="0"/>
          </a:xfrm>
          <a:prstGeom prst="line">
            <a:avLst/>
          </a:prstGeom>
          <a:ln w="381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749083" y="3884256"/>
            <a:ext cx="13111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Development</a:t>
            </a:r>
          </a:p>
        </p:txBody>
      </p:sp>
      <p:sp>
        <p:nvSpPr>
          <p:cNvPr id="96" name="TextBox 95"/>
          <p:cNvSpPr txBox="1"/>
          <p:nvPr/>
        </p:nvSpPr>
        <p:spPr>
          <a:xfrm>
            <a:off x="4442337" y="3922355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56%</a:t>
            </a:r>
          </a:p>
        </p:txBody>
      </p:sp>
      <p:cxnSp>
        <p:nvCxnSpPr>
          <p:cNvPr id="97" name="Straight Connector 96"/>
          <p:cNvCxnSpPr/>
          <p:nvPr/>
        </p:nvCxnSpPr>
        <p:spPr>
          <a:xfrm>
            <a:off x="857203" y="5020102"/>
            <a:ext cx="6156854" cy="0"/>
          </a:xfrm>
          <a:prstGeom prst="line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857203" y="5020102"/>
            <a:ext cx="5509726" cy="0"/>
          </a:xfrm>
          <a:prstGeom prst="line">
            <a:avLst/>
          </a:prstGeom>
          <a:ln w="381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749083" y="4655354"/>
            <a:ext cx="10290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Marketing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995847" y="4693453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83%</a:t>
            </a:r>
          </a:p>
        </p:txBody>
      </p:sp>
      <p:cxnSp>
        <p:nvCxnSpPr>
          <p:cNvPr id="101" name="Straight Connector 100"/>
          <p:cNvCxnSpPr/>
          <p:nvPr/>
        </p:nvCxnSpPr>
        <p:spPr>
          <a:xfrm>
            <a:off x="857203" y="5791200"/>
            <a:ext cx="6156854" cy="0"/>
          </a:xfrm>
          <a:prstGeom prst="line">
            <a:avLst/>
          </a:prstGeom>
          <a:ln w="254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>
            <a:off x="857203" y="5791200"/>
            <a:ext cx="4885984" cy="0"/>
          </a:xfrm>
          <a:prstGeom prst="line">
            <a:avLst/>
          </a:prstGeom>
          <a:ln w="381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749083" y="5426453"/>
            <a:ext cx="12518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Presentation</a:t>
            </a:r>
          </a:p>
        </p:txBody>
      </p:sp>
      <p:sp>
        <p:nvSpPr>
          <p:cNvPr id="104" name="TextBox 103"/>
          <p:cNvSpPr txBox="1"/>
          <p:nvPr/>
        </p:nvSpPr>
        <p:spPr>
          <a:xfrm>
            <a:off x="5376779" y="5464551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75%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05957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Placeholder 51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3333"/>
          <a:stretch>
            <a:fillRect/>
          </a:stretch>
        </p:blipFill>
        <p:spPr>
          <a:xfrm>
            <a:off x="5185231" y="3492502"/>
            <a:ext cx="1371600" cy="1371600"/>
          </a:xfrm>
        </p:spPr>
      </p:pic>
      <p:pic>
        <p:nvPicPr>
          <p:cNvPr id="53" name="Picture Placeholder 52"/>
          <p:cNvPicPr>
            <a:picLocks noGrp="1" noChangeAspect="1"/>
          </p:cNvPicPr>
          <p:nvPr>
            <p:ph type="pic" sz="quarter" idx="1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3333"/>
          <a:stretch>
            <a:fillRect/>
          </a:stretch>
        </p:blipFill>
        <p:spPr>
          <a:xfrm>
            <a:off x="7458531" y="3492502"/>
            <a:ext cx="1371600" cy="1371600"/>
          </a:xfrm>
        </p:spPr>
      </p:pic>
      <p:pic>
        <p:nvPicPr>
          <p:cNvPr id="54" name="Picture Placeholder 53"/>
          <p:cNvPicPr>
            <a:picLocks noGrp="1" noChangeAspect="1"/>
          </p:cNvPicPr>
          <p:nvPr>
            <p:ph type="pic" sz="quarter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33" b="3333"/>
          <a:stretch>
            <a:fillRect/>
          </a:stretch>
        </p:blipFill>
        <p:spPr>
          <a:xfrm>
            <a:off x="9731831" y="3492502"/>
            <a:ext cx="1371600" cy="1371600"/>
          </a:xfrm>
        </p:spPr>
      </p:pic>
      <p:sp>
        <p:nvSpPr>
          <p:cNvPr id="40" name="Title 7"/>
          <p:cNvSpPr txBox="1">
            <a:spLocks/>
          </p:cNvSpPr>
          <p:nvPr/>
        </p:nvSpPr>
        <p:spPr>
          <a:xfrm>
            <a:off x="4920343" y="662479"/>
            <a:ext cx="3508884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2800" b="1" dirty="0">
                <a:latin typeface="+mj-lt"/>
              </a:rPr>
              <a:t>JONATHAN LIEM</a:t>
            </a:r>
            <a:endParaRPr lang="id-ID" sz="2800" b="1" dirty="0">
              <a:latin typeface="+mj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920343" y="1392255"/>
            <a:ext cx="650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sz="1600" dirty="0"/>
              <a:t> </a:t>
            </a:r>
            <a:endParaRPr lang="en-US" sz="1600" dirty="0"/>
          </a:p>
        </p:txBody>
      </p:sp>
      <p:sp>
        <p:nvSpPr>
          <p:cNvPr id="42" name="TextBox 63"/>
          <p:cNvSpPr txBox="1"/>
          <p:nvPr/>
        </p:nvSpPr>
        <p:spPr>
          <a:xfrm>
            <a:off x="4920343" y="1084752"/>
            <a:ext cx="15945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400" dirty="0"/>
              <a:t>Creative Director</a:t>
            </a:r>
          </a:p>
        </p:txBody>
      </p:sp>
      <p:sp>
        <p:nvSpPr>
          <p:cNvPr id="46" name="TextBox 23"/>
          <p:cNvSpPr txBox="1"/>
          <p:nvPr/>
        </p:nvSpPr>
        <p:spPr>
          <a:xfrm>
            <a:off x="4920343" y="2907188"/>
            <a:ext cx="27318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latin typeface="+mj-lt"/>
              </a:rPr>
              <a:t>And Big Three</a:t>
            </a:r>
            <a:endParaRPr lang="id-ID" b="1" dirty="0">
              <a:latin typeface="+mj-lt"/>
            </a:endParaRPr>
          </a:p>
        </p:txBody>
      </p:sp>
      <p:cxnSp>
        <p:nvCxnSpPr>
          <p:cNvPr id="47" name="Straight Connector 46"/>
          <p:cNvCxnSpPr>
            <a:cxnSpLocks/>
          </p:cNvCxnSpPr>
          <p:nvPr/>
        </p:nvCxnSpPr>
        <p:spPr>
          <a:xfrm>
            <a:off x="6828721" y="3058199"/>
            <a:ext cx="4434365" cy="0"/>
          </a:xfrm>
          <a:prstGeom prst="line">
            <a:avLst/>
          </a:prstGeom>
          <a:ln w="127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4652030" y="5533790"/>
            <a:ext cx="242640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61" name="TextBox 23"/>
          <p:cNvSpPr txBox="1"/>
          <p:nvPr/>
        </p:nvSpPr>
        <p:spPr>
          <a:xfrm>
            <a:off x="4821451" y="4980214"/>
            <a:ext cx="208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b="1" dirty="0">
                <a:latin typeface="+mj-lt"/>
              </a:rPr>
              <a:t>Clara Sunday</a:t>
            </a:r>
          </a:p>
        </p:txBody>
      </p:sp>
      <p:sp>
        <p:nvSpPr>
          <p:cNvPr id="62" name="TextBox 23"/>
          <p:cNvSpPr txBox="1"/>
          <p:nvPr/>
        </p:nvSpPr>
        <p:spPr>
          <a:xfrm>
            <a:off x="4821451" y="5198350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Co-Founder</a:t>
            </a:r>
          </a:p>
        </p:txBody>
      </p:sp>
      <p:cxnSp>
        <p:nvCxnSpPr>
          <p:cNvPr id="63" name="Straight Connector 62"/>
          <p:cNvCxnSpPr/>
          <p:nvPr/>
        </p:nvCxnSpPr>
        <p:spPr>
          <a:xfrm>
            <a:off x="5179432" y="5505864"/>
            <a:ext cx="1371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6921742" y="5533790"/>
            <a:ext cx="242640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65" name="TextBox 23"/>
          <p:cNvSpPr txBox="1"/>
          <p:nvPr/>
        </p:nvSpPr>
        <p:spPr>
          <a:xfrm>
            <a:off x="7091163" y="4980214"/>
            <a:ext cx="208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b="1" dirty="0">
                <a:latin typeface="+mj-lt"/>
              </a:rPr>
              <a:t>Clara Sunday</a:t>
            </a:r>
          </a:p>
        </p:txBody>
      </p:sp>
      <p:sp>
        <p:nvSpPr>
          <p:cNvPr id="66" name="TextBox 23"/>
          <p:cNvSpPr txBox="1"/>
          <p:nvPr/>
        </p:nvSpPr>
        <p:spPr>
          <a:xfrm>
            <a:off x="7091163" y="5198350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Co-Founder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7449144" y="5505864"/>
            <a:ext cx="1371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/>
          <p:cNvSpPr/>
          <p:nvPr/>
        </p:nvSpPr>
        <p:spPr>
          <a:xfrm>
            <a:off x="9220482" y="5505864"/>
            <a:ext cx="242640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69" name="TextBox 23"/>
          <p:cNvSpPr txBox="1"/>
          <p:nvPr/>
        </p:nvSpPr>
        <p:spPr>
          <a:xfrm>
            <a:off x="9389903" y="4952288"/>
            <a:ext cx="208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400" b="1" dirty="0">
                <a:latin typeface="+mj-lt"/>
              </a:rPr>
              <a:t>Clara Sunday</a:t>
            </a:r>
          </a:p>
        </p:txBody>
      </p:sp>
      <p:sp>
        <p:nvSpPr>
          <p:cNvPr id="70" name="TextBox 23"/>
          <p:cNvSpPr txBox="1"/>
          <p:nvPr/>
        </p:nvSpPr>
        <p:spPr>
          <a:xfrm>
            <a:off x="9389903" y="5170424"/>
            <a:ext cx="20875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Co-Founder</a:t>
            </a:r>
          </a:p>
        </p:txBody>
      </p:sp>
      <p:cxnSp>
        <p:nvCxnSpPr>
          <p:cNvPr id="71" name="Straight Connector 70"/>
          <p:cNvCxnSpPr/>
          <p:nvPr/>
        </p:nvCxnSpPr>
        <p:spPr>
          <a:xfrm>
            <a:off x="9747884" y="5477938"/>
            <a:ext cx="1371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85354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0" name="Rectangle 39"/>
          <p:cNvSpPr/>
          <p:nvPr/>
        </p:nvSpPr>
        <p:spPr>
          <a:xfrm>
            <a:off x="377371" y="0"/>
            <a:ext cx="5588000" cy="6858000"/>
          </a:xfrm>
          <a:prstGeom prst="rect">
            <a:avLst/>
          </a:prstGeom>
          <a:solidFill>
            <a:schemeClr val="accent1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itle 7"/>
          <p:cNvSpPr txBox="1">
            <a:spLocks/>
          </p:cNvSpPr>
          <p:nvPr/>
        </p:nvSpPr>
        <p:spPr>
          <a:xfrm>
            <a:off x="609599" y="891821"/>
            <a:ext cx="4020457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>
                <a:solidFill>
                  <a:schemeClr val="bg2"/>
                </a:solidFill>
                <a:latin typeface="+mj-lt"/>
              </a:rPr>
              <a:t>MALO RICARDO</a:t>
            </a:r>
            <a:endParaRPr lang="id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9600" y="2021778"/>
            <a:ext cx="5138057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>
                <a:solidFill>
                  <a:schemeClr val="bg2"/>
                </a:solidFill>
              </a:rPr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dirty="0">
                <a:solidFill>
                  <a:schemeClr val="bg2"/>
                </a:solidFill>
              </a:rPr>
              <a:t> 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9" name="TextBox 63"/>
          <p:cNvSpPr txBox="1"/>
          <p:nvPr/>
        </p:nvSpPr>
        <p:spPr>
          <a:xfrm>
            <a:off x="609600" y="1423990"/>
            <a:ext cx="178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dirty="0">
                <a:solidFill>
                  <a:schemeClr val="bg2"/>
                </a:solidFill>
              </a:rPr>
              <a:t>Creative Director</a:t>
            </a:r>
          </a:p>
        </p:txBody>
      </p:sp>
      <p:cxnSp>
        <p:nvCxnSpPr>
          <p:cNvPr id="60" name="Straight Connector 59"/>
          <p:cNvCxnSpPr>
            <a:cxnSpLocks/>
          </p:cNvCxnSpPr>
          <p:nvPr/>
        </p:nvCxnSpPr>
        <p:spPr>
          <a:xfrm>
            <a:off x="732721" y="1926087"/>
            <a:ext cx="2505779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779569" y="4937755"/>
            <a:ext cx="4090464" cy="0"/>
          </a:xfrm>
          <a:prstGeom prst="line">
            <a:avLst/>
          </a:prstGeom>
          <a:ln w="571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79568" y="4937755"/>
            <a:ext cx="3657600" cy="0"/>
          </a:xfrm>
          <a:prstGeom prst="line">
            <a:avLst/>
          </a:prstGeom>
          <a:ln w="571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 Placeholder 2"/>
          <p:cNvSpPr txBox="1">
            <a:spLocks/>
          </p:cNvSpPr>
          <p:nvPr/>
        </p:nvSpPr>
        <p:spPr>
          <a:xfrm>
            <a:off x="676781" y="4459168"/>
            <a:ext cx="3915982" cy="4785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780"/>
              </a:lnSpc>
            </a:pPr>
            <a:r>
              <a:rPr lang="en-US" sz="1600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Creativity</a:t>
            </a:r>
            <a:endParaRPr lang="en-US" sz="1100" dirty="0">
              <a:solidFill>
                <a:srgbClr val="FEFFFF"/>
              </a:solidFill>
              <a:latin typeface="+mn-lt"/>
              <a:ea typeface="Roboto Thin" charset="0"/>
              <a:cs typeface="Roboto Thin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4910846" y="4712840"/>
            <a:ext cx="883787" cy="478587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780"/>
              </a:lnSpc>
            </a:pPr>
            <a:r>
              <a:rPr lang="en-US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9</a:t>
            </a:r>
            <a:r>
              <a:rPr lang="id-ID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0</a:t>
            </a:r>
            <a:r>
              <a:rPr lang="en-US" baseline="30000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%</a:t>
            </a:r>
            <a:endParaRPr lang="en-US" sz="1200" baseline="30000" dirty="0">
              <a:solidFill>
                <a:srgbClr val="FEFFFF"/>
              </a:solidFill>
              <a:latin typeface="+mn-lt"/>
              <a:ea typeface="Roboto Thin" charset="0"/>
              <a:cs typeface="Roboto Thin" charset="0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779569" y="5873371"/>
            <a:ext cx="4090464" cy="0"/>
          </a:xfrm>
          <a:prstGeom prst="line">
            <a:avLst/>
          </a:prstGeom>
          <a:ln w="571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79569" y="5873371"/>
            <a:ext cx="3017520" cy="0"/>
          </a:xfrm>
          <a:prstGeom prst="line">
            <a:avLst/>
          </a:prstGeom>
          <a:ln w="571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 Placeholder 2"/>
          <p:cNvSpPr txBox="1">
            <a:spLocks/>
          </p:cNvSpPr>
          <p:nvPr/>
        </p:nvSpPr>
        <p:spPr>
          <a:xfrm>
            <a:off x="676781" y="5394784"/>
            <a:ext cx="3915982" cy="47858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780"/>
              </a:lnSpc>
            </a:pPr>
            <a:r>
              <a:rPr lang="id-ID" sz="1600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Management</a:t>
            </a:r>
            <a:endParaRPr lang="en-US" sz="1100" dirty="0">
              <a:solidFill>
                <a:srgbClr val="FEFFFF"/>
              </a:solidFill>
              <a:latin typeface="+mn-lt"/>
              <a:ea typeface="Roboto Thin" charset="0"/>
              <a:cs typeface="Roboto Thin" charset="0"/>
            </a:endParaRPr>
          </a:p>
        </p:txBody>
      </p:sp>
      <p:sp>
        <p:nvSpPr>
          <p:cNvPr id="70" name="Text Placeholder 2"/>
          <p:cNvSpPr txBox="1">
            <a:spLocks/>
          </p:cNvSpPr>
          <p:nvPr/>
        </p:nvSpPr>
        <p:spPr>
          <a:xfrm>
            <a:off x="4910846" y="5644587"/>
            <a:ext cx="883787" cy="478587"/>
          </a:xfrm>
          <a:prstGeom prst="rect">
            <a:avLst/>
          </a:prstGeom>
        </p:spPr>
        <p:txBody>
          <a:bodyPr anchor="ctr"/>
          <a:lstStyle>
            <a:lvl1pPr marL="0" indent="0" algn="ctr" defTabSz="914400" rtl="0" eaLnBrk="1" latinLnBrk="0" hangingPunct="1">
              <a:lnSpc>
                <a:spcPct val="6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800" b="0" i="0" kern="1200">
                <a:solidFill>
                  <a:schemeClr val="tx1"/>
                </a:solidFill>
                <a:latin typeface="SF UI Display Thin" charset="0"/>
                <a:ea typeface="SF UI Display Thin" charset="0"/>
                <a:cs typeface="SF UI Display Thin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ts val="1780"/>
              </a:lnSpc>
            </a:pPr>
            <a:r>
              <a:rPr lang="en-US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75</a:t>
            </a:r>
            <a:r>
              <a:rPr lang="en-US" baseline="30000" dirty="0">
                <a:solidFill>
                  <a:srgbClr val="FEFFFF"/>
                </a:solidFill>
                <a:latin typeface="+mn-lt"/>
                <a:ea typeface="Roboto Light" charset="0"/>
                <a:cs typeface="Roboto Light" charset="0"/>
              </a:rPr>
              <a:t>%</a:t>
            </a:r>
            <a:endParaRPr lang="en-US" sz="1200" baseline="30000" dirty="0">
              <a:solidFill>
                <a:srgbClr val="FEFFFF"/>
              </a:solidFill>
              <a:latin typeface="+mn-lt"/>
              <a:ea typeface="Roboto Thin" charset="0"/>
              <a:cs typeface="Roboto Thi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958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" name="Rectangle 2"/>
          <p:cNvSpPr/>
          <p:nvPr/>
        </p:nvSpPr>
        <p:spPr>
          <a:xfrm>
            <a:off x="0" y="3657601"/>
            <a:ext cx="12192000" cy="2801256"/>
          </a:xfrm>
          <a:prstGeom prst="rect">
            <a:avLst/>
          </a:prstGeom>
          <a:solidFill>
            <a:schemeClr val="tx2">
              <a:lumMod val="75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itle 7"/>
          <p:cNvSpPr txBox="1">
            <a:spLocks/>
          </p:cNvSpPr>
          <p:nvPr/>
        </p:nvSpPr>
        <p:spPr>
          <a:xfrm>
            <a:off x="5402188" y="503874"/>
            <a:ext cx="5138058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600" b="1" dirty="0">
                <a:latin typeface="+mj-lt"/>
              </a:rPr>
              <a:t>MERISHKA JENNER</a:t>
            </a:r>
            <a:endParaRPr lang="id-ID" sz="3600" b="1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402188" y="1532229"/>
            <a:ext cx="607031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dirty="0"/>
              <a:t> </a:t>
            </a:r>
            <a:endParaRPr lang="en-US" dirty="0"/>
          </a:p>
        </p:txBody>
      </p:sp>
      <p:sp>
        <p:nvSpPr>
          <p:cNvPr id="48" name="TextBox 63"/>
          <p:cNvSpPr txBox="1"/>
          <p:nvPr/>
        </p:nvSpPr>
        <p:spPr>
          <a:xfrm>
            <a:off x="5402188" y="992499"/>
            <a:ext cx="17890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d-ID" sz="1600" dirty="0"/>
              <a:t>Creative Director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76983" y="3844405"/>
            <a:ext cx="4738743" cy="2514731"/>
            <a:chOff x="5402188" y="3839857"/>
            <a:chExt cx="6245525" cy="2514731"/>
          </a:xfrm>
        </p:grpSpPr>
        <p:cxnSp>
          <p:nvCxnSpPr>
            <p:cNvPr id="62" name="Straight Connector 61"/>
            <p:cNvCxnSpPr/>
            <p:nvPr/>
          </p:nvCxnSpPr>
          <p:spPr>
            <a:xfrm>
              <a:off x="5526604" y="4315053"/>
              <a:ext cx="4951159" cy="0"/>
            </a:xfrm>
            <a:prstGeom prst="line">
              <a:avLst/>
            </a:prstGeom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5526603" y="4315053"/>
              <a:ext cx="4427214" cy="0"/>
            </a:xfrm>
            <a:prstGeom prst="line">
              <a:avLst/>
            </a:prstGeom>
            <a:ln w="571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 Placeholder 2"/>
            <p:cNvSpPr txBox="1">
              <a:spLocks/>
            </p:cNvSpPr>
            <p:nvPr/>
          </p:nvSpPr>
          <p:spPr>
            <a:xfrm>
              <a:off x="5402188" y="3839857"/>
              <a:ext cx="4739963" cy="618524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Creativity</a:t>
              </a:r>
              <a:endParaRPr lang="en-US" sz="1200" dirty="0">
                <a:solidFill>
                  <a:srgbClr val="FEFFFF"/>
                </a:solidFill>
                <a:latin typeface="+mn-lt"/>
                <a:ea typeface="Roboto Thin" charset="0"/>
                <a:cs typeface="Roboto Thin" charset="0"/>
              </a:endParaRPr>
            </a:p>
          </p:txBody>
        </p:sp>
        <p:sp>
          <p:nvSpPr>
            <p:cNvPr id="65" name="Text Placeholder 2"/>
            <p:cNvSpPr txBox="1">
              <a:spLocks/>
            </p:cNvSpPr>
            <p:nvPr/>
          </p:nvSpPr>
          <p:spPr>
            <a:xfrm>
              <a:off x="10577964" y="4024374"/>
              <a:ext cx="1069749" cy="618524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9</a:t>
              </a:r>
              <a:r>
                <a:rPr lang="id-ID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0</a:t>
              </a:r>
              <a:r>
                <a:rPr lang="en-US" baseline="30000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%</a:t>
              </a:r>
              <a:endParaRPr lang="en-US" sz="1200" baseline="30000" dirty="0">
                <a:solidFill>
                  <a:srgbClr val="FEFFFF"/>
                </a:solidFill>
                <a:latin typeface="+mn-lt"/>
                <a:ea typeface="Roboto Thin" charset="0"/>
                <a:cs typeface="Roboto Thin" charset="0"/>
              </a:endParaRPr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5526604" y="5163196"/>
              <a:ext cx="4951159" cy="0"/>
            </a:xfrm>
            <a:prstGeom prst="line">
              <a:avLst/>
            </a:prstGeom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5526604" y="5163196"/>
              <a:ext cx="3652452" cy="0"/>
            </a:xfrm>
            <a:prstGeom prst="line">
              <a:avLst/>
            </a:prstGeom>
            <a:ln w="571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 Placeholder 2"/>
            <p:cNvSpPr txBox="1">
              <a:spLocks/>
            </p:cNvSpPr>
            <p:nvPr/>
          </p:nvSpPr>
          <p:spPr>
            <a:xfrm>
              <a:off x="5402188" y="4688000"/>
              <a:ext cx="4739963" cy="618524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id-ID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Management</a:t>
              </a:r>
              <a:endParaRPr lang="en-US" sz="1200" dirty="0">
                <a:solidFill>
                  <a:srgbClr val="FEFFFF"/>
                </a:solidFill>
                <a:latin typeface="+mn-lt"/>
                <a:ea typeface="Roboto Thin" charset="0"/>
                <a:cs typeface="Roboto Thin" charset="0"/>
              </a:endParaRPr>
            </a:p>
          </p:txBody>
        </p:sp>
        <p:sp>
          <p:nvSpPr>
            <p:cNvPr id="69" name="Text Placeholder 2"/>
            <p:cNvSpPr txBox="1">
              <a:spLocks/>
            </p:cNvSpPr>
            <p:nvPr/>
          </p:nvSpPr>
          <p:spPr>
            <a:xfrm>
              <a:off x="10577964" y="4867519"/>
              <a:ext cx="1069749" cy="618524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75</a:t>
              </a:r>
              <a:r>
                <a:rPr lang="en-US" baseline="30000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%</a:t>
              </a:r>
              <a:endParaRPr lang="en-US" sz="1200" baseline="30000" dirty="0">
                <a:solidFill>
                  <a:srgbClr val="FEFFFF"/>
                </a:solidFill>
                <a:latin typeface="+mn-lt"/>
                <a:ea typeface="Roboto Thin" charset="0"/>
                <a:cs typeface="Roboto Thin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5526604" y="6031741"/>
              <a:ext cx="4951159" cy="0"/>
            </a:xfrm>
            <a:prstGeom prst="line">
              <a:avLst/>
            </a:prstGeom>
            <a:ln w="57150">
              <a:solidFill>
                <a:schemeClr val="bg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5526604" y="6031741"/>
              <a:ext cx="3652452" cy="0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Text Placeholder 2"/>
            <p:cNvSpPr txBox="1">
              <a:spLocks/>
            </p:cNvSpPr>
            <p:nvPr/>
          </p:nvSpPr>
          <p:spPr>
            <a:xfrm>
              <a:off x="5402188" y="5556545"/>
              <a:ext cx="4739963" cy="618524"/>
            </a:xfrm>
            <a:prstGeom prst="rect">
              <a:avLst/>
            </a:prstGeom>
          </p:spPr>
          <p:txBody>
            <a:bodyPr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id-ID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Management</a:t>
              </a:r>
              <a:endParaRPr lang="en-US" sz="1200" dirty="0">
                <a:solidFill>
                  <a:srgbClr val="FEFFFF"/>
                </a:solidFill>
                <a:latin typeface="+mn-lt"/>
                <a:ea typeface="Roboto Thin" charset="0"/>
                <a:cs typeface="Roboto Thin" charset="0"/>
              </a:endParaRPr>
            </a:p>
          </p:txBody>
        </p:sp>
        <p:sp>
          <p:nvSpPr>
            <p:cNvPr id="89" name="Text Placeholder 2"/>
            <p:cNvSpPr txBox="1">
              <a:spLocks/>
            </p:cNvSpPr>
            <p:nvPr/>
          </p:nvSpPr>
          <p:spPr>
            <a:xfrm>
              <a:off x="10577964" y="5736064"/>
              <a:ext cx="1069749" cy="618524"/>
            </a:xfrm>
            <a:prstGeom prst="rect">
              <a:avLst/>
            </a:prstGeom>
          </p:spPr>
          <p:txBody>
            <a:bodyPr anchor="ctr"/>
            <a:lstStyle>
              <a:lvl1pPr marL="0" indent="0" algn="ctr" defTabSz="914400" rtl="0" eaLnBrk="1" latinLnBrk="0" hangingPunct="1">
                <a:lnSpc>
                  <a:spcPct val="6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1800" b="0" i="0" kern="1200">
                  <a:solidFill>
                    <a:schemeClr val="tx1"/>
                  </a:solidFill>
                  <a:latin typeface="SF UI Display Thin" charset="0"/>
                  <a:ea typeface="SF UI Display Thin" charset="0"/>
                  <a:cs typeface="SF UI Display Thin" charset="0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ts val="1780"/>
                </a:lnSpc>
              </a:pPr>
              <a:r>
                <a:rPr lang="en-US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75</a:t>
              </a:r>
              <a:r>
                <a:rPr lang="en-US" baseline="30000" dirty="0">
                  <a:solidFill>
                    <a:srgbClr val="FEFFFF"/>
                  </a:solidFill>
                  <a:latin typeface="+mn-lt"/>
                  <a:ea typeface="Roboto Light" charset="0"/>
                  <a:cs typeface="Roboto Light" charset="0"/>
                </a:rPr>
                <a:t>%</a:t>
              </a:r>
              <a:endParaRPr lang="en-US" sz="1200" baseline="30000" dirty="0">
                <a:solidFill>
                  <a:srgbClr val="FEFFFF"/>
                </a:solidFill>
                <a:latin typeface="+mn-lt"/>
                <a:ea typeface="Roboto Thin" charset="0"/>
                <a:cs typeface="Roboto Thin" charset="0"/>
              </a:endParaRPr>
            </a:p>
          </p:txBody>
        </p:sp>
      </p:grpSp>
      <p:sp>
        <p:nvSpPr>
          <p:cNvPr id="90" name="Freeform 6"/>
          <p:cNvSpPr>
            <a:spLocks noEditPoints="1"/>
          </p:cNvSpPr>
          <p:nvPr/>
        </p:nvSpPr>
        <p:spPr bwMode="auto">
          <a:xfrm>
            <a:off x="6070422" y="4164695"/>
            <a:ext cx="579657" cy="579657"/>
          </a:xfrm>
          <a:custGeom>
            <a:avLst/>
            <a:gdLst>
              <a:gd name="T0" fmla="*/ 144 w 176"/>
              <a:gd name="T1" fmla="*/ 88 h 176"/>
              <a:gd name="T2" fmla="*/ 152 w 176"/>
              <a:gd name="T3" fmla="*/ 88 h 176"/>
              <a:gd name="T4" fmla="*/ 60 w 176"/>
              <a:gd name="T5" fmla="*/ 136 h 176"/>
              <a:gd name="T6" fmla="*/ 56 w 176"/>
              <a:gd name="T7" fmla="*/ 143 h 176"/>
              <a:gd name="T8" fmla="*/ 60 w 176"/>
              <a:gd name="T9" fmla="*/ 136 h 176"/>
              <a:gd name="T10" fmla="*/ 33 w 176"/>
              <a:gd name="T11" fmla="*/ 120 h 176"/>
              <a:gd name="T12" fmla="*/ 40 w 176"/>
              <a:gd name="T13" fmla="*/ 116 h 176"/>
              <a:gd name="T14" fmla="*/ 56 w 176"/>
              <a:gd name="T15" fmla="*/ 33 h 176"/>
              <a:gd name="T16" fmla="*/ 60 w 176"/>
              <a:gd name="T17" fmla="*/ 40 h 176"/>
              <a:gd name="T18" fmla="*/ 56 w 176"/>
              <a:gd name="T19" fmla="*/ 33 h 176"/>
              <a:gd name="T20" fmla="*/ 24 w 176"/>
              <a:gd name="T21" fmla="*/ 88 h 176"/>
              <a:gd name="T22" fmla="*/ 32 w 176"/>
              <a:gd name="T23" fmla="*/ 88 h 176"/>
              <a:gd name="T24" fmla="*/ 116 w 176"/>
              <a:gd name="T25" fmla="*/ 40 h 176"/>
              <a:gd name="T26" fmla="*/ 120 w 176"/>
              <a:gd name="T27" fmla="*/ 33 h 176"/>
              <a:gd name="T28" fmla="*/ 116 w 176"/>
              <a:gd name="T29" fmla="*/ 40 h 176"/>
              <a:gd name="T30" fmla="*/ 33 w 176"/>
              <a:gd name="T31" fmla="*/ 56 h 176"/>
              <a:gd name="T32" fmla="*/ 40 w 176"/>
              <a:gd name="T33" fmla="*/ 60 h 176"/>
              <a:gd name="T34" fmla="*/ 142 w 176"/>
              <a:gd name="T35" fmla="*/ 115 h 176"/>
              <a:gd name="T36" fmla="*/ 138 w 176"/>
              <a:gd name="T37" fmla="*/ 121 h 176"/>
              <a:gd name="T38" fmla="*/ 142 w 176"/>
              <a:gd name="T39" fmla="*/ 115 h 176"/>
              <a:gd name="T40" fmla="*/ 84 w 176"/>
              <a:gd name="T41" fmla="*/ 148 h 176"/>
              <a:gd name="T42" fmla="*/ 92 w 176"/>
              <a:gd name="T43" fmla="*/ 148 h 176"/>
              <a:gd name="T44" fmla="*/ 138 w 176"/>
              <a:gd name="T45" fmla="*/ 55 h 176"/>
              <a:gd name="T46" fmla="*/ 142 w 176"/>
              <a:gd name="T47" fmla="*/ 61 h 176"/>
              <a:gd name="T48" fmla="*/ 138 w 176"/>
              <a:gd name="T49" fmla="*/ 55 h 176"/>
              <a:gd name="T50" fmla="*/ 103 w 176"/>
              <a:gd name="T51" fmla="*/ 84 h 176"/>
              <a:gd name="T52" fmla="*/ 92 w 176"/>
              <a:gd name="T53" fmla="*/ 28 h 176"/>
              <a:gd name="T54" fmla="*/ 84 w 176"/>
              <a:gd name="T55" fmla="*/ 28 h 176"/>
              <a:gd name="T56" fmla="*/ 72 w 176"/>
              <a:gd name="T57" fmla="*/ 88 h 176"/>
              <a:gd name="T58" fmla="*/ 103 w 176"/>
              <a:gd name="T59" fmla="*/ 92 h 176"/>
              <a:gd name="T60" fmla="*/ 128 w 176"/>
              <a:gd name="T61" fmla="*/ 88 h 176"/>
              <a:gd name="T62" fmla="*/ 88 w 176"/>
              <a:gd name="T63" fmla="*/ 96 h 176"/>
              <a:gd name="T64" fmla="*/ 88 w 176"/>
              <a:gd name="T65" fmla="*/ 80 h 176"/>
              <a:gd name="T66" fmla="*/ 88 w 176"/>
              <a:gd name="T67" fmla="*/ 96 h 176"/>
              <a:gd name="T68" fmla="*/ 115 w 176"/>
              <a:gd name="T69" fmla="*/ 142 h 176"/>
              <a:gd name="T70" fmla="*/ 121 w 176"/>
              <a:gd name="T71" fmla="*/ 138 h 176"/>
              <a:gd name="T72" fmla="*/ 88 w 176"/>
              <a:gd name="T73" fmla="*/ 0 h 176"/>
              <a:gd name="T74" fmla="*/ 88 w 176"/>
              <a:gd name="T75" fmla="*/ 176 h 176"/>
              <a:gd name="T76" fmla="*/ 88 w 176"/>
              <a:gd name="T77" fmla="*/ 0 h 176"/>
              <a:gd name="T78" fmla="*/ 8 w 176"/>
              <a:gd name="T79" fmla="*/ 88 h 176"/>
              <a:gd name="T80" fmla="*/ 168 w 176"/>
              <a:gd name="T81" fmla="*/ 88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76" h="176">
                <a:moveTo>
                  <a:pt x="148" y="84"/>
                </a:moveTo>
                <a:cubicBezTo>
                  <a:pt x="146" y="84"/>
                  <a:pt x="144" y="86"/>
                  <a:pt x="144" y="88"/>
                </a:cubicBezTo>
                <a:cubicBezTo>
                  <a:pt x="144" y="90"/>
                  <a:pt x="146" y="92"/>
                  <a:pt x="148" y="92"/>
                </a:cubicBezTo>
                <a:cubicBezTo>
                  <a:pt x="150" y="92"/>
                  <a:pt x="152" y="90"/>
                  <a:pt x="152" y="88"/>
                </a:cubicBezTo>
                <a:cubicBezTo>
                  <a:pt x="152" y="86"/>
                  <a:pt x="150" y="84"/>
                  <a:pt x="148" y="84"/>
                </a:cubicBezTo>
                <a:moveTo>
                  <a:pt x="60" y="136"/>
                </a:moveTo>
                <a:cubicBezTo>
                  <a:pt x="58" y="135"/>
                  <a:pt x="56" y="136"/>
                  <a:pt x="55" y="138"/>
                </a:cubicBezTo>
                <a:cubicBezTo>
                  <a:pt x="53" y="140"/>
                  <a:pt x="54" y="142"/>
                  <a:pt x="56" y="143"/>
                </a:cubicBezTo>
                <a:cubicBezTo>
                  <a:pt x="58" y="145"/>
                  <a:pt x="60" y="144"/>
                  <a:pt x="61" y="142"/>
                </a:cubicBezTo>
                <a:cubicBezTo>
                  <a:pt x="63" y="140"/>
                  <a:pt x="62" y="138"/>
                  <a:pt x="60" y="136"/>
                </a:cubicBezTo>
                <a:moveTo>
                  <a:pt x="34" y="115"/>
                </a:moveTo>
                <a:cubicBezTo>
                  <a:pt x="32" y="116"/>
                  <a:pt x="31" y="118"/>
                  <a:pt x="33" y="120"/>
                </a:cubicBezTo>
                <a:cubicBezTo>
                  <a:pt x="34" y="122"/>
                  <a:pt x="36" y="123"/>
                  <a:pt x="38" y="121"/>
                </a:cubicBezTo>
                <a:cubicBezTo>
                  <a:pt x="40" y="120"/>
                  <a:pt x="41" y="118"/>
                  <a:pt x="40" y="116"/>
                </a:cubicBezTo>
                <a:cubicBezTo>
                  <a:pt x="38" y="114"/>
                  <a:pt x="36" y="113"/>
                  <a:pt x="34" y="115"/>
                </a:cubicBezTo>
                <a:moveTo>
                  <a:pt x="56" y="33"/>
                </a:moveTo>
                <a:cubicBezTo>
                  <a:pt x="54" y="34"/>
                  <a:pt x="53" y="36"/>
                  <a:pt x="55" y="38"/>
                </a:cubicBezTo>
                <a:cubicBezTo>
                  <a:pt x="56" y="40"/>
                  <a:pt x="58" y="41"/>
                  <a:pt x="60" y="40"/>
                </a:cubicBezTo>
                <a:cubicBezTo>
                  <a:pt x="62" y="38"/>
                  <a:pt x="63" y="36"/>
                  <a:pt x="61" y="34"/>
                </a:cubicBezTo>
                <a:cubicBezTo>
                  <a:pt x="60" y="32"/>
                  <a:pt x="58" y="31"/>
                  <a:pt x="56" y="33"/>
                </a:cubicBezTo>
                <a:moveTo>
                  <a:pt x="28" y="84"/>
                </a:moveTo>
                <a:cubicBezTo>
                  <a:pt x="26" y="84"/>
                  <a:pt x="24" y="86"/>
                  <a:pt x="24" y="88"/>
                </a:cubicBezTo>
                <a:cubicBezTo>
                  <a:pt x="24" y="90"/>
                  <a:pt x="26" y="92"/>
                  <a:pt x="28" y="92"/>
                </a:cubicBezTo>
                <a:cubicBezTo>
                  <a:pt x="30" y="92"/>
                  <a:pt x="32" y="90"/>
                  <a:pt x="32" y="88"/>
                </a:cubicBezTo>
                <a:cubicBezTo>
                  <a:pt x="32" y="86"/>
                  <a:pt x="30" y="84"/>
                  <a:pt x="28" y="84"/>
                </a:cubicBezTo>
                <a:moveTo>
                  <a:pt x="116" y="40"/>
                </a:moveTo>
                <a:cubicBezTo>
                  <a:pt x="118" y="41"/>
                  <a:pt x="120" y="40"/>
                  <a:pt x="121" y="38"/>
                </a:cubicBezTo>
                <a:cubicBezTo>
                  <a:pt x="123" y="36"/>
                  <a:pt x="122" y="34"/>
                  <a:pt x="120" y="33"/>
                </a:cubicBezTo>
                <a:cubicBezTo>
                  <a:pt x="118" y="31"/>
                  <a:pt x="116" y="32"/>
                  <a:pt x="115" y="34"/>
                </a:cubicBezTo>
                <a:cubicBezTo>
                  <a:pt x="113" y="36"/>
                  <a:pt x="114" y="38"/>
                  <a:pt x="116" y="40"/>
                </a:cubicBezTo>
                <a:moveTo>
                  <a:pt x="38" y="55"/>
                </a:moveTo>
                <a:cubicBezTo>
                  <a:pt x="36" y="53"/>
                  <a:pt x="34" y="54"/>
                  <a:pt x="33" y="56"/>
                </a:cubicBezTo>
                <a:cubicBezTo>
                  <a:pt x="31" y="58"/>
                  <a:pt x="32" y="60"/>
                  <a:pt x="34" y="61"/>
                </a:cubicBezTo>
                <a:cubicBezTo>
                  <a:pt x="36" y="63"/>
                  <a:pt x="38" y="62"/>
                  <a:pt x="40" y="60"/>
                </a:cubicBezTo>
                <a:cubicBezTo>
                  <a:pt x="41" y="58"/>
                  <a:pt x="40" y="56"/>
                  <a:pt x="38" y="55"/>
                </a:cubicBezTo>
                <a:moveTo>
                  <a:pt x="142" y="115"/>
                </a:moveTo>
                <a:cubicBezTo>
                  <a:pt x="140" y="113"/>
                  <a:pt x="138" y="114"/>
                  <a:pt x="137" y="116"/>
                </a:cubicBezTo>
                <a:cubicBezTo>
                  <a:pt x="135" y="118"/>
                  <a:pt x="136" y="120"/>
                  <a:pt x="138" y="121"/>
                </a:cubicBezTo>
                <a:cubicBezTo>
                  <a:pt x="140" y="123"/>
                  <a:pt x="142" y="122"/>
                  <a:pt x="143" y="120"/>
                </a:cubicBezTo>
                <a:cubicBezTo>
                  <a:pt x="145" y="118"/>
                  <a:pt x="144" y="116"/>
                  <a:pt x="142" y="115"/>
                </a:cubicBezTo>
                <a:moveTo>
                  <a:pt x="88" y="144"/>
                </a:moveTo>
                <a:cubicBezTo>
                  <a:pt x="86" y="144"/>
                  <a:pt x="84" y="146"/>
                  <a:pt x="84" y="148"/>
                </a:cubicBezTo>
                <a:cubicBezTo>
                  <a:pt x="84" y="150"/>
                  <a:pt x="86" y="152"/>
                  <a:pt x="88" y="152"/>
                </a:cubicBezTo>
                <a:cubicBezTo>
                  <a:pt x="90" y="152"/>
                  <a:pt x="92" y="150"/>
                  <a:pt x="92" y="148"/>
                </a:cubicBezTo>
                <a:cubicBezTo>
                  <a:pt x="92" y="146"/>
                  <a:pt x="90" y="144"/>
                  <a:pt x="88" y="144"/>
                </a:cubicBezTo>
                <a:moveTo>
                  <a:pt x="138" y="55"/>
                </a:moveTo>
                <a:cubicBezTo>
                  <a:pt x="136" y="56"/>
                  <a:pt x="135" y="58"/>
                  <a:pt x="137" y="60"/>
                </a:cubicBezTo>
                <a:cubicBezTo>
                  <a:pt x="138" y="62"/>
                  <a:pt x="140" y="63"/>
                  <a:pt x="142" y="61"/>
                </a:cubicBezTo>
                <a:cubicBezTo>
                  <a:pt x="144" y="60"/>
                  <a:pt x="145" y="58"/>
                  <a:pt x="143" y="56"/>
                </a:cubicBezTo>
                <a:cubicBezTo>
                  <a:pt x="142" y="54"/>
                  <a:pt x="140" y="53"/>
                  <a:pt x="138" y="55"/>
                </a:cubicBezTo>
                <a:moveTo>
                  <a:pt x="124" y="84"/>
                </a:moveTo>
                <a:cubicBezTo>
                  <a:pt x="103" y="84"/>
                  <a:pt x="103" y="84"/>
                  <a:pt x="103" y="84"/>
                </a:cubicBezTo>
                <a:cubicBezTo>
                  <a:pt x="102" y="78"/>
                  <a:pt x="98" y="74"/>
                  <a:pt x="92" y="73"/>
                </a:cubicBezTo>
                <a:cubicBezTo>
                  <a:pt x="92" y="28"/>
                  <a:pt x="92" y="28"/>
                  <a:pt x="92" y="28"/>
                </a:cubicBezTo>
                <a:cubicBezTo>
                  <a:pt x="92" y="26"/>
                  <a:pt x="90" y="24"/>
                  <a:pt x="88" y="24"/>
                </a:cubicBezTo>
                <a:cubicBezTo>
                  <a:pt x="86" y="24"/>
                  <a:pt x="84" y="26"/>
                  <a:pt x="84" y="28"/>
                </a:cubicBezTo>
                <a:cubicBezTo>
                  <a:pt x="84" y="73"/>
                  <a:pt x="84" y="73"/>
                  <a:pt x="84" y="73"/>
                </a:cubicBezTo>
                <a:cubicBezTo>
                  <a:pt x="77" y="74"/>
                  <a:pt x="72" y="81"/>
                  <a:pt x="72" y="88"/>
                </a:cubicBezTo>
                <a:cubicBezTo>
                  <a:pt x="72" y="97"/>
                  <a:pt x="79" y="104"/>
                  <a:pt x="88" y="104"/>
                </a:cubicBezTo>
                <a:cubicBezTo>
                  <a:pt x="95" y="104"/>
                  <a:pt x="102" y="99"/>
                  <a:pt x="103" y="92"/>
                </a:cubicBezTo>
                <a:cubicBezTo>
                  <a:pt x="124" y="92"/>
                  <a:pt x="124" y="92"/>
                  <a:pt x="124" y="92"/>
                </a:cubicBezTo>
                <a:cubicBezTo>
                  <a:pt x="126" y="92"/>
                  <a:pt x="128" y="90"/>
                  <a:pt x="128" y="88"/>
                </a:cubicBezTo>
                <a:cubicBezTo>
                  <a:pt x="128" y="86"/>
                  <a:pt x="126" y="84"/>
                  <a:pt x="124" y="84"/>
                </a:cubicBezTo>
                <a:moveTo>
                  <a:pt x="88" y="96"/>
                </a:moveTo>
                <a:cubicBezTo>
                  <a:pt x="84" y="96"/>
                  <a:pt x="80" y="92"/>
                  <a:pt x="80" y="88"/>
                </a:cubicBezTo>
                <a:cubicBezTo>
                  <a:pt x="80" y="84"/>
                  <a:pt x="84" y="80"/>
                  <a:pt x="88" y="80"/>
                </a:cubicBezTo>
                <a:cubicBezTo>
                  <a:pt x="92" y="80"/>
                  <a:pt x="96" y="84"/>
                  <a:pt x="96" y="88"/>
                </a:cubicBezTo>
                <a:cubicBezTo>
                  <a:pt x="96" y="92"/>
                  <a:pt x="92" y="96"/>
                  <a:pt x="88" y="96"/>
                </a:cubicBezTo>
                <a:moveTo>
                  <a:pt x="116" y="136"/>
                </a:moveTo>
                <a:cubicBezTo>
                  <a:pt x="114" y="138"/>
                  <a:pt x="113" y="140"/>
                  <a:pt x="115" y="142"/>
                </a:cubicBezTo>
                <a:cubicBezTo>
                  <a:pt x="116" y="144"/>
                  <a:pt x="118" y="145"/>
                  <a:pt x="120" y="143"/>
                </a:cubicBezTo>
                <a:cubicBezTo>
                  <a:pt x="122" y="142"/>
                  <a:pt x="123" y="140"/>
                  <a:pt x="121" y="138"/>
                </a:cubicBezTo>
                <a:cubicBezTo>
                  <a:pt x="120" y="136"/>
                  <a:pt x="118" y="135"/>
                  <a:pt x="116" y="136"/>
                </a:cubicBezTo>
                <a:moveTo>
                  <a:pt x="88" y="0"/>
                </a:move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39"/>
                  <a:pt x="137" y="0"/>
                  <a:pt x="88" y="0"/>
                </a:cubicBezTo>
                <a:moveTo>
                  <a:pt x="88" y="168"/>
                </a:move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32" y="8"/>
                  <a:pt x="168" y="44"/>
                  <a:pt x="168" y="88"/>
                </a:cubicBezTo>
                <a:cubicBezTo>
                  <a:pt x="168" y="132"/>
                  <a:pt x="132" y="168"/>
                  <a:pt x="88" y="168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33"/>
          <p:cNvSpPr>
            <a:spLocks noEditPoints="1"/>
          </p:cNvSpPr>
          <p:nvPr/>
        </p:nvSpPr>
        <p:spPr bwMode="auto">
          <a:xfrm>
            <a:off x="8292547" y="4185549"/>
            <a:ext cx="579657" cy="528004"/>
          </a:xfrm>
          <a:custGeom>
            <a:avLst/>
            <a:gdLst>
              <a:gd name="T0" fmla="*/ 176 w 176"/>
              <a:gd name="T1" fmla="*/ 54 h 160"/>
              <a:gd name="T2" fmla="*/ 112 w 176"/>
              <a:gd name="T3" fmla="*/ 0 h 160"/>
              <a:gd name="T4" fmla="*/ 53 w 176"/>
              <a:gd name="T5" fmla="*/ 33 h 160"/>
              <a:gd name="T6" fmla="*/ 63 w 176"/>
              <a:gd name="T7" fmla="*/ 32 h 160"/>
              <a:gd name="T8" fmla="*/ 112 w 176"/>
              <a:gd name="T9" fmla="*/ 8 h 160"/>
              <a:gd name="T10" fmla="*/ 168 w 176"/>
              <a:gd name="T11" fmla="*/ 54 h 160"/>
              <a:gd name="T12" fmla="*/ 151 w 176"/>
              <a:gd name="T13" fmla="*/ 87 h 160"/>
              <a:gd name="T14" fmla="*/ 149 w 176"/>
              <a:gd name="T15" fmla="*/ 95 h 160"/>
              <a:gd name="T16" fmla="*/ 152 w 176"/>
              <a:gd name="T17" fmla="*/ 107 h 160"/>
              <a:gd name="T18" fmla="*/ 135 w 176"/>
              <a:gd name="T19" fmla="*/ 100 h 160"/>
              <a:gd name="T20" fmla="*/ 134 w 176"/>
              <a:gd name="T21" fmla="*/ 108 h 160"/>
              <a:gd name="T22" fmla="*/ 164 w 176"/>
              <a:gd name="T23" fmla="*/ 120 h 160"/>
              <a:gd name="T24" fmla="*/ 156 w 176"/>
              <a:gd name="T25" fmla="*/ 93 h 160"/>
              <a:gd name="T26" fmla="*/ 176 w 176"/>
              <a:gd name="T27" fmla="*/ 54 h 160"/>
              <a:gd name="T28" fmla="*/ 64 w 176"/>
              <a:gd name="T29" fmla="*/ 40 h 160"/>
              <a:gd name="T30" fmla="*/ 0 w 176"/>
              <a:gd name="T31" fmla="*/ 94 h 160"/>
              <a:gd name="T32" fmla="*/ 20 w 176"/>
              <a:gd name="T33" fmla="*/ 133 h 160"/>
              <a:gd name="T34" fmla="*/ 12 w 176"/>
              <a:gd name="T35" fmla="*/ 160 h 160"/>
              <a:gd name="T36" fmla="*/ 48 w 176"/>
              <a:gd name="T37" fmla="*/ 146 h 160"/>
              <a:gd name="T38" fmla="*/ 64 w 176"/>
              <a:gd name="T39" fmla="*/ 148 h 160"/>
              <a:gd name="T40" fmla="*/ 128 w 176"/>
              <a:gd name="T41" fmla="*/ 94 h 160"/>
              <a:gd name="T42" fmla="*/ 64 w 176"/>
              <a:gd name="T43" fmla="*/ 40 h 160"/>
              <a:gd name="T44" fmla="*/ 64 w 176"/>
              <a:gd name="T45" fmla="*/ 140 h 160"/>
              <a:gd name="T46" fmla="*/ 50 w 176"/>
              <a:gd name="T47" fmla="*/ 138 h 160"/>
              <a:gd name="T48" fmla="*/ 48 w 176"/>
              <a:gd name="T49" fmla="*/ 138 h 160"/>
              <a:gd name="T50" fmla="*/ 45 w 176"/>
              <a:gd name="T51" fmla="*/ 139 h 160"/>
              <a:gd name="T52" fmla="*/ 24 w 176"/>
              <a:gd name="T53" fmla="*/ 147 h 160"/>
              <a:gd name="T54" fmla="*/ 27 w 176"/>
              <a:gd name="T55" fmla="*/ 135 h 160"/>
              <a:gd name="T56" fmla="*/ 25 w 176"/>
              <a:gd name="T57" fmla="*/ 127 h 160"/>
              <a:gd name="T58" fmla="*/ 8 w 176"/>
              <a:gd name="T59" fmla="*/ 94 h 160"/>
              <a:gd name="T60" fmla="*/ 64 w 176"/>
              <a:gd name="T61" fmla="*/ 48 h 160"/>
              <a:gd name="T62" fmla="*/ 120 w 176"/>
              <a:gd name="T63" fmla="*/ 94 h 160"/>
              <a:gd name="T64" fmla="*/ 64 w 176"/>
              <a:gd name="T65" fmla="*/ 14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76" h="160">
                <a:moveTo>
                  <a:pt x="176" y="54"/>
                </a:moveTo>
                <a:cubicBezTo>
                  <a:pt x="176" y="24"/>
                  <a:pt x="147" y="0"/>
                  <a:pt x="112" y="0"/>
                </a:cubicBezTo>
                <a:cubicBezTo>
                  <a:pt x="86" y="0"/>
                  <a:pt x="63" y="13"/>
                  <a:pt x="53" y="33"/>
                </a:cubicBezTo>
                <a:cubicBezTo>
                  <a:pt x="56" y="32"/>
                  <a:pt x="60" y="32"/>
                  <a:pt x="63" y="32"/>
                </a:cubicBezTo>
                <a:cubicBezTo>
                  <a:pt x="72" y="18"/>
                  <a:pt x="91" y="8"/>
                  <a:pt x="112" y="8"/>
                </a:cubicBezTo>
                <a:cubicBezTo>
                  <a:pt x="143" y="8"/>
                  <a:pt x="168" y="29"/>
                  <a:pt x="168" y="54"/>
                </a:cubicBezTo>
                <a:cubicBezTo>
                  <a:pt x="168" y="66"/>
                  <a:pt x="162" y="78"/>
                  <a:pt x="151" y="87"/>
                </a:cubicBezTo>
                <a:cubicBezTo>
                  <a:pt x="149" y="89"/>
                  <a:pt x="148" y="92"/>
                  <a:pt x="149" y="95"/>
                </a:cubicBezTo>
                <a:cubicBezTo>
                  <a:pt x="152" y="107"/>
                  <a:pt x="152" y="107"/>
                  <a:pt x="152" y="107"/>
                </a:cubicBezTo>
                <a:cubicBezTo>
                  <a:pt x="135" y="100"/>
                  <a:pt x="135" y="100"/>
                  <a:pt x="135" y="100"/>
                </a:cubicBezTo>
                <a:cubicBezTo>
                  <a:pt x="135" y="103"/>
                  <a:pt x="134" y="106"/>
                  <a:pt x="134" y="108"/>
                </a:cubicBezTo>
                <a:cubicBezTo>
                  <a:pt x="164" y="120"/>
                  <a:pt x="164" y="120"/>
                  <a:pt x="164" y="120"/>
                </a:cubicBezTo>
                <a:cubicBezTo>
                  <a:pt x="156" y="93"/>
                  <a:pt x="156" y="93"/>
                  <a:pt x="156" y="93"/>
                </a:cubicBezTo>
                <a:cubicBezTo>
                  <a:pt x="168" y="83"/>
                  <a:pt x="176" y="69"/>
                  <a:pt x="176" y="54"/>
                </a:cubicBezTo>
                <a:moveTo>
                  <a:pt x="64" y="40"/>
                </a:moveTo>
                <a:cubicBezTo>
                  <a:pt x="29" y="40"/>
                  <a:pt x="0" y="64"/>
                  <a:pt x="0" y="94"/>
                </a:cubicBezTo>
                <a:cubicBezTo>
                  <a:pt x="0" y="109"/>
                  <a:pt x="8" y="123"/>
                  <a:pt x="20" y="133"/>
                </a:cubicBezTo>
                <a:cubicBezTo>
                  <a:pt x="12" y="160"/>
                  <a:pt x="12" y="160"/>
                  <a:pt x="12" y="160"/>
                </a:cubicBezTo>
                <a:cubicBezTo>
                  <a:pt x="48" y="146"/>
                  <a:pt x="48" y="146"/>
                  <a:pt x="48" y="146"/>
                </a:cubicBezTo>
                <a:cubicBezTo>
                  <a:pt x="53" y="147"/>
                  <a:pt x="58" y="148"/>
                  <a:pt x="64" y="148"/>
                </a:cubicBezTo>
                <a:cubicBezTo>
                  <a:pt x="99" y="148"/>
                  <a:pt x="128" y="124"/>
                  <a:pt x="128" y="94"/>
                </a:cubicBezTo>
                <a:cubicBezTo>
                  <a:pt x="128" y="64"/>
                  <a:pt x="99" y="40"/>
                  <a:pt x="64" y="40"/>
                </a:cubicBezTo>
                <a:moveTo>
                  <a:pt x="64" y="140"/>
                </a:moveTo>
                <a:cubicBezTo>
                  <a:pt x="59" y="140"/>
                  <a:pt x="54" y="139"/>
                  <a:pt x="50" y="138"/>
                </a:cubicBezTo>
                <a:cubicBezTo>
                  <a:pt x="49" y="138"/>
                  <a:pt x="48" y="138"/>
                  <a:pt x="48" y="138"/>
                </a:cubicBezTo>
                <a:cubicBezTo>
                  <a:pt x="47" y="138"/>
                  <a:pt x="46" y="138"/>
                  <a:pt x="45" y="139"/>
                </a:cubicBezTo>
                <a:cubicBezTo>
                  <a:pt x="24" y="147"/>
                  <a:pt x="24" y="147"/>
                  <a:pt x="24" y="147"/>
                </a:cubicBezTo>
                <a:cubicBezTo>
                  <a:pt x="27" y="135"/>
                  <a:pt x="27" y="135"/>
                  <a:pt x="27" y="135"/>
                </a:cubicBezTo>
                <a:cubicBezTo>
                  <a:pt x="28" y="132"/>
                  <a:pt x="27" y="129"/>
                  <a:pt x="25" y="127"/>
                </a:cubicBezTo>
                <a:cubicBezTo>
                  <a:pt x="14" y="118"/>
                  <a:pt x="8" y="106"/>
                  <a:pt x="8" y="94"/>
                </a:cubicBezTo>
                <a:cubicBezTo>
                  <a:pt x="8" y="69"/>
                  <a:pt x="33" y="48"/>
                  <a:pt x="64" y="48"/>
                </a:cubicBezTo>
                <a:cubicBezTo>
                  <a:pt x="95" y="48"/>
                  <a:pt x="120" y="69"/>
                  <a:pt x="120" y="94"/>
                </a:cubicBezTo>
                <a:cubicBezTo>
                  <a:pt x="120" y="119"/>
                  <a:pt x="95" y="140"/>
                  <a:pt x="64" y="140"/>
                </a:cubicBezTo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112"/>
          <p:cNvSpPr>
            <a:spLocks noEditPoints="1"/>
          </p:cNvSpPr>
          <p:nvPr/>
        </p:nvSpPr>
        <p:spPr bwMode="auto">
          <a:xfrm>
            <a:off x="10489681" y="4187662"/>
            <a:ext cx="579657" cy="576788"/>
          </a:xfrm>
          <a:custGeom>
            <a:avLst/>
            <a:gdLst>
              <a:gd name="T0" fmla="*/ 176 w 176"/>
              <a:gd name="T1" fmla="*/ 52 h 176"/>
              <a:gd name="T2" fmla="*/ 175 w 176"/>
              <a:gd name="T3" fmla="*/ 50 h 176"/>
              <a:gd name="T4" fmla="*/ 175 w 176"/>
              <a:gd name="T5" fmla="*/ 50 h 176"/>
              <a:gd name="T6" fmla="*/ 175 w 176"/>
              <a:gd name="T7" fmla="*/ 49 h 176"/>
              <a:gd name="T8" fmla="*/ 175 w 176"/>
              <a:gd name="T9" fmla="*/ 49 h 176"/>
              <a:gd name="T10" fmla="*/ 127 w 176"/>
              <a:gd name="T11" fmla="*/ 2 h 176"/>
              <a:gd name="T12" fmla="*/ 127 w 176"/>
              <a:gd name="T13" fmla="*/ 2 h 176"/>
              <a:gd name="T14" fmla="*/ 124 w 176"/>
              <a:gd name="T15" fmla="*/ 0 h 176"/>
              <a:gd name="T16" fmla="*/ 52 w 176"/>
              <a:gd name="T17" fmla="*/ 0 h 176"/>
              <a:gd name="T18" fmla="*/ 49 w 176"/>
              <a:gd name="T19" fmla="*/ 2 h 176"/>
              <a:gd name="T20" fmla="*/ 49 w 176"/>
              <a:gd name="T21" fmla="*/ 2 h 176"/>
              <a:gd name="T22" fmla="*/ 1 w 176"/>
              <a:gd name="T23" fmla="*/ 49 h 176"/>
              <a:gd name="T24" fmla="*/ 1 w 176"/>
              <a:gd name="T25" fmla="*/ 49 h 176"/>
              <a:gd name="T26" fmla="*/ 1 w 176"/>
              <a:gd name="T27" fmla="*/ 50 h 176"/>
              <a:gd name="T28" fmla="*/ 1 w 176"/>
              <a:gd name="T29" fmla="*/ 50 h 176"/>
              <a:gd name="T30" fmla="*/ 0 w 176"/>
              <a:gd name="T31" fmla="*/ 52 h 176"/>
              <a:gd name="T32" fmla="*/ 1 w 176"/>
              <a:gd name="T33" fmla="*/ 54 h 176"/>
              <a:gd name="T34" fmla="*/ 1 w 176"/>
              <a:gd name="T35" fmla="*/ 55 h 176"/>
              <a:gd name="T36" fmla="*/ 85 w 176"/>
              <a:gd name="T37" fmla="*/ 175 h 176"/>
              <a:gd name="T38" fmla="*/ 85 w 176"/>
              <a:gd name="T39" fmla="*/ 174 h 176"/>
              <a:gd name="T40" fmla="*/ 88 w 176"/>
              <a:gd name="T41" fmla="*/ 176 h 176"/>
              <a:gd name="T42" fmla="*/ 91 w 176"/>
              <a:gd name="T43" fmla="*/ 174 h 176"/>
              <a:gd name="T44" fmla="*/ 91 w 176"/>
              <a:gd name="T45" fmla="*/ 175 h 176"/>
              <a:gd name="T46" fmla="*/ 175 w 176"/>
              <a:gd name="T47" fmla="*/ 55 h 176"/>
              <a:gd name="T48" fmla="*/ 175 w 176"/>
              <a:gd name="T49" fmla="*/ 54 h 176"/>
              <a:gd name="T50" fmla="*/ 176 w 176"/>
              <a:gd name="T51" fmla="*/ 52 h 176"/>
              <a:gd name="T52" fmla="*/ 122 w 176"/>
              <a:gd name="T53" fmla="*/ 8 h 176"/>
              <a:gd name="T54" fmla="*/ 162 w 176"/>
              <a:gd name="T55" fmla="*/ 48 h 176"/>
              <a:gd name="T56" fmla="*/ 126 w 176"/>
              <a:gd name="T57" fmla="*/ 48 h 176"/>
              <a:gd name="T58" fmla="*/ 106 w 176"/>
              <a:gd name="T59" fmla="*/ 8 h 176"/>
              <a:gd name="T60" fmla="*/ 122 w 176"/>
              <a:gd name="T61" fmla="*/ 8 h 176"/>
              <a:gd name="T62" fmla="*/ 98 w 176"/>
              <a:gd name="T63" fmla="*/ 8 h 176"/>
              <a:gd name="T64" fmla="*/ 118 w 176"/>
              <a:gd name="T65" fmla="*/ 48 h 176"/>
              <a:gd name="T66" fmla="*/ 58 w 176"/>
              <a:gd name="T67" fmla="*/ 48 h 176"/>
              <a:gd name="T68" fmla="*/ 78 w 176"/>
              <a:gd name="T69" fmla="*/ 8 h 176"/>
              <a:gd name="T70" fmla="*/ 98 w 176"/>
              <a:gd name="T71" fmla="*/ 8 h 176"/>
              <a:gd name="T72" fmla="*/ 54 w 176"/>
              <a:gd name="T73" fmla="*/ 8 h 176"/>
              <a:gd name="T74" fmla="*/ 70 w 176"/>
              <a:gd name="T75" fmla="*/ 8 h 176"/>
              <a:gd name="T76" fmla="*/ 50 w 176"/>
              <a:gd name="T77" fmla="*/ 48 h 176"/>
              <a:gd name="T78" fmla="*/ 14 w 176"/>
              <a:gd name="T79" fmla="*/ 48 h 176"/>
              <a:gd name="T80" fmla="*/ 54 w 176"/>
              <a:gd name="T81" fmla="*/ 8 h 176"/>
              <a:gd name="T82" fmla="*/ 12 w 176"/>
              <a:gd name="T83" fmla="*/ 56 h 176"/>
              <a:gd name="T84" fmla="*/ 49 w 176"/>
              <a:gd name="T85" fmla="*/ 56 h 176"/>
              <a:gd name="T86" fmla="*/ 77 w 176"/>
              <a:gd name="T87" fmla="*/ 149 h 176"/>
              <a:gd name="T88" fmla="*/ 12 w 176"/>
              <a:gd name="T89" fmla="*/ 56 h 176"/>
              <a:gd name="T90" fmla="*/ 88 w 176"/>
              <a:gd name="T91" fmla="*/ 158 h 176"/>
              <a:gd name="T92" fmla="*/ 57 w 176"/>
              <a:gd name="T93" fmla="*/ 56 h 176"/>
              <a:gd name="T94" fmla="*/ 119 w 176"/>
              <a:gd name="T95" fmla="*/ 56 h 176"/>
              <a:gd name="T96" fmla="*/ 88 w 176"/>
              <a:gd name="T97" fmla="*/ 158 h 176"/>
              <a:gd name="T98" fmla="*/ 99 w 176"/>
              <a:gd name="T99" fmla="*/ 149 h 176"/>
              <a:gd name="T100" fmla="*/ 127 w 176"/>
              <a:gd name="T101" fmla="*/ 56 h 176"/>
              <a:gd name="T102" fmla="*/ 164 w 176"/>
              <a:gd name="T103" fmla="*/ 56 h 176"/>
              <a:gd name="T104" fmla="*/ 99 w 176"/>
              <a:gd name="T105" fmla="*/ 149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76" h="176">
                <a:moveTo>
                  <a:pt x="176" y="52"/>
                </a:moveTo>
                <a:cubicBezTo>
                  <a:pt x="176" y="51"/>
                  <a:pt x="176" y="50"/>
                  <a:pt x="175" y="50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75" y="49"/>
                  <a:pt x="175" y="49"/>
                  <a:pt x="175" y="49"/>
                </a:cubicBezTo>
                <a:cubicBezTo>
                  <a:pt x="127" y="2"/>
                  <a:pt x="127" y="2"/>
                  <a:pt x="127" y="2"/>
                </a:cubicBezTo>
                <a:cubicBezTo>
                  <a:pt x="127" y="2"/>
                  <a:pt x="127" y="2"/>
                  <a:pt x="127" y="2"/>
                </a:cubicBezTo>
                <a:cubicBezTo>
                  <a:pt x="126" y="1"/>
                  <a:pt x="125" y="0"/>
                  <a:pt x="124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1" y="0"/>
                  <a:pt x="50" y="1"/>
                  <a:pt x="49" y="2"/>
                </a:cubicBezTo>
                <a:cubicBezTo>
                  <a:pt x="49" y="2"/>
                  <a:pt x="49" y="2"/>
                  <a:pt x="49" y="2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49"/>
                  <a:pt x="1" y="49"/>
                  <a:pt x="1" y="49"/>
                </a:cubicBezTo>
                <a:cubicBezTo>
                  <a:pt x="1" y="50"/>
                  <a:pt x="1" y="50"/>
                  <a:pt x="1" y="50"/>
                </a:cubicBezTo>
                <a:cubicBezTo>
                  <a:pt x="1" y="50"/>
                  <a:pt x="1" y="50"/>
                  <a:pt x="1" y="50"/>
                </a:cubicBezTo>
                <a:cubicBezTo>
                  <a:pt x="0" y="50"/>
                  <a:pt x="0" y="51"/>
                  <a:pt x="0" y="52"/>
                </a:cubicBezTo>
                <a:cubicBezTo>
                  <a:pt x="0" y="53"/>
                  <a:pt x="0" y="54"/>
                  <a:pt x="1" y="54"/>
                </a:cubicBezTo>
                <a:cubicBezTo>
                  <a:pt x="1" y="55"/>
                  <a:pt x="1" y="55"/>
                  <a:pt x="1" y="55"/>
                </a:cubicBezTo>
                <a:cubicBezTo>
                  <a:pt x="85" y="175"/>
                  <a:pt x="85" y="175"/>
                  <a:pt x="85" y="175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86" y="175"/>
                  <a:pt x="87" y="176"/>
                  <a:pt x="88" y="176"/>
                </a:cubicBezTo>
                <a:cubicBezTo>
                  <a:pt x="89" y="176"/>
                  <a:pt x="90" y="175"/>
                  <a:pt x="91" y="174"/>
                </a:cubicBezTo>
                <a:cubicBezTo>
                  <a:pt x="91" y="175"/>
                  <a:pt x="91" y="175"/>
                  <a:pt x="91" y="17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75" y="54"/>
                  <a:pt x="175" y="54"/>
                  <a:pt x="175" y="54"/>
                </a:cubicBezTo>
                <a:cubicBezTo>
                  <a:pt x="176" y="54"/>
                  <a:pt x="176" y="53"/>
                  <a:pt x="176" y="52"/>
                </a:cubicBezTo>
                <a:moveTo>
                  <a:pt x="122" y="8"/>
                </a:moveTo>
                <a:cubicBezTo>
                  <a:pt x="162" y="48"/>
                  <a:pt x="162" y="48"/>
                  <a:pt x="162" y="48"/>
                </a:cubicBezTo>
                <a:cubicBezTo>
                  <a:pt x="126" y="48"/>
                  <a:pt x="126" y="48"/>
                  <a:pt x="126" y="48"/>
                </a:cubicBezTo>
                <a:cubicBezTo>
                  <a:pt x="106" y="8"/>
                  <a:pt x="106" y="8"/>
                  <a:pt x="106" y="8"/>
                </a:cubicBezTo>
                <a:lnTo>
                  <a:pt x="122" y="8"/>
                </a:lnTo>
                <a:close/>
                <a:moveTo>
                  <a:pt x="98" y="8"/>
                </a:moveTo>
                <a:cubicBezTo>
                  <a:pt x="118" y="48"/>
                  <a:pt x="118" y="48"/>
                  <a:pt x="118" y="48"/>
                </a:cubicBezTo>
                <a:cubicBezTo>
                  <a:pt x="58" y="48"/>
                  <a:pt x="58" y="48"/>
                  <a:pt x="58" y="48"/>
                </a:cubicBezTo>
                <a:cubicBezTo>
                  <a:pt x="78" y="8"/>
                  <a:pt x="78" y="8"/>
                  <a:pt x="78" y="8"/>
                </a:cubicBezTo>
                <a:lnTo>
                  <a:pt x="98" y="8"/>
                </a:lnTo>
                <a:close/>
                <a:moveTo>
                  <a:pt x="54" y="8"/>
                </a:moveTo>
                <a:cubicBezTo>
                  <a:pt x="70" y="8"/>
                  <a:pt x="70" y="8"/>
                  <a:pt x="70" y="8"/>
                </a:cubicBezTo>
                <a:cubicBezTo>
                  <a:pt x="50" y="48"/>
                  <a:pt x="50" y="48"/>
                  <a:pt x="50" y="48"/>
                </a:cubicBezTo>
                <a:cubicBezTo>
                  <a:pt x="14" y="48"/>
                  <a:pt x="14" y="48"/>
                  <a:pt x="14" y="48"/>
                </a:cubicBezTo>
                <a:lnTo>
                  <a:pt x="54" y="8"/>
                </a:lnTo>
                <a:close/>
                <a:moveTo>
                  <a:pt x="12" y="56"/>
                </a:moveTo>
                <a:cubicBezTo>
                  <a:pt x="49" y="56"/>
                  <a:pt x="49" y="56"/>
                  <a:pt x="49" y="56"/>
                </a:cubicBezTo>
                <a:cubicBezTo>
                  <a:pt x="77" y="149"/>
                  <a:pt x="77" y="149"/>
                  <a:pt x="77" y="149"/>
                </a:cubicBezTo>
                <a:lnTo>
                  <a:pt x="12" y="56"/>
                </a:lnTo>
                <a:close/>
                <a:moveTo>
                  <a:pt x="88" y="158"/>
                </a:moveTo>
                <a:cubicBezTo>
                  <a:pt x="57" y="56"/>
                  <a:pt x="57" y="56"/>
                  <a:pt x="57" y="56"/>
                </a:cubicBezTo>
                <a:cubicBezTo>
                  <a:pt x="119" y="56"/>
                  <a:pt x="119" y="56"/>
                  <a:pt x="119" y="56"/>
                </a:cubicBezTo>
                <a:lnTo>
                  <a:pt x="88" y="158"/>
                </a:lnTo>
                <a:close/>
                <a:moveTo>
                  <a:pt x="99" y="149"/>
                </a:moveTo>
                <a:cubicBezTo>
                  <a:pt x="127" y="56"/>
                  <a:pt x="127" y="56"/>
                  <a:pt x="127" y="56"/>
                </a:cubicBezTo>
                <a:cubicBezTo>
                  <a:pt x="164" y="56"/>
                  <a:pt x="164" y="56"/>
                  <a:pt x="164" y="56"/>
                </a:cubicBezTo>
                <a:lnTo>
                  <a:pt x="99" y="149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Rectangle 92"/>
          <p:cNvSpPr/>
          <p:nvPr/>
        </p:nvSpPr>
        <p:spPr>
          <a:xfrm>
            <a:off x="5147048" y="5132381"/>
            <a:ext cx="242640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94" name="TextBox 23"/>
          <p:cNvSpPr txBox="1"/>
          <p:nvPr/>
        </p:nvSpPr>
        <p:spPr>
          <a:xfrm>
            <a:off x="5316469" y="4887513"/>
            <a:ext cx="208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5" name="Rectangle 94"/>
          <p:cNvSpPr/>
          <p:nvPr/>
        </p:nvSpPr>
        <p:spPr>
          <a:xfrm>
            <a:off x="7369173" y="5132381"/>
            <a:ext cx="242640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96" name="TextBox 23"/>
          <p:cNvSpPr txBox="1"/>
          <p:nvPr/>
        </p:nvSpPr>
        <p:spPr>
          <a:xfrm>
            <a:off x="7538594" y="4887513"/>
            <a:ext cx="208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566307" y="5132381"/>
            <a:ext cx="2426405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>
                <a:solidFill>
                  <a:schemeClr val="bg2"/>
                </a:solidFill>
              </a:rPr>
              <a:t>Suitable for all categories business and personal presentation</a:t>
            </a:r>
          </a:p>
        </p:txBody>
      </p:sp>
      <p:sp>
        <p:nvSpPr>
          <p:cNvPr id="28" name="TextBox 23"/>
          <p:cNvSpPr txBox="1"/>
          <p:nvPr/>
        </p:nvSpPr>
        <p:spPr>
          <a:xfrm>
            <a:off x="9735728" y="4887513"/>
            <a:ext cx="208756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91628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14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</p:spPr>
      </p:sp>
      <p:sp>
        <p:nvSpPr>
          <p:cNvPr id="24" name="Picture Placeholder 2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8" name="Picture Placeholder 2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30" name="Picture Placeholder 2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2" name="Picture Placeholder 3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4" name="Picture Placeholder 33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7" name="Picture Placeholder 46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52" name="Picture Placeholder 51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60" name="Picture Placeholder 59"/>
          <p:cNvSpPr>
            <a:spLocks noGrp="1"/>
          </p:cNvSpPr>
          <p:nvPr>
            <p:ph type="pic" sz="quarter" idx="24"/>
          </p:nvPr>
        </p:nvSpPr>
        <p:spPr/>
      </p:sp>
      <p:sp>
        <p:nvSpPr>
          <p:cNvPr id="64" name="Picture Placeholder 63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35" name="Rectangle 34"/>
          <p:cNvSpPr/>
          <p:nvPr/>
        </p:nvSpPr>
        <p:spPr>
          <a:xfrm>
            <a:off x="2031706" y="-4875"/>
            <a:ext cx="2066210" cy="2286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8800" dirty="0">
                <a:solidFill>
                  <a:schemeClr val="bg2"/>
                </a:solidFill>
              </a:rPr>
              <a:t>E</a:t>
            </a:r>
          </a:p>
        </p:txBody>
      </p:sp>
      <p:sp>
        <p:nvSpPr>
          <p:cNvPr id="36" name="Rectangle 35"/>
          <p:cNvSpPr/>
          <p:nvPr/>
        </p:nvSpPr>
        <p:spPr>
          <a:xfrm>
            <a:off x="776" y="5635"/>
            <a:ext cx="2034000" cy="2286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M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4096024" y="5635"/>
            <a:ext cx="2078494" cy="2286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E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6113441" y="0"/>
            <a:ext cx="2046093" cy="2297271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T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108355" y="4574817"/>
            <a:ext cx="2053833" cy="2286000"/>
          </a:xfrm>
          <a:prstGeom prst="rect">
            <a:avLst/>
          </a:prstGeom>
          <a:solidFill>
            <a:schemeClr val="accent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T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6119487" y="4574817"/>
            <a:ext cx="2034000" cy="2286000"/>
          </a:xfrm>
          <a:prstGeom prst="rect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E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041765" y="2283182"/>
            <a:ext cx="2046093" cy="2297271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T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4108355" y="2288817"/>
            <a:ext cx="2053833" cy="2286000"/>
          </a:xfrm>
          <a:prstGeom prst="rect">
            <a:avLst/>
          </a:prstGeom>
          <a:solidFill>
            <a:schemeClr val="accent6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H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6119487" y="2288817"/>
            <a:ext cx="2034000" cy="2286000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E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8135991" y="4555093"/>
            <a:ext cx="2078494" cy="2286000"/>
          </a:xfrm>
          <a:prstGeom prst="rect">
            <a:avLst/>
          </a:prstGeom>
          <a:solidFill>
            <a:schemeClr val="accent4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A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10178859" y="4549458"/>
            <a:ext cx="2046093" cy="2297271"/>
          </a:xfrm>
          <a:prstGeom prst="rect">
            <a:avLst/>
          </a:prstGeom>
          <a:solidFill>
            <a:schemeClr val="accent5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800" dirty="0">
                <a:solidFill>
                  <a:schemeClr val="bg2"/>
                </a:solidFill>
              </a:rPr>
              <a:t>M</a:t>
            </a:r>
            <a:endParaRPr lang="id-ID" sz="8800" dirty="0">
              <a:solidFill>
                <a:schemeClr val="bg2"/>
              </a:solidFill>
            </a:endParaRP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55" name="Picture Placeholder 54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57" name="Picture Placeholder 56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62" name="Picture Placeholder 61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66" name="Picture Placeholder 65"/>
          <p:cNvSpPr>
            <a:spLocks noGrp="1"/>
          </p:cNvSpPr>
          <p:nvPr>
            <p:ph type="pic" sz="quarter" idx="26"/>
          </p:nvPr>
        </p:nvSpPr>
        <p:spPr/>
      </p:sp>
    </p:spTree>
    <p:extLst>
      <p:ext uri="{BB962C8B-B14F-4D97-AF65-F5344CB8AC3E}">
        <p14:creationId xmlns:p14="http://schemas.microsoft.com/office/powerpoint/2010/main" val="1682242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7"/>
          <p:cNvSpPr txBox="1">
            <a:spLocks/>
          </p:cNvSpPr>
          <p:nvPr/>
        </p:nvSpPr>
        <p:spPr>
          <a:xfrm>
            <a:off x="4712341" y="352941"/>
            <a:ext cx="3508884" cy="465501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Nevis" panose="02000800000000000000" pitchFamily="2" charset="0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3200" b="1" dirty="0">
                <a:latin typeface="+mj-lt"/>
              </a:rPr>
              <a:t>ALFRED LENARD</a:t>
            </a:r>
            <a:endParaRPr lang="id-ID" sz="3200" b="1" dirty="0">
              <a:latin typeface="+mj-lt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712340" y="1125451"/>
            <a:ext cx="66475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/>
              <a:t>With experience that goes beyond the telecoms and IT industry our group of directors and officers are focused on bringing to market the latest Business Grade solutions and dedicated support.</a:t>
            </a:r>
            <a:r>
              <a:rPr lang="id-ID" sz="1600" dirty="0"/>
              <a:t> </a:t>
            </a:r>
            <a:endParaRPr lang="en-US" sz="1600" dirty="0"/>
          </a:p>
        </p:txBody>
      </p:sp>
      <p:sp>
        <p:nvSpPr>
          <p:cNvPr id="39" name="TextBox 63"/>
          <p:cNvSpPr txBox="1"/>
          <p:nvPr/>
        </p:nvSpPr>
        <p:spPr>
          <a:xfrm>
            <a:off x="4712341" y="804242"/>
            <a:ext cx="5886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CEO</a:t>
            </a:r>
            <a:endParaRPr lang="id-ID" sz="1600" dirty="0"/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8907660" y="3057997"/>
            <a:ext cx="0" cy="797984"/>
          </a:xfrm>
          <a:prstGeom prst="straightConnector1">
            <a:avLst/>
          </a:prstGeom>
          <a:ln w="22225" cap="rnd">
            <a:solidFill>
              <a:schemeClr val="tx2"/>
            </a:solidFill>
            <a:prstDash val="sysDot"/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8907660" y="3857216"/>
            <a:ext cx="0" cy="791456"/>
          </a:xfrm>
          <a:prstGeom prst="straightConnector1">
            <a:avLst/>
          </a:prstGeom>
          <a:ln w="22225" cap="rnd">
            <a:solidFill>
              <a:schemeClr val="tx2"/>
            </a:solidFill>
            <a:prstDash val="sysDot"/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8907660" y="4677247"/>
            <a:ext cx="0" cy="685800"/>
          </a:xfrm>
          <a:prstGeom prst="straightConnector1">
            <a:avLst/>
          </a:prstGeom>
          <a:ln w="22225" cap="rnd">
            <a:solidFill>
              <a:schemeClr val="tx2"/>
            </a:solidFill>
            <a:prstDash val="sysDot"/>
            <a:round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8907660" y="5410672"/>
            <a:ext cx="0" cy="762000"/>
          </a:xfrm>
          <a:prstGeom prst="straightConnector1">
            <a:avLst/>
          </a:prstGeom>
          <a:ln w="22225" cap="rnd">
            <a:solidFill>
              <a:schemeClr val="tx2"/>
            </a:solidFill>
            <a:prstDash val="sysDot"/>
            <a:round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249009" y="2964762"/>
            <a:ext cx="4892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latin typeface="+mj-lt"/>
              </a:rPr>
              <a:t>1997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9708945" y="2872221"/>
            <a:ext cx="13238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tx2"/>
                </a:solidFill>
              </a:rPr>
              <a:t>graduated from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9708945" y="3089015"/>
            <a:ext cx="8242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accent1"/>
                </a:solidFill>
                <a:latin typeface="+mj-lt"/>
              </a:rPr>
              <a:t>Harvard</a:t>
            </a:r>
          </a:p>
        </p:txBody>
      </p:sp>
      <p:grpSp>
        <p:nvGrpSpPr>
          <p:cNvPr id="54" name="Group 53"/>
          <p:cNvGrpSpPr/>
          <p:nvPr/>
        </p:nvGrpSpPr>
        <p:grpSpPr>
          <a:xfrm>
            <a:off x="9120274" y="2938450"/>
            <a:ext cx="417249" cy="362528"/>
            <a:chOff x="2303444" y="6030256"/>
            <a:chExt cx="484188" cy="420688"/>
          </a:xfrm>
          <a:solidFill>
            <a:schemeClr val="accent1"/>
          </a:solidFill>
        </p:grpSpPr>
        <p:sp>
          <p:nvSpPr>
            <p:cNvPr id="63" name="Freeform 354"/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Freeform 355"/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Oval 356"/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8244114" y="3682816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latin typeface="+mj-lt"/>
              </a:rPr>
              <a:t>1998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9708945" y="3609325"/>
            <a:ext cx="15595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tx2"/>
                </a:solidFill>
              </a:rPr>
              <a:t>Got an award from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9708945" y="3826119"/>
            <a:ext cx="1399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accent2"/>
                </a:solidFill>
                <a:latin typeface="+mj-lt"/>
              </a:rPr>
              <a:t>GD Association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8245787" y="4494661"/>
            <a:ext cx="4988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latin typeface="+mj-lt"/>
              </a:rPr>
              <a:t>1999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9708945" y="4385269"/>
            <a:ext cx="7986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tx2"/>
                </a:solidFill>
              </a:rPr>
              <a:t>Apply as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9708944" y="4611588"/>
            <a:ext cx="21879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400" b="1" dirty="0">
                <a:solidFill>
                  <a:schemeClr val="accent3"/>
                </a:solidFill>
                <a:latin typeface="+mj-lt"/>
              </a:rPr>
              <a:t>Mobile Development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8235739" y="5249440"/>
            <a:ext cx="537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latin typeface="+mj-lt"/>
              </a:rPr>
              <a:t>2003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9708945" y="5125709"/>
            <a:ext cx="1219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tx2"/>
                </a:solidFill>
              </a:rPr>
              <a:t>Move Division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9708945" y="5342503"/>
            <a:ext cx="1457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accent4"/>
                </a:solidFill>
                <a:latin typeface="+mj-lt"/>
              </a:rPr>
              <a:t>Mobile Planner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8244114" y="6021943"/>
            <a:ext cx="5822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200" dirty="0">
                <a:latin typeface="+mj-lt"/>
              </a:rPr>
              <a:t>NOW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9708945" y="5839493"/>
            <a:ext cx="678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solidFill>
                  <a:schemeClr val="tx2"/>
                </a:solidFill>
              </a:rPr>
              <a:t>Owner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9708945" y="6056287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solidFill>
                  <a:schemeClr val="accent5"/>
                </a:solidFill>
                <a:latin typeface="+mj-lt"/>
              </a:rPr>
              <a:t>Owltown</a:t>
            </a:r>
          </a:p>
        </p:txBody>
      </p:sp>
      <p:sp>
        <p:nvSpPr>
          <p:cNvPr id="82" name="Freeform 9"/>
          <p:cNvSpPr>
            <a:spLocks noEditPoints="1"/>
          </p:cNvSpPr>
          <p:nvPr/>
        </p:nvSpPr>
        <p:spPr bwMode="auto">
          <a:xfrm>
            <a:off x="9136149" y="3689842"/>
            <a:ext cx="389888" cy="370735"/>
          </a:xfrm>
          <a:custGeom>
            <a:avLst/>
            <a:gdLst>
              <a:gd name="T0" fmla="*/ 112 w 118"/>
              <a:gd name="T1" fmla="*/ 26 h 112"/>
              <a:gd name="T2" fmla="*/ 95 w 118"/>
              <a:gd name="T3" fmla="*/ 20 h 112"/>
              <a:gd name="T4" fmla="*/ 95 w 118"/>
              <a:gd name="T5" fmla="*/ 16 h 112"/>
              <a:gd name="T6" fmla="*/ 95 w 118"/>
              <a:gd name="T7" fmla="*/ 12 h 112"/>
              <a:gd name="T8" fmla="*/ 83 w 118"/>
              <a:gd name="T9" fmla="*/ 0 h 112"/>
              <a:gd name="T10" fmla="*/ 35 w 118"/>
              <a:gd name="T11" fmla="*/ 0 h 112"/>
              <a:gd name="T12" fmla="*/ 23 w 118"/>
              <a:gd name="T13" fmla="*/ 12 h 112"/>
              <a:gd name="T14" fmla="*/ 23 w 118"/>
              <a:gd name="T15" fmla="*/ 16 h 112"/>
              <a:gd name="T16" fmla="*/ 23 w 118"/>
              <a:gd name="T17" fmla="*/ 20 h 112"/>
              <a:gd name="T18" fmla="*/ 6 w 118"/>
              <a:gd name="T19" fmla="*/ 26 h 112"/>
              <a:gd name="T20" fmla="*/ 3 w 118"/>
              <a:gd name="T21" fmla="*/ 45 h 112"/>
              <a:gd name="T22" fmla="*/ 24 w 118"/>
              <a:gd name="T23" fmla="*/ 58 h 112"/>
              <a:gd name="T24" fmla="*/ 55 w 118"/>
              <a:gd name="T25" fmla="*/ 88 h 112"/>
              <a:gd name="T26" fmla="*/ 55 w 118"/>
              <a:gd name="T27" fmla="*/ 88 h 112"/>
              <a:gd name="T28" fmla="*/ 55 w 118"/>
              <a:gd name="T29" fmla="*/ 104 h 112"/>
              <a:gd name="T30" fmla="*/ 47 w 118"/>
              <a:gd name="T31" fmla="*/ 104 h 112"/>
              <a:gd name="T32" fmla="*/ 43 w 118"/>
              <a:gd name="T33" fmla="*/ 108 h 112"/>
              <a:gd name="T34" fmla="*/ 47 w 118"/>
              <a:gd name="T35" fmla="*/ 112 h 112"/>
              <a:gd name="T36" fmla="*/ 71 w 118"/>
              <a:gd name="T37" fmla="*/ 112 h 112"/>
              <a:gd name="T38" fmla="*/ 75 w 118"/>
              <a:gd name="T39" fmla="*/ 108 h 112"/>
              <a:gd name="T40" fmla="*/ 71 w 118"/>
              <a:gd name="T41" fmla="*/ 104 h 112"/>
              <a:gd name="T42" fmla="*/ 63 w 118"/>
              <a:gd name="T43" fmla="*/ 104 h 112"/>
              <a:gd name="T44" fmla="*/ 63 w 118"/>
              <a:gd name="T45" fmla="*/ 88 h 112"/>
              <a:gd name="T46" fmla="*/ 63 w 118"/>
              <a:gd name="T47" fmla="*/ 88 h 112"/>
              <a:gd name="T48" fmla="*/ 94 w 118"/>
              <a:gd name="T49" fmla="*/ 58 h 112"/>
              <a:gd name="T50" fmla="*/ 115 w 118"/>
              <a:gd name="T51" fmla="*/ 45 h 112"/>
              <a:gd name="T52" fmla="*/ 112 w 118"/>
              <a:gd name="T53" fmla="*/ 26 h 112"/>
              <a:gd name="T54" fmla="*/ 11 w 118"/>
              <a:gd name="T55" fmla="*/ 42 h 112"/>
              <a:gd name="T56" fmla="*/ 12 w 118"/>
              <a:gd name="T57" fmla="*/ 31 h 112"/>
              <a:gd name="T58" fmla="*/ 23 w 118"/>
              <a:gd name="T59" fmla="*/ 28 h 112"/>
              <a:gd name="T60" fmla="*/ 23 w 118"/>
              <a:gd name="T61" fmla="*/ 48 h 112"/>
              <a:gd name="T62" fmla="*/ 23 w 118"/>
              <a:gd name="T63" fmla="*/ 50 h 112"/>
              <a:gd name="T64" fmla="*/ 11 w 118"/>
              <a:gd name="T65" fmla="*/ 42 h 112"/>
              <a:gd name="T66" fmla="*/ 87 w 118"/>
              <a:gd name="T67" fmla="*/ 16 h 112"/>
              <a:gd name="T68" fmla="*/ 87 w 118"/>
              <a:gd name="T69" fmla="*/ 48 h 112"/>
              <a:gd name="T70" fmla="*/ 59 w 118"/>
              <a:gd name="T71" fmla="*/ 80 h 112"/>
              <a:gd name="T72" fmla="*/ 31 w 118"/>
              <a:gd name="T73" fmla="*/ 48 h 112"/>
              <a:gd name="T74" fmla="*/ 31 w 118"/>
              <a:gd name="T75" fmla="*/ 16 h 112"/>
              <a:gd name="T76" fmla="*/ 31 w 118"/>
              <a:gd name="T77" fmla="*/ 12 h 112"/>
              <a:gd name="T78" fmla="*/ 35 w 118"/>
              <a:gd name="T79" fmla="*/ 8 h 112"/>
              <a:gd name="T80" fmla="*/ 83 w 118"/>
              <a:gd name="T81" fmla="*/ 8 h 112"/>
              <a:gd name="T82" fmla="*/ 87 w 118"/>
              <a:gd name="T83" fmla="*/ 12 h 112"/>
              <a:gd name="T84" fmla="*/ 87 w 118"/>
              <a:gd name="T85" fmla="*/ 16 h 112"/>
              <a:gd name="T86" fmla="*/ 107 w 118"/>
              <a:gd name="T87" fmla="*/ 42 h 112"/>
              <a:gd name="T88" fmla="*/ 95 w 118"/>
              <a:gd name="T89" fmla="*/ 50 h 112"/>
              <a:gd name="T90" fmla="*/ 95 w 118"/>
              <a:gd name="T91" fmla="*/ 48 h 112"/>
              <a:gd name="T92" fmla="*/ 95 w 118"/>
              <a:gd name="T93" fmla="*/ 28 h 112"/>
              <a:gd name="T94" fmla="*/ 106 w 118"/>
              <a:gd name="T95" fmla="*/ 31 h 112"/>
              <a:gd name="T96" fmla="*/ 107 w 118"/>
              <a:gd name="T97" fmla="*/ 42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8" h="112">
                <a:moveTo>
                  <a:pt x="112" y="26"/>
                </a:moveTo>
                <a:cubicBezTo>
                  <a:pt x="108" y="22"/>
                  <a:pt x="102" y="19"/>
                  <a:pt x="95" y="20"/>
                </a:cubicBezTo>
                <a:cubicBezTo>
                  <a:pt x="95" y="16"/>
                  <a:pt x="95" y="16"/>
                  <a:pt x="95" y="16"/>
                </a:cubicBezTo>
                <a:cubicBezTo>
                  <a:pt x="95" y="12"/>
                  <a:pt x="95" y="12"/>
                  <a:pt x="95" y="12"/>
                </a:cubicBezTo>
                <a:cubicBezTo>
                  <a:pt x="95" y="5"/>
                  <a:pt x="90" y="0"/>
                  <a:pt x="83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28" y="0"/>
                  <a:pt x="23" y="5"/>
                  <a:pt x="23" y="12"/>
                </a:cubicBezTo>
                <a:cubicBezTo>
                  <a:pt x="23" y="16"/>
                  <a:pt x="23" y="16"/>
                  <a:pt x="23" y="16"/>
                </a:cubicBezTo>
                <a:cubicBezTo>
                  <a:pt x="23" y="20"/>
                  <a:pt x="23" y="20"/>
                  <a:pt x="23" y="20"/>
                </a:cubicBezTo>
                <a:cubicBezTo>
                  <a:pt x="16" y="19"/>
                  <a:pt x="10" y="22"/>
                  <a:pt x="6" y="26"/>
                </a:cubicBezTo>
                <a:cubicBezTo>
                  <a:pt x="1" y="32"/>
                  <a:pt x="0" y="39"/>
                  <a:pt x="3" y="45"/>
                </a:cubicBezTo>
                <a:cubicBezTo>
                  <a:pt x="7" y="53"/>
                  <a:pt x="14" y="57"/>
                  <a:pt x="24" y="58"/>
                </a:cubicBezTo>
                <a:cubicBezTo>
                  <a:pt x="28" y="74"/>
                  <a:pt x="40" y="86"/>
                  <a:pt x="55" y="88"/>
                </a:cubicBezTo>
                <a:cubicBezTo>
                  <a:pt x="55" y="88"/>
                  <a:pt x="55" y="88"/>
                  <a:pt x="55" y="88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5" y="104"/>
                  <a:pt x="43" y="106"/>
                  <a:pt x="43" y="108"/>
                </a:cubicBezTo>
                <a:cubicBezTo>
                  <a:pt x="43" y="110"/>
                  <a:pt x="45" y="112"/>
                  <a:pt x="47" y="112"/>
                </a:cubicBezTo>
                <a:cubicBezTo>
                  <a:pt x="71" y="112"/>
                  <a:pt x="71" y="112"/>
                  <a:pt x="71" y="112"/>
                </a:cubicBezTo>
                <a:cubicBezTo>
                  <a:pt x="73" y="112"/>
                  <a:pt x="75" y="110"/>
                  <a:pt x="75" y="108"/>
                </a:cubicBezTo>
                <a:cubicBezTo>
                  <a:pt x="75" y="106"/>
                  <a:pt x="73" y="104"/>
                  <a:pt x="71" y="104"/>
                </a:cubicBezTo>
                <a:cubicBezTo>
                  <a:pt x="63" y="104"/>
                  <a:pt x="63" y="104"/>
                  <a:pt x="63" y="104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78" y="86"/>
                  <a:pt x="90" y="74"/>
                  <a:pt x="94" y="58"/>
                </a:cubicBezTo>
                <a:cubicBezTo>
                  <a:pt x="104" y="57"/>
                  <a:pt x="111" y="53"/>
                  <a:pt x="115" y="45"/>
                </a:cubicBezTo>
                <a:cubicBezTo>
                  <a:pt x="118" y="39"/>
                  <a:pt x="117" y="32"/>
                  <a:pt x="112" y="26"/>
                </a:cubicBezTo>
                <a:close/>
                <a:moveTo>
                  <a:pt x="11" y="42"/>
                </a:moveTo>
                <a:cubicBezTo>
                  <a:pt x="9" y="39"/>
                  <a:pt x="9" y="34"/>
                  <a:pt x="12" y="31"/>
                </a:cubicBezTo>
                <a:cubicBezTo>
                  <a:pt x="14" y="29"/>
                  <a:pt x="18" y="28"/>
                  <a:pt x="23" y="28"/>
                </a:cubicBezTo>
                <a:cubicBezTo>
                  <a:pt x="23" y="48"/>
                  <a:pt x="23" y="48"/>
                  <a:pt x="23" y="48"/>
                </a:cubicBezTo>
                <a:cubicBezTo>
                  <a:pt x="23" y="49"/>
                  <a:pt x="23" y="49"/>
                  <a:pt x="23" y="50"/>
                </a:cubicBezTo>
                <a:cubicBezTo>
                  <a:pt x="17" y="49"/>
                  <a:pt x="13" y="46"/>
                  <a:pt x="11" y="42"/>
                </a:cubicBezTo>
                <a:close/>
                <a:moveTo>
                  <a:pt x="87" y="16"/>
                </a:moveTo>
                <a:cubicBezTo>
                  <a:pt x="87" y="48"/>
                  <a:pt x="87" y="48"/>
                  <a:pt x="87" y="48"/>
                </a:cubicBezTo>
                <a:cubicBezTo>
                  <a:pt x="87" y="66"/>
                  <a:pt x="74" y="80"/>
                  <a:pt x="59" y="80"/>
                </a:cubicBezTo>
                <a:cubicBezTo>
                  <a:pt x="44" y="80"/>
                  <a:pt x="31" y="66"/>
                  <a:pt x="31" y="48"/>
                </a:cubicBezTo>
                <a:cubicBezTo>
                  <a:pt x="31" y="16"/>
                  <a:pt x="31" y="16"/>
                  <a:pt x="31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0"/>
                  <a:pt x="33" y="8"/>
                  <a:pt x="35" y="8"/>
                </a:cubicBezTo>
                <a:cubicBezTo>
                  <a:pt x="83" y="8"/>
                  <a:pt x="83" y="8"/>
                  <a:pt x="83" y="8"/>
                </a:cubicBezTo>
                <a:cubicBezTo>
                  <a:pt x="85" y="8"/>
                  <a:pt x="87" y="10"/>
                  <a:pt x="87" y="12"/>
                </a:cubicBezTo>
                <a:lnTo>
                  <a:pt x="87" y="16"/>
                </a:lnTo>
                <a:close/>
                <a:moveTo>
                  <a:pt x="107" y="42"/>
                </a:moveTo>
                <a:cubicBezTo>
                  <a:pt x="105" y="46"/>
                  <a:pt x="101" y="49"/>
                  <a:pt x="95" y="50"/>
                </a:cubicBezTo>
                <a:cubicBezTo>
                  <a:pt x="95" y="49"/>
                  <a:pt x="95" y="49"/>
                  <a:pt x="95" y="48"/>
                </a:cubicBezTo>
                <a:cubicBezTo>
                  <a:pt x="95" y="28"/>
                  <a:pt x="95" y="28"/>
                  <a:pt x="95" y="28"/>
                </a:cubicBezTo>
                <a:cubicBezTo>
                  <a:pt x="100" y="28"/>
                  <a:pt x="104" y="29"/>
                  <a:pt x="106" y="31"/>
                </a:cubicBezTo>
                <a:cubicBezTo>
                  <a:pt x="109" y="34"/>
                  <a:pt x="109" y="39"/>
                  <a:pt x="107" y="4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83" name="Group 82"/>
          <p:cNvGrpSpPr/>
          <p:nvPr/>
        </p:nvGrpSpPr>
        <p:grpSpPr>
          <a:xfrm>
            <a:off x="9191558" y="4486857"/>
            <a:ext cx="294391" cy="388747"/>
            <a:chOff x="10275888" y="1001713"/>
            <a:chExt cx="371475" cy="490537"/>
          </a:xfrm>
          <a:solidFill>
            <a:schemeClr val="accent3"/>
          </a:solidFill>
        </p:grpSpPr>
        <p:sp>
          <p:nvSpPr>
            <p:cNvPr id="84" name="Freeform 13"/>
            <p:cNvSpPr>
              <a:spLocks/>
            </p:cNvSpPr>
            <p:nvPr/>
          </p:nvSpPr>
          <p:spPr bwMode="auto">
            <a:xfrm>
              <a:off x="10337800" y="1338263"/>
              <a:ext cx="247650" cy="15875"/>
            </a:xfrm>
            <a:custGeom>
              <a:avLst/>
              <a:gdLst>
                <a:gd name="T0" fmla="*/ 2 w 64"/>
                <a:gd name="T1" fmla="*/ 0 h 4"/>
                <a:gd name="T2" fmla="*/ 0 w 64"/>
                <a:gd name="T3" fmla="*/ 2 h 4"/>
                <a:gd name="T4" fmla="*/ 2 w 64"/>
                <a:gd name="T5" fmla="*/ 4 h 4"/>
                <a:gd name="T6" fmla="*/ 62 w 64"/>
                <a:gd name="T7" fmla="*/ 4 h 4"/>
                <a:gd name="T8" fmla="*/ 64 w 64"/>
                <a:gd name="T9" fmla="*/ 2 h 4"/>
                <a:gd name="T10" fmla="*/ 62 w 64"/>
                <a:gd name="T11" fmla="*/ 0 h 4"/>
                <a:gd name="T12" fmla="*/ 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2" y="0"/>
                  </a:move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Freeform 14"/>
            <p:cNvSpPr>
              <a:spLocks/>
            </p:cNvSpPr>
            <p:nvPr/>
          </p:nvSpPr>
          <p:spPr bwMode="auto">
            <a:xfrm>
              <a:off x="10337800" y="1384300"/>
              <a:ext cx="247650" cy="15875"/>
            </a:xfrm>
            <a:custGeom>
              <a:avLst/>
              <a:gdLst>
                <a:gd name="T0" fmla="*/ 62 w 64"/>
                <a:gd name="T1" fmla="*/ 0 h 4"/>
                <a:gd name="T2" fmla="*/ 2 w 64"/>
                <a:gd name="T3" fmla="*/ 0 h 4"/>
                <a:gd name="T4" fmla="*/ 0 w 64"/>
                <a:gd name="T5" fmla="*/ 2 h 4"/>
                <a:gd name="T6" fmla="*/ 2 w 64"/>
                <a:gd name="T7" fmla="*/ 4 h 4"/>
                <a:gd name="T8" fmla="*/ 62 w 64"/>
                <a:gd name="T9" fmla="*/ 4 h 4"/>
                <a:gd name="T10" fmla="*/ 64 w 64"/>
                <a:gd name="T11" fmla="*/ 2 h 4"/>
                <a:gd name="T12" fmla="*/ 62 w 64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4" y="4"/>
                    <a:pt x="64" y="3"/>
                    <a:pt x="64" y="2"/>
                  </a:cubicBezTo>
                  <a:cubicBezTo>
                    <a:pt x="64" y="1"/>
                    <a:pt x="64" y="0"/>
                    <a:pt x="6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15"/>
            <p:cNvSpPr>
              <a:spLocks noEditPoints="1"/>
            </p:cNvSpPr>
            <p:nvPr/>
          </p:nvSpPr>
          <p:spPr bwMode="auto">
            <a:xfrm>
              <a:off x="10275888" y="1001713"/>
              <a:ext cx="371475" cy="490537"/>
            </a:xfrm>
            <a:custGeom>
              <a:avLst/>
              <a:gdLst>
                <a:gd name="T0" fmla="*/ 74 w 96"/>
                <a:gd name="T1" fmla="*/ 2 h 128"/>
                <a:gd name="T2" fmla="*/ 68 w 96"/>
                <a:gd name="T3" fmla="*/ 0 h 128"/>
                <a:gd name="T4" fmla="*/ 12 w 96"/>
                <a:gd name="T5" fmla="*/ 0 h 128"/>
                <a:gd name="T6" fmla="*/ 0 w 96"/>
                <a:gd name="T7" fmla="*/ 12 h 128"/>
                <a:gd name="T8" fmla="*/ 0 w 96"/>
                <a:gd name="T9" fmla="*/ 116 h 128"/>
                <a:gd name="T10" fmla="*/ 12 w 96"/>
                <a:gd name="T11" fmla="*/ 128 h 128"/>
                <a:gd name="T12" fmla="*/ 84 w 96"/>
                <a:gd name="T13" fmla="*/ 128 h 128"/>
                <a:gd name="T14" fmla="*/ 96 w 96"/>
                <a:gd name="T15" fmla="*/ 116 h 128"/>
                <a:gd name="T16" fmla="*/ 96 w 96"/>
                <a:gd name="T17" fmla="*/ 32 h 128"/>
                <a:gd name="T18" fmla="*/ 74 w 96"/>
                <a:gd name="T19" fmla="*/ 2 h 128"/>
                <a:gd name="T20" fmla="*/ 72 w 96"/>
                <a:gd name="T21" fmla="*/ 12 h 128"/>
                <a:gd name="T22" fmla="*/ 85 w 96"/>
                <a:gd name="T23" fmla="*/ 28 h 128"/>
                <a:gd name="T24" fmla="*/ 72 w 96"/>
                <a:gd name="T25" fmla="*/ 28 h 128"/>
                <a:gd name="T26" fmla="*/ 72 w 96"/>
                <a:gd name="T27" fmla="*/ 12 h 128"/>
                <a:gd name="T28" fmla="*/ 88 w 96"/>
                <a:gd name="T29" fmla="*/ 116 h 128"/>
                <a:gd name="T30" fmla="*/ 84 w 96"/>
                <a:gd name="T31" fmla="*/ 120 h 128"/>
                <a:gd name="T32" fmla="*/ 12 w 96"/>
                <a:gd name="T33" fmla="*/ 120 h 128"/>
                <a:gd name="T34" fmla="*/ 8 w 96"/>
                <a:gd name="T35" fmla="*/ 116 h 128"/>
                <a:gd name="T36" fmla="*/ 8 w 96"/>
                <a:gd name="T37" fmla="*/ 12 h 128"/>
                <a:gd name="T38" fmla="*/ 12 w 96"/>
                <a:gd name="T39" fmla="*/ 8 h 128"/>
                <a:gd name="T40" fmla="*/ 64 w 96"/>
                <a:gd name="T41" fmla="*/ 8 h 128"/>
                <a:gd name="T42" fmla="*/ 64 w 96"/>
                <a:gd name="T43" fmla="*/ 36 h 128"/>
                <a:gd name="T44" fmla="*/ 88 w 96"/>
                <a:gd name="T45" fmla="*/ 36 h 128"/>
                <a:gd name="T46" fmla="*/ 88 w 96"/>
                <a:gd name="T47" fmla="*/ 11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6" h="128">
                  <a:moveTo>
                    <a:pt x="74" y="2"/>
                  </a:moveTo>
                  <a:cubicBezTo>
                    <a:pt x="72" y="1"/>
                    <a:pt x="70" y="0"/>
                    <a:pt x="68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2"/>
                    <a:pt x="5" y="128"/>
                    <a:pt x="12" y="128"/>
                  </a:cubicBezTo>
                  <a:cubicBezTo>
                    <a:pt x="84" y="128"/>
                    <a:pt x="84" y="128"/>
                    <a:pt x="84" y="128"/>
                  </a:cubicBezTo>
                  <a:cubicBezTo>
                    <a:pt x="90" y="128"/>
                    <a:pt x="96" y="122"/>
                    <a:pt x="96" y="116"/>
                  </a:cubicBezTo>
                  <a:cubicBezTo>
                    <a:pt x="96" y="32"/>
                    <a:pt x="96" y="32"/>
                    <a:pt x="96" y="32"/>
                  </a:cubicBezTo>
                  <a:cubicBezTo>
                    <a:pt x="96" y="28"/>
                    <a:pt x="96" y="26"/>
                    <a:pt x="74" y="2"/>
                  </a:cubicBezTo>
                  <a:close/>
                  <a:moveTo>
                    <a:pt x="72" y="12"/>
                  </a:moveTo>
                  <a:cubicBezTo>
                    <a:pt x="76" y="17"/>
                    <a:pt x="82" y="23"/>
                    <a:pt x="85" y="28"/>
                  </a:cubicBezTo>
                  <a:cubicBezTo>
                    <a:pt x="72" y="28"/>
                    <a:pt x="72" y="28"/>
                    <a:pt x="72" y="28"/>
                  </a:cubicBezTo>
                  <a:lnTo>
                    <a:pt x="72" y="12"/>
                  </a:lnTo>
                  <a:close/>
                  <a:moveTo>
                    <a:pt x="88" y="116"/>
                  </a:moveTo>
                  <a:cubicBezTo>
                    <a:pt x="88" y="118"/>
                    <a:pt x="86" y="120"/>
                    <a:pt x="8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8"/>
                    <a:pt x="12" y="8"/>
                  </a:cubicBezTo>
                  <a:cubicBezTo>
                    <a:pt x="64" y="8"/>
                    <a:pt x="64" y="8"/>
                    <a:pt x="64" y="8"/>
                  </a:cubicBezTo>
                  <a:cubicBezTo>
                    <a:pt x="64" y="36"/>
                    <a:pt x="64" y="36"/>
                    <a:pt x="64" y="36"/>
                  </a:cubicBezTo>
                  <a:cubicBezTo>
                    <a:pt x="88" y="36"/>
                    <a:pt x="88" y="36"/>
                    <a:pt x="88" y="36"/>
                  </a:cubicBezTo>
                  <a:lnTo>
                    <a:pt x="88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Freeform 16"/>
            <p:cNvSpPr>
              <a:spLocks/>
            </p:cNvSpPr>
            <p:nvPr/>
          </p:nvSpPr>
          <p:spPr bwMode="auto">
            <a:xfrm>
              <a:off x="10337800" y="1077913"/>
              <a:ext cx="155575" cy="31750"/>
            </a:xfrm>
            <a:custGeom>
              <a:avLst/>
              <a:gdLst>
                <a:gd name="T0" fmla="*/ 4 w 40"/>
                <a:gd name="T1" fmla="*/ 8 h 8"/>
                <a:gd name="T2" fmla="*/ 36 w 40"/>
                <a:gd name="T3" fmla="*/ 8 h 8"/>
                <a:gd name="T4" fmla="*/ 40 w 40"/>
                <a:gd name="T5" fmla="*/ 4 h 8"/>
                <a:gd name="T6" fmla="*/ 36 w 40"/>
                <a:gd name="T7" fmla="*/ 0 h 8"/>
                <a:gd name="T8" fmla="*/ 4 w 40"/>
                <a:gd name="T9" fmla="*/ 0 h 8"/>
                <a:gd name="T10" fmla="*/ 0 w 40"/>
                <a:gd name="T11" fmla="*/ 4 h 8"/>
                <a:gd name="T12" fmla="*/ 4 w 40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8">
                  <a:moveTo>
                    <a:pt x="4" y="8"/>
                  </a:moveTo>
                  <a:cubicBezTo>
                    <a:pt x="36" y="8"/>
                    <a:pt x="36" y="8"/>
                    <a:pt x="36" y="8"/>
                  </a:cubicBezTo>
                  <a:cubicBezTo>
                    <a:pt x="38" y="8"/>
                    <a:pt x="40" y="6"/>
                    <a:pt x="40" y="4"/>
                  </a:cubicBezTo>
                  <a:cubicBezTo>
                    <a:pt x="40" y="1"/>
                    <a:pt x="38" y="0"/>
                    <a:pt x="36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1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17"/>
            <p:cNvSpPr>
              <a:spLocks/>
            </p:cNvSpPr>
            <p:nvPr/>
          </p:nvSpPr>
          <p:spPr bwMode="auto">
            <a:xfrm>
              <a:off x="10337800" y="1154113"/>
              <a:ext cx="155575" cy="15875"/>
            </a:xfrm>
            <a:custGeom>
              <a:avLst/>
              <a:gdLst>
                <a:gd name="T0" fmla="*/ 2 w 40"/>
                <a:gd name="T1" fmla="*/ 4 h 4"/>
                <a:gd name="T2" fmla="*/ 38 w 40"/>
                <a:gd name="T3" fmla="*/ 4 h 4"/>
                <a:gd name="T4" fmla="*/ 40 w 40"/>
                <a:gd name="T5" fmla="*/ 2 h 4"/>
                <a:gd name="T6" fmla="*/ 38 w 40"/>
                <a:gd name="T7" fmla="*/ 0 h 4"/>
                <a:gd name="T8" fmla="*/ 2 w 40"/>
                <a:gd name="T9" fmla="*/ 0 h 4"/>
                <a:gd name="T10" fmla="*/ 0 w 40"/>
                <a:gd name="T11" fmla="*/ 2 h 4"/>
                <a:gd name="T12" fmla="*/ 2 w 4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4">
                  <a:moveTo>
                    <a:pt x="2" y="4"/>
                  </a:moveTo>
                  <a:cubicBezTo>
                    <a:pt x="38" y="4"/>
                    <a:pt x="38" y="4"/>
                    <a:pt x="38" y="4"/>
                  </a:cubicBezTo>
                  <a:cubicBezTo>
                    <a:pt x="39" y="4"/>
                    <a:pt x="40" y="3"/>
                    <a:pt x="40" y="2"/>
                  </a:cubicBezTo>
                  <a:cubicBezTo>
                    <a:pt x="40" y="1"/>
                    <a:pt x="39" y="0"/>
                    <a:pt x="3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Freeform 18"/>
            <p:cNvSpPr>
              <a:spLocks/>
            </p:cNvSpPr>
            <p:nvPr/>
          </p:nvSpPr>
          <p:spPr bwMode="auto">
            <a:xfrm>
              <a:off x="10337800" y="1200150"/>
              <a:ext cx="247650" cy="15875"/>
            </a:xfrm>
            <a:custGeom>
              <a:avLst/>
              <a:gdLst>
                <a:gd name="T0" fmla="*/ 0 w 64"/>
                <a:gd name="T1" fmla="*/ 2 h 4"/>
                <a:gd name="T2" fmla="*/ 2 w 64"/>
                <a:gd name="T3" fmla="*/ 4 h 4"/>
                <a:gd name="T4" fmla="*/ 62 w 64"/>
                <a:gd name="T5" fmla="*/ 4 h 4"/>
                <a:gd name="T6" fmla="*/ 64 w 64"/>
                <a:gd name="T7" fmla="*/ 2 h 4"/>
                <a:gd name="T8" fmla="*/ 62 w 64"/>
                <a:gd name="T9" fmla="*/ 0 h 4"/>
                <a:gd name="T10" fmla="*/ 2 w 64"/>
                <a:gd name="T11" fmla="*/ 0 h 4"/>
                <a:gd name="T12" fmla="*/ 0 w 64"/>
                <a:gd name="T1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0" y="2"/>
                  </a:moveTo>
                  <a:cubicBezTo>
                    <a:pt x="0" y="3"/>
                    <a:pt x="1" y="4"/>
                    <a:pt x="2" y="4"/>
                  </a:cubicBezTo>
                  <a:cubicBezTo>
                    <a:pt x="62" y="4"/>
                    <a:pt x="62" y="4"/>
                    <a:pt x="62" y="4"/>
                  </a:cubicBez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19"/>
            <p:cNvSpPr>
              <a:spLocks/>
            </p:cNvSpPr>
            <p:nvPr/>
          </p:nvSpPr>
          <p:spPr bwMode="auto">
            <a:xfrm>
              <a:off x="10337800" y="1292225"/>
              <a:ext cx="247650" cy="15875"/>
            </a:xfrm>
            <a:custGeom>
              <a:avLst/>
              <a:gdLst>
                <a:gd name="T0" fmla="*/ 62 w 64"/>
                <a:gd name="T1" fmla="*/ 4 h 4"/>
                <a:gd name="T2" fmla="*/ 64 w 64"/>
                <a:gd name="T3" fmla="*/ 2 h 4"/>
                <a:gd name="T4" fmla="*/ 62 w 64"/>
                <a:gd name="T5" fmla="*/ 0 h 4"/>
                <a:gd name="T6" fmla="*/ 2 w 64"/>
                <a:gd name="T7" fmla="*/ 0 h 4"/>
                <a:gd name="T8" fmla="*/ 0 w 64"/>
                <a:gd name="T9" fmla="*/ 2 h 4"/>
                <a:gd name="T10" fmla="*/ 2 w 64"/>
                <a:gd name="T11" fmla="*/ 4 h 4"/>
                <a:gd name="T12" fmla="*/ 62 w 64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4">
                  <a:moveTo>
                    <a:pt x="62" y="4"/>
                  </a:moveTo>
                  <a:cubicBezTo>
                    <a:pt x="63" y="4"/>
                    <a:pt x="64" y="3"/>
                    <a:pt x="64" y="2"/>
                  </a:cubicBezTo>
                  <a:cubicBezTo>
                    <a:pt x="64" y="1"/>
                    <a:pt x="63" y="0"/>
                    <a:pt x="6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lnTo>
                    <a:pt x="6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Freeform 20"/>
            <p:cNvSpPr>
              <a:spLocks/>
            </p:cNvSpPr>
            <p:nvPr/>
          </p:nvSpPr>
          <p:spPr bwMode="auto">
            <a:xfrm>
              <a:off x="10337800" y="1246188"/>
              <a:ext cx="233363" cy="15875"/>
            </a:xfrm>
            <a:custGeom>
              <a:avLst/>
              <a:gdLst>
                <a:gd name="T0" fmla="*/ 2 w 60"/>
                <a:gd name="T1" fmla="*/ 4 h 4"/>
                <a:gd name="T2" fmla="*/ 58 w 60"/>
                <a:gd name="T3" fmla="*/ 4 h 4"/>
                <a:gd name="T4" fmla="*/ 60 w 60"/>
                <a:gd name="T5" fmla="*/ 2 h 4"/>
                <a:gd name="T6" fmla="*/ 58 w 60"/>
                <a:gd name="T7" fmla="*/ 0 h 4"/>
                <a:gd name="T8" fmla="*/ 2 w 60"/>
                <a:gd name="T9" fmla="*/ 0 h 4"/>
                <a:gd name="T10" fmla="*/ 0 w 60"/>
                <a:gd name="T11" fmla="*/ 2 h 4"/>
                <a:gd name="T12" fmla="*/ 2 w 60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0" h="4">
                  <a:moveTo>
                    <a:pt x="2" y="4"/>
                  </a:moveTo>
                  <a:cubicBezTo>
                    <a:pt x="58" y="4"/>
                    <a:pt x="58" y="4"/>
                    <a:pt x="58" y="4"/>
                  </a:cubicBezTo>
                  <a:cubicBezTo>
                    <a:pt x="59" y="4"/>
                    <a:pt x="60" y="3"/>
                    <a:pt x="60" y="2"/>
                  </a:cubicBezTo>
                  <a:cubicBezTo>
                    <a:pt x="60" y="1"/>
                    <a:pt x="59" y="0"/>
                    <a:pt x="58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2" name="Group 91"/>
          <p:cNvGrpSpPr/>
          <p:nvPr/>
        </p:nvGrpSpPr>
        <p:grpSpPr>
          <a:xfrm>
            <a:off x="9134168" y="5264965"/>
            <a:ext cx="391257" cy="302334"/>
            <a:chOff x="9945687" y="1014413"/>
            <a:chExt cx="454026" cy="350837"/>
          </a:xfrm>
          <a:solidFill>
            <a:schemeClr val="accent4"/>
          </a:solidFill>
        </p:grpSpPr>
        <p:sp>
          <p:nvSpPr>
            <p:cNvPr id="93" name="Freeform 24"/>
            <p:cNvSpPr>
              <a:spLocks/>
            </p:cNvSpPr>
            <p:nvPr/>
          </p:nvSpPr>
          <p:spPr bwMode="auto">
            <a:xfrm>
              <a:off x="9945687" y="1065213"/>
              <a:ext cx="431800" cy="300037"/>
            </a:xfrm>
            <a:custGeom>
              <a:avLst/>
              <a:gdLst>
                <a:gd name="T0" fmla="*/ 103 w 112"/>
                <a:gd name="T1" fmla="*/ 78 h 78"/>
                <a:gd name="T2" fmla="*/ 9 w 112"/>
                <a:gd name="T3" fmla="*/ 78 h 78"/>
                <a:gd name="T4" fmla="*/ 0 w 112"/>
                <a:gd name="T5" fmla="*/ 69 h 78"/>
                <a:gd name="T6" fmla="*/ 0 w 112"/>
                <a:gd name="T7" fmla="*/ 8 h 78"/>
                <a:gd name="T8" fmla="*/ 9 w 112"/>
                <a:gd name="T9" fmla="*/ 0 h 78"/>
                <a:gd name="T10" fmla="*/ 42 w 112"/>
                <a:gd name="T11" fmla="*/ 0 h 78"/>
                <a:gd name="T12" fmla="*/ 46 w 112"/>
                <a:gd name="T13" fmla="*/ 4 h 78"/>
                <a:gd name="T14" fmla="*/ 42 w 112"/>
                <a:gd name="T15" fmla="*/ 8 h 78"/>
                <a:gd name="T16" fmla="*/ 9 w 112"/>
                <a:gd name="T17" fmla="*/ 8 h 78"/>
                <a:gd name="T18" fmla="*/ 8 w 112"/>
                <a:gd name="T19" fmla="*/ 8 h 78"/>
                <a:gd name="T20" fmla="*/ 8 w 112"/>
                <a:gd name="T21" fmla="*/ 69 h 78"/>
                <a:gd name="T22" fmla="*/ 9 w 112"/>
                <a:gd name="T23" fmla="*/ 70 h 78"/>
                <a:gd name="T24" fmla="*/ 103 w 112"/>
                <a:gd name="T25" fmla="*/ 70 h 78"/>
                <a:gd name="T26" fmla="*/ 104 w 112"/>
                <a:gd name="T27" fmla="*/ 69 h 78"/>
                <a:gd name="T28" fmla="*/ 104 w 112"/>
                <a:gd name="T29" fmla="*/ 43 h 78"/>
                <a:gd name="T30" fmla="*/ 108 w 112"/>
                <a:gd name="T31" fmla="*/ 39 h 78"/>
                <a:gd name="T32" fmla="*/ 112 w 112"/>
                <a:gd name="T33" fmla="*/ 43 h 78"/>
                <a:gd name="T34" fmla="*/ 112 w 112"/>
                <a:gd name="T35" fmla="*/ 69 h 78"/>
                <a:gd name="T36" fmla="*/ 103 w 112"/>
                <a:gd name="T37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78">
                  <a:moveTo>
                    <a:pt x="103" y="78"/>
                  </a:moveTo>
                  <a:cubicBezTo>
                    <a:pt x="9" y="78"/>
                    <a:pt x="9" y="78"/>
                    <a:pt x="9" y="78"/>
                  </a:cubicBezTo>
                  <a:cubicBezTo>
                    <a:pt x="4" y="78"/>
                    <a:pt x="0" y="74"/>
                    <a:pt x="0" y="6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9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6" y="1"/>
                    <a:pt x="46" y="4"/>
                  </a:cubicBezTo>
                  <a:cubicBezTo>
                    <a:pt x="46" y="6"/>
                    <a:pt x="44" y="8"/>
                    <a:pt x="42" y="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70"/>
                    <a:pt x="8" y="70"/>
                    <a:pt x="9" y="70"/>
                  </a:cubicBezTo>
                  <a:cubicBezTo>
                    <a:pt x="103" y="70"/>
                    <a:pt x="103" y="70"/>
                    <a:pt x="103" y="70"/>
                  </a:cubicBezTo>
                  <a:cubicBezTo>
                    <a:pt x="103" y="70"/>
                    <a:pt x="104" y="70"/>
                    <a:pt x="104" y="69"/>
                  </a:cubicBezTo>
                  <a:cubicBezTo>
                    <a:pt x="104" y="43"/>
                    <a:pt x="104" y="43"/>
                    <a:pt x="104" y="43"/>
                  </a:cubicBezTo>
                  <a:cubicBezTo>
                    <a:pt x="104" y="41"/>
                    <a:pt x="105" y="39"/>
                    <a:pt x="108" y="39"/>
                  </a:cubicBezTo>
                  <a:cubicBezTo>
                    <a:pt x="110" y="39"/>
                    <a:pt x="112" y="41"/>
                    <a:pt x="112" y="43"/>
                  </a:cubicBezTo>
                  <a:cubicBezTo>
                    <a:pt x="112" y="69"/>
                    <a:pt x="112" y="69"/>
                    <a:pt x="112" y="69"/>
                  </a:cubicBezTo>
                  <a:cubicBezTo>
                    <a:pt x="112" y="74"/>
                    <a:pt x="108" y="78"/>
                    <a:pt x="103" y="7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25"/>
            <p:cNvSpPr>
              <a:spLocks/>
            </p:cNvSpPr>
            <p:nvPr/>
          </p:nvSpPr>
          <p:spPr bwMode="auto">
            <a:xfrm>
              <a:off x="10080625" y="1014413"/>
              <a:ext cx="319088" cy="288925"/>
            </a:xfrm>
            <a:custGeom>
              <a:avLst/>
              <a:gdLst>
                <a:gd name="T0" fmla="*/ 46 w 83"/>
                <a:gd name="T1" fmla="*/ 58 h 75"/>
                <a:gd name="T2" fmla="*/ 83 w 83"/>
                <a:gd name="T3" fmla="*/ 29 h 75"/>
                <a:gd name="T4" fmla="*/ 46 w 83"/>
                <a:gd name="T5" fmla="*/ 0 h 75"/>
                <a:gd name="T6" fmla="*/ 46 w 83"/>
                <a:gd name="T7" fmla="*/ 20 h 75"/>
                <a:gd name="T8" fmla="*/ 0 w 83"/>
                <a:gd name="T9" fmla="*/ 75 h 75"/>
                <a:gd name="T10" fmla="*/ 46 w 83"/>
                <a:gd name="T11" fmla="*/ 40 h 75"/>
                <a:gd name="T12" fmla="*/ 46 w 83"/>
                <a:gd name="T13" fmla="*/ 5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75">
                  <a:moveTo>
                    <a:pt x="46" y="58"/>
                  </a:moveTo>
                  <a:cubicBezTo>
                    <a:pt x="83" y="29"/>
                    <a:pt x="83" y="29"/>
                    <a:pt x="83" y="29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6" y="20"/>
                    <a:pt x="46" y="20"/>
                    <a:pt x="46" y="20"/>
                  </a:cubicBezTo>
                  <a:cubicBezTo>
                    <a:pt x="10" y="21"/>
                    <a:pt x="0" y="38"/>
                    <a:pt x="0" y="75"/>
                  </a:cubicBezTo>
                  <a:cubicBezTo>
                    <a:pt x="15" y="43"/>
                    <a:pt x="30" y="41"/>
                    <a:pt x="46" y="40"/>
                  </a:cubicBezTo>
                  <a:cubicBezTo>
                    <a:pt x="46" y="58"/>
                    <a:pt x="46" y="58"/>
                    <a:pt x="46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9118284" y="5967502"/>
            <a:ext cx="389218" cy="367687"/>
            <a:chOff x="10121900" y="790575"/>
            <a:chExt cx="746125" cy="704851"/>
          </a:xfrm>
          <a:solidFill>
            <a:schemeClr val="accent5"/>
          </a:solidFill>
        </p:grpSpPr>
        <p:sp>
          <p:nvSpPr>
            <p:cNvPr id="96" name="Freeform 29"/>
            <p:cNvSpPr>
              <a:spLocks noEditPoints="1"/>
            </p:cNvSpPr>
            <p:nvPr/>
          </p:nvSpPr>
          <p:spPr bwMode="auto">
            <a:xfrm>
              <a:off x="10121900" y="947738"/>
              <a:ext cx="746125" cy="547688"/>
            </a:xfrm>
            <a:custGeom>
              <a:avLst/>
              <a:gdLst>
                <a:gd name="T0" fmla="*/ 167 w 196"/>
                <a:gd name="T1" fmla="*/ 35 h 144"/>
                <a:gd name="T2" fmla="*/ 153 w 196"/>
                <a:gd name="T3" fmla="*/ 34 h 144"/>
                <a:gd name="T4" fmla="*/ 136 w 196"/>
                <a:gd name="T5" fmla="*/ 28 h 144"/>
                <a:gd name="T6" fmla="*/ 172 w 196"/>
                <a:gd name="T7" fmla="*/ 28 h 144"/>
                <a:gd name="T8" fmla="*/ 167 w 196"/>
                <a:gd name="T9" fmla="*/ 18 h 144"/>
                <a:gd name="T10" fmla="*/ 167 w 196"/>
                <a:gd name="T11" fmla="*/ 11 h 144"/>
                <a:gd name="T12" fmla="*/ 151 w 196"/>
                <a:gd name="T13" fmla="*/ 8 h 144"/>
                <a:gd name="T14" fmla="*/ 136 w 196"/>
                <a:gd name="T15" fmla="*/ 6 h 144"/>
                <a:gd name="T16" fmla="*/ 122 w 196"/>
                <a:gd name="T17" fmla="*/ 7 h 144"/>
                <a:gd name="T18" fmla="*/ 113 w 196"/>
                <a:gd name="T19" fmla="*/ 10 h 144"/>
                <a:gd name="T20" fmla="*/ 105 w 196"/>
                <a:gd name="T21" fmla="*/ 6 h 144"/>
                <a:gd name="T22" fmla="*/ 105 w 196"/>
                <a:gd name="T23" fmla="*/ 0 h 144"/>
                <a:gd name="T24" fmla="*/ 43 w 196"/>
                <a:gd name="T25" fmla="*/ 0 h 144"/>
                <a:gd name="T26" fmla="*/ 0 w 196"/>
                <a:gd name="T27" fmla="*/ 71 h 144"/>
                <a:gd name="T28" fmla="*/ 108 w 196"/>
                <a:gd name="T29" fmla="*/ 132 h 144"/>
                <a:gd name="T30" fmla="*/ 170 w 196"/>
                <a:gd name="T31" fmla="*/ 126 h 144"/>
                <a:gd name="T32" fmla="*/ 167 w 196"/>
                <a:gd name="T33" fmla="*/ 37 h 144"/>
                <a:gd name="T34" fmla="*/ 76 w 196"/>
                <a:gd name="T35" fmla="*/ 109 h 144"/>
                <a:gd name="T36" fmla="*/ 64 w 196"/>
                <a:gd name="T37" fmla="*/ 110 h 144"/>
                <a:gd name="T38" fmla="*/ 37 w 196"/>
                <a:gd name="T39" fmla="*/ 79 h 144"/>
                <a:gd name="T40" fmla="*/ 53 w 196"/>
                <a:gd name="T41" fmla="*/ 76 h 144"/>
                <a:gd name="T42" fmla="*/ 67 w 196"/>
                <a:gd name="T43" fmla="*/ 84 h 144"/>
                <a:gd name="T44" fmla="*/ 54 w 196"/>
                <a:gd name="T45" fmla="*/ 67 h 144"/>
                <a:gd name="T46" fmla="*/ 59 w 196"/>
                <a:gd name="T47" fmla="*/ 30 h 144"/>
                <a:gd name="T48" fmla="*/ 60 w 196"/>
                <a:gd name="T49" fmla="*/ 22 h 144"/>
                <a:gd name="T50" fmla="*/ 73 w 196"/>
                <a:gd name="T51" fmla="*/ 29 h 144"/>
                <a:gd name="T52" fmla="*/ 95 w 196"/>
                <a:gd name="T53" fmla="*/ 52 h 144"/>
                <a:gd name="T54" fmla="*/ 70 w 196"/>
                <a:gd name="T55" fmla="*/ 48 h 144"/>
                <a:gd name="T56" fmla="*/ 82 w 196"/>
                <a:gd name="T57" fmla="*/ 62 h 144"/>
                <a:gd name="T58" fmla="*/ 76 w 196"/>
                <a:gd name="T59" fmla="*/ 102 h 144"/>
                <a:gd name="T60" fmla="*/ 145 w 196"/>
                <a:gd name="T61" fmla="*/ 108 h 144"/>
                <a:gd name="T62" fmla="*/ 137 w 196"/>
                <a:gd name="T63" fmla="*/ 110 h 144"/>
                <a:gd name="T64" fmla="*/ 118 w 196"/>
                <a:gd name="T65" fmla="*/ 87 h 144"/>
                <a:gd name="T66" fmla="*/ 129 w 196"/>
                <a:gd name="T67" fmla="*/ 85 h 144"/>
                <a:gd name="T68" fmla="*/ 139 w 196"/>
                <a:gd name="T69" fmla="*/ 91 h 144"/>
                <a:gd name="T70" fmla="*/ 129 w 196"/>
                <a:gd name="T71" fmla="*/ 79 h 144"/>
                <a:gd name="T72" fmla="*/ 133 w 196"/>
                <a:gd name="T73" fmla="*/ 53 h 144"/>
                <a:gd name="T74" fmla="*/ 134 w 196"/>
                <a:gd name="T75" fmla="*/ 47 h 144"/>
                <a:gd name="T76" fmla="*/ 143 w 196"/>
                <a:gd name="T77" fmla="*/ 52 h 144"/>
                <a:gd name="T78" fmla="*/ 158 w 196"/>
                <a:gd name="T79" fmla="*/ 68 h 144"/>
                <a:gd name="T80" fmla="*/ 141 w 196"/>
                <a:gd name="T81" fmla="*/ 65 h 144"/>
                <a:gd name="T82" fmla="*/ 150 w 196"/>
                <a:gd name="T83" fmla="*/ 75 h 144"/>
                <a:gd name="T84" fmla="*/ 145 w 196"/>
                <a:gd name="T85" fmla="*/ 10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96" h="144">
                  <a:moveTo>
                    <a:pt x="167" y="37"/>
                  </a:moveTo>
                  <a:cubicBezTo>
                    <a:pt x="168" y="36"/>
                    <a:pt x="168" y="35"/>
                    <a:pt x="167" y="35"/>
                  </a:cubicBezTo>
                  <a:cubicBezTo>
                    <a:pt x="167" y="34"/>
                    <a:pt x="167" y="33"/>
                    <a:pt x="167" y="33"/>
                  </a:cubicBezTo>
                  <a:cubicBezTo>
                    <a:pt x="163" y="33"/>
                    <a:pt x="158" y="34"/>
                    <a:pt x="153" y="34"/>
                  </a:cubicBezTo>
                  <a:cubicBezTo>
                    <a:pt x="133" y="34"/>
                    <a:pt x="117" y="26"/>
                    <a:pt x="115" y="17"/>
                  </a:cubicBezTo>
                  <a:cubicBezTo>
                    <a:pt x="122" y="22"/>
                    <a:pt x="132" y="27"/>
                    <a:pt x="136" y="28"/>
                  </a:cubicBezTo>
                  <a:cubicBezTo>
                    <a:pt x="136" y="28"/>
                    <a:pt x="137" y="28"/>
                    <a:pt x="137" y="28"/>
                  </a:cubicBezTo>
                  <a:cubicBezTo>
                    <a:pt x="149" y="33"/>
                    <a:pt x="172" y="28"/>
                    <a:pt x="172" y="28"/>
                  </a:cubicBezTo>
                  <a:cubicBezTo>
                    <a:pt x="172" y="28"/>
                    <a:pt x="173" y="27"/>
                    <a:pt x="171" y="25"/>
                  </a:cubicBezTo>
                  <a:cubicBezTo>
                    <a:pt x="168" y="22"/>
                    <a:pt x="165" y="21"/>
                    <a:pt x="167" y="18"/>
                  </a:cubicBezTo>
                  <a:cubicBezTo>
                    <a:pt x="168" y="16"/>
                    <a:pt x="170" y="14"/>
                    <a:pt x="169" y="12"/>
                  </a:cubicBezTo>
                  <a:cubicBezTo>
                    <a:pt x="169" y="12"/>
                    <a:pt x="168" y="11"/>
                    <a:pt x="167" y="11"/>
                  </a:cubicBezTo>
                  <a:cubicBezTo>
                    <a:pt x="163" y="11"/>
                    <a:pt x="157" y="12"/>
                    <a:pt x="157" y="12"/>
                  </a:cubicBezTo>
                  <a:cubicBezTo>
                    <a:pt x="157" y="12"/>
                    <a:pt x="156" y="9"/>
                    <a:pt x="151" y="8"/>
                  </a:cubicBezTo>
                  <a:cubicBezTo>
                    <a:pt x="147" y="7"/>
                    <a:pt x="140" y="5"/>
                    <a:pt x="136" y="5"/>
                  </a:cubicBezTo>
                  <a:cubicBezTo>
                    <a:pt x="136" y="5"/>
                    <a:pt x="136" y="6"/>
                    <a:pt x="136" y="6"/>
                  </a:cubicBezTo>
                  <a:cubicBezTo>
                    <a:pt x="133" y="7"/>
                    <a:pt x="129" y="10"/>
                    <a:pt x="125" y="9"/>
                  </a:cubicBezTo>
                  <a:cubicBezTo>
                    <a:pt x="123" y="8"/>
                    <a:pt x="122" y="8"/>
                    <a:pt x="122" y="7"/>
                  </a:cubicBezTo>
                  <a:cubicBezTo>
                    <a:pt x="120" y="7"/>
                    <a:pt x="119" y="6"/>
                    <a:pt x="117" y="7"/>
                  </a:cubicBezTo>
                  <a:cubicBezTo>
                    <a:pt x="113" y="7"/>
                    <a:pt x="113" y="10"/>
                    <a:pt x="113" y="10"/>
                  </a:cubicBezTo>
                  <a:cubicBezTo>
                    <a:pt x="113" y="10"/>
                    <a:pt x="112" y="10"/>
                    <a:pt x="112" y="10"/>
                  </a:cubicBezTo>
                  <a:cubicBezTo>
                    <a:pt x="110" y="8"/>
                    <a:pt x="107" y="7"/>
                    <a:pt x="105" y="6"/>
                  </a:cubicBezTo>
                  <a:cubicBezTo>
                    <a:pt x="106" y="5"/>
                    <a:pt x="106" y="4"/>
                    <a:pt x="104" y="3"/>
                  </a:cubicBezTo>
                  <a:cubicBezTo>
                    <a:pt x="105" y="2"/>
                    <a:pt x="105" y="1"/>
                    <a:pt x="105" y="0"/>
                  </a:cubicBezTo>
                  <a:cubicBezTo>
                    <a:pt x="96" y="2"/>
                    <a:pt x="85" y="3"/>
                    <a:pt x="73" y="3"/>
                  </a:cubicBezTo>
                  <a:cubicBezTo>
                    <a:pt x="62" y="3"/>
                    <a:pt x="51" y="2"/>
                    <a:pt x="43" y="0"/>
                  </a:cubicBezTo>
                  <a:cubicBezTo>
                    <a:pt x="42" y="2"/>
                    <a:pt x="41" y="4"/>
                    <a:pt x="41" y="5"/>
                  </a:cubicBezTo>
                  <a:cubicBezTo>
                    <a:pt x="17" y="17"/>
                    <a:pt x="0" y="42"/>
                    <a:pt x="0" y="71"/>
                  </a:cubicBezTo>
                  <a:cubicBezTo>
                    <a:pt x="0" y="93"/>
                    <a:pt x="10" y="113"/>
                    <a:pt x="26" y="127"/>
                  </a:cubicBezTo>
                  <a:cubicBezTo>
                    <a:pt x="43" y="142"/>
                    <a:pt x="89" y="144"/>
                    <a:pt x="108" y="132"/>
                  </a:cubicBezTo>
                  <a:cubicBezTo>
                    <a:pt x="111" y="131"/>
                    <a:pt x="114" y="128"/>
                    <a:pt x="117" y="126"/>
                  </a:cubicBezTo>
                  <a:cubicBezTo>
                    <a:pt x="132" y="133"/>
                    <a:pt x="158" y="133"/>
                    <a:pt x="170" y="126"/>
                  </a:cubicBezTo>
                  <a:cubicBezTo>
                    <a:pt x="184" y="118"/>
                    <a:pt x="196" y="100"/>
                    <a:pt x="196" y="83"/>
                  </a:cubicBezTo>
                  <a:cubicBezTo>
                    <a:pt x="196" y="62"/>
                    <a:pt x="184" y="45"/>
                    <a:pt x="167" y="37"/>
                  </a:cubicBezTo>
                  <a:close/>
                  <a:moveTo>
                    <a:pt x="76" y="102"/>
                  </a:moveTo>
                  <a:cubicBezTo>
                    <a:pt x="76" y="109"/>
                    <a:pt x="76" y="109"/>
                    <a:pt x="76" y="109"/>
                  </a:cubicBezTo>
                  <a:cubicBezTo>
                    <a:pt x="76" y="109"/>
                    <a:pt x="76" y="110"/>
                    <a:pt x="75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3" y="110"/>
                    <a:pt x="63" y="109"/>
                    <a:pt x="63" y="102"/>
                  </a:cubicBezTo>
                  <a:cubicBezTo>
                    <a:pt x="47" y="101"/>
                    <a:pt x="38" y="93"/>
                    <a:pt x="37" y="79"/>
                  </a:cubicBezTo>
                  <a:cubicBezTo>
                    <a:pt x="37" y="78"/>
                    <a:pt x="38" y="78"/>
                    <a:pt x="38" y="78"/>
                  </a:cubicBezTo>
                  <a:cubicBezTo>
                    <a:pt x="53" y="76"/>
                    <a:pt x="53" y="76"/>
                    <a:pt x="53" y="76"/>
                  </a:cubicBezTo>
                  <a:cubicBezTo>
                    <a:pt x="54" y="76"/>
                    <a:pt x="54" y="76"/>
                    <a:pt x="55" y="77"/>
                  </a:cubicBezTo>
                  <a:cubicBezTo>
                    <a:pt x="56" y="84"/>
                    <a:pt x="63" y="84"/>
                    <a:pt x="67" y="84"/>
                  </a:cubicBezTo>
                  <a:cubicBezTo>
                    <a:pt x="69" y="83"/>
                    <a:pt x="70" y="82"/>
                    <a:pt x="70" y="81"/>
                  </a:cubicBezTo>
                  <a:cubicBezTo>
                    <a:pt x="71" y="77"/>
                    <a:pt x="68" y="73"/>
                    <a:pt x="54" y="67"/>
                  </a:cubicBezTo>
                  <a:cubicBezTo>
                    <a:pt x="44" y="62"/>
                    <a:pt x="39" y="60"/>
                    <a:pt x="39" y="52"/>
                  </a:cubicBezTo>
                  <a:cubicBezTo>
                    <a:pt x="38" y="43"/>
                    <a:pt x="45" y="33"/>
                    <a:pt x="59" y="30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0" y="22"/>
                    <a:pt x="60" y="22"/>
                  </a:cubicBezTo>
                  <a:cubicBezTo>
                    <a:pt x="71" y="22"/>
                    <a:pt x="71" y="22"/>
                    <a:pt x="71" y="22"/>
                  </a:cubicBezTo>
                  <a:cubicBezTo>
                    <a:pt x="72" y="22"/>
                    <a:pt x="72" y="22"/>
                    <a:pt x="73" y="29"/>
                  </a:cubicBezTo>
                  <a:cubicBezTo>
                    <a:pt x="87" y="31"/>
                    <a:pt x="96" y="40"/>
                    <a:pt x="96" y="50"/>
                  </a:cubicBezTo>
                  <a:cubicBezTo>
                    <a:pt x="96" y="51"/>
                    <a:pt x="96" y="51"/>
                    <a:pt x="95" y="52"/>
                  </a:cubicBezTo>
                  <a:cubicBezTo>
                    <a:pt x="79" y="53"/>
                    <a:pt x="79" y="53"/>
                    <a:pt x="79" y="53"/>
                  </a:cubicBezTo>
                  <a:cubicBezTo>
                    <a:pt x="79" y="53"/>
                    <a:pt x="78" y="47"/>
                    <a:pt x="70" y="48"/>
                  </a:cubicBezTo>
                  <a:cubicBezTo>
                    <a:pt x="67" y="48"/>
                    <a:pt x="67" y="50"/>
                    <a:pt x="67" y="51"/>
                  </a:cubicBezTo>
                  <a:cubicBezTo>
                    <a:pt x="67" y="55"/>
                    <a:pt x="72" y="57"/>
                    <a:pt x="82" y="62"/>
                  </a:cubicBezTo>
                  <a:cubicBezTo>
                    <a:pt x="92" y="67"/>
                    <a:pt x="97" y="71"/>
                    <a:pt x="98" y="79"/>
                  </a:cubicBezTo>
                  <a:cubicBezTo>
                    <a:pt x="98" y="90"/>
                    <a:pt x="90" y="99"/>
                    <a:pt x="76" y="102"/>
                  </a:cubicBezTo>
                  <a:close/>
                  <a:moveTo>
                    <a:pt x="145" y="104"/>
                  </a:moveTo>
                  <a:cubicBezTo>
                    <a:pt x="145" y="108"/>
                    <a:pt x="145" y="108"/>
                    <a:pt x="145" y="108"/>
                  </a:cubicBezTo>
                  <a:cubicBezTo>
                    <a:pt x="145" y="109"/>
                    <a:pt x="145" y="109"/>
                    <a:pt x="145" y="109"/>
                  </a:cubicBezTo>
                  <a:cubicBezTo>
                    <a:pt x="137" y="110"/>
                    <a:pt x="137" y="110"/>
                    <a:pt x="137" y="110"/>
                  </a:cubicBezTo>
                  <a:cubicBezTo>
                    <a:pt x="136" y="110"/>
                    <a:pt x="136" y="109"/>
                    <a:pt x="136" y="104"/>
                  </a:cubicBezTo>
                  <a:cubicBezTo>
                    <a:pt x="124" y="103"/>
                    <a:pt x="118" y="97"/>
                    <a:pt x="118" y="87"/>
                  </a:cubicBezTo>
                  <a:cubicBezTo>
                    <a:pt x="118" y="87"/>
                    <a:pt x="118" y="87"/>
                    <a:pt x="119" y="87"/>
                  </a:cubicBezTo>
                  <a:cubicBezTo>
                    <a:pt x="129" y="85"/>
                    <a:pt x="129" y="85"/>
                    <a:pt x="129" y="85"/>
                  </a:cubicBezTo>
                  <a:cubicBezTo>
                    <a:pt x="130" y="85"/>
                    <a:pt x="130" y="86"/>
                    <a:pt x="130" y="86"/>
                  </a:cubicBezTo>
                  <a:cubicBezTo>
                    <a:pt x="131" y="91"/>
                    <a:pt x="136" y="91"/>
                    <a:pt x="139" y="91"/>
                  </a:cubicBezTo>
                  <a:cubicBezTo>
                    <a:pt x="140" y="90"/>
                    <a:pt x="141" y="90"/>
                    <a:pt x="141" y="89"/>
                  </a:cubicBezTo>
                  <a:cubicBezTo>
                    <a:pt x="142" y="86"/>
                    <a:pt x="140" y="83"/>
                    <a:pt x="129" y="79"/>
                  </a:cubicBezTo>
                  <a:cubicBezTo>
                    <a:pt x="123" y="76"/>
                    <a:pt x="119" y="74"/>
                    <a:pt x="119" y="68"/>
                  </a:cubicBezTo>
                  <a:cubicBezTo>
                    <a:pt x="118" y="62"/>
                    <a:pt x="124" y="55"/>
                    <a:pt x="133" y="53"/>
                  </a:cubicBezTo>
                  <a:cubicBezTo>
                    <a:pt x="133" y="48"/>
                    <a:pt x="133" y="48"/>
                    <a:pt x="133" y="48"/>
                  </a:cubicBezTo>
                  <a:cubicBezTo>
                    <a:pt x="133" y="48"/>
                    <a:pt x="134" y="47"/>
                    <a:pt x="134" y="47"/>
                  </a:cubicBezTo>
                  <a:cubicBezTo>
                    <a:pt x="142" y="47"/>
                    <a:pt x="142" y="47"/>
                    <a:pt x="142" y="47"/>
                  </a:cubicBezTo>
                  <a:cubicBezTo>
                    <a:pt x="143" y="47"/>
                    <a:pt x="143" y="47"/>
                    <a:pt x="143" y="52"/>
                  </a:cubicBezTo>
                  <a:cubicBezTo>
                    <a:pt x="153" y="53"/>
                    <a:pt x="159" y="60"/>
                    <a:pt x="160" y="67"/>
                  </a:cubicBezTo>
                  <a:cubicBezTo>
                    <a:pt x="160" y="68"/>
                    <a:pt x="159" y="68"/>
                    <a:pt x="158" y="68"/>
                  </a:cubicBezTo>
                  <a:cubicBezTo>
                    <a:pt x="147" y="69"/>
                    <a:pt x="147" y="69"/>
                    <a:pt x="147" y="69"/>
                  </a:cubicBezTo>
                  <a:cubicBezTo>
                    <a:pt x="147" y="69"/>
                    <a:pt x="147" y="65"/>
                    <a:pt x="141" y="65"/>
                  </a:cubicBezTo>
                  <a:cubicBezTo>
                    <a:pt x="139" y="66"/>
                    <a:pt x="139" y="67"/>
                    <a:pt x="139" y="68"/>
                  </a:cubicBezTo>
                  <a:cubicBezTo>
                    <a:pt x="139" y="70"/>
                    <a:pt x="142" y="72"/>
                    <a:pt x="150" y="75"/>
                  </a:cubicBezTo>
                  <a:cubicBezTo>
                    <a:pt x="157" y="79"/>
                    <a:pt x="160" y="82"/>
                    <a:pt x="161" y="87"/>
                  </a:cubicBezTo>
                  <a:cubicBezTo>
                    <a:pt x="161" y="96"/>
                    <a:pt x="155" y="102"/>
                    <a:pt x="145" y="10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7" name="Freeform 30"/>
            <p:cNvSpPr>
              <a:spLocks/>
            </p:cNvSpPr>
            <p:nvPr/>
          </p:nvSpPr>
          <p:spPr bwMode="auto">
            <a:xfrm>
              <a:off x="10198100" y="790575"/>
              <a:ext cx="406400" cy="152400"/>
            </a:xfrm>
            <a:custGeom>
              <a:avLst/>
              <a:gdLst>
                <a:gd name="T0" fmla="*/ 26 w 107"/>
                <a:gd name="T1" fmla="*/ 38 h 40"/>
                <a:gd name="T2" fmla="*/ 50 w 107"/>
                <a:gd name="T3" fmla="*/ 40 h 40"/>
                <a:gd name="T4" fmla="*/ 84 w 107"/>
                <a:gd name="T5" fmla="*/ 37 h 40"/>
                <a:gd name="T6" fmla="*/ 107 w 107"/>
                <a:gd name="T7" fmla="*/ 25 h 40"/>
                <a:gd name="T8" fmla="*/ 102 w 107"/>
                <a:gd name="T9" fmla="*/ 20 h 40"/>
                <a:gd name="T10" fmla="*/ 93 w 107"/>
                <a:gd name="T11" fmla="*/ 12 h 40"/>
                <a:gd name="T12" fmla="*/ 95 w 107"/>
                <a:gd name="T13" fmla="*/ 1 h 40"/>
                <a:gd name="T14" fmla="*/ 91 w 107"/>
                <a:gd name="T15" fmla="*/ 1 h 40"/>
                <a:gd name="T16" fmla="*/ 75 w 107"/>
                <a:gd name="T17" fmla="*/ 7 h 40"/>
                <a:gd name="T18" fmla="*/ 64 w 107"/>
                <a:gd name="T19" fmla="*/ 3 h 40"/>
                <a:gd name="T20" fmla="*/ 40 w 107"/>
                <a:gd name="T21" fmla="*/ 5 h 40"/>
                <a:gd name="T22" fmla="*/ 39 w 107"/>
                <a:gd name="T23" fmla="*/ 6 h 40"/>
                <a:gd name="T24" fmla="*/ 23 w 107"/>
                <a:gd name="T25" fmla="*/ 16 h 40"/>
                <a:gd name="T26" fmla="*/ 17 w 107"/>
                <a:gd name="T27" fmla="*/ 15 h 40"/>
                <a:gd name="T28" fmla="*/ 10 w 107"/>
                <a:gd name="T29" fmla="*/ 16 h 40"/>
                <a:gd name="T30" fmla="*/ 5 w 107"/>
                <a:gd name="T31" fmla="*/ 23 h 40"/>
                <a:gd name="T32" fmla="*/ 0 w 107"/>
                <a:gd name="T33" fmla="*/ 28 h 40"/>
                <a:gd name="T34" fmla="*/ 27 w 107"/>
                <a:gd name="T35" fmla="*/ 38 h 40"/>
                <a:gd name="T36" fmla="*/ 26 w 107"/>
                <a:gd name="T37" fmla="*/ 38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7" h="40">
                  <a:moveTo>
                    <a:pt x="26" y="38"/>
                  </a:moveTo>
                  <a:cubicBezTo>
                    <a:pt x="33" y="40"/>
                    <a:pt x="42" y="40"/>
                    <a:pt x="50" y="40"/>
                  </a:cubicBezTo>
                  <a:cubicBezTo>
                    <a:pt x="63" y="40"/>
                    <a:pt x="74" y="39"/>
                    <a:pt x="84" y="37"/>
                  </a:cubicBezTo>
                  <a:cubicBezTo>
                    <a:pt x="107" y="25"/>
                    <a:pt x="107" y="25"/>
                    <a:pt x="107" y="25"/>
                  </a:cubicBezTo>
                  <a:cubicBezTo>
                    <a:pt x="107" y="25"/>
                    <a:pt x="107" y="22"/>
                    <a:pt x="102" y="20"/>
                  </a:cubicBezTo>
                  <a:cubicBezTo>
                    <a:pt x="98" y="17"/>
                    <a:pt x="92" y="16"/>
                    <a:pt x="93" y="12"/>
                  </a:cubicBezTo>
                  <a:cubicBezTo>
                    <a:pt x="94" y="8"/>
                    <a:pt x="96" y="3"/>
                    <a:pt x="95" y="1"/>
                  </a:cubicBezTo>
                  <a:cubicBezTo>
                    <a:pt x="94" y="0"/>
                    <a:pt x="93" y="0"/>
                    <a:pt x="91" y="1"/>
                  </a:cubicBezTo>
                  <a:cubicBezTo>
                    <a:pt x="84" y="2"/>
                    <a:pt x="75" y="7"/>
                    <a:pt x="75" y="7"/>
                  </a:cubicBezTo>
                  <a:cubicBezTo>
                    <a:pt x="75" y="7"/>
                    <a:pt x="73" y="3"/>
                    <a:pt x="64" y="3"/>
                  </a:cubicBezTo>
                  <a:cubicBezTo>
                    <a:pt x="57" y="3"/>
                    <a:pt x="45" y="3"/>
                    <a:pt x="40" y="5"/>
                  </a:cubicBezTo>
                  <a:cubicBezTo>
                    <a:pt x="39" y="5"/>
                    <a:pt x="39" y="6"/>
                    <a:pt x="39" y="6"/>
                  </a:cubicBezTo>
                  <a:cubicBezTo>
                    <a:pt x="36" y="8"/>
                    <a:pt x="30" y="16"/>
                    <a:pt x="23" y="16"/>
                  </a:cubicBezTo>
                  <a:cubicBezTo>
                    <a:pt x="21" y="16"/>
                    <a:pt x="19" y="15"/>
                    <a:pt x="17" y="15"/>
                  </a:cubicBezTo>
                  <a:cubicBezTo>
                    <a:pt x="15" y="14"/>
                    <a:pt x="14" y="14"/>
                    <a:pt x="10" y="16"/>
                  </a:cubicBezTo>
                  <a:cubicBezTo>
                    <a:pt x="5" y="19"/>
                    <a:pt x="5" y="23"/>
                    <a:pt x="5" y="23"/>
                  </a:cubicBezTo>
                  <a:cubicBezTo>
                    <a:pt x="5" y="23"/>
                    <a:pt x="0" y="22"/>
                    <a:pt x="0" y="28"/>
                  </a:cubicBezTo>
                  <a:cubicBezTo>
                    <a:pt x="15" y="35"/>
                    <a:pt x="27" y="38"/>
                    <a:pt x="27" y="38"/>
                  </a:cubicBezTo>
                  <a:cubicBezTo>
                    <a:pt x="27" y="38"/>
                    <a:pt x="26" y="38"/>
                    <a:pt x="26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cxnSp>
        <p:nvCxnSpPr>
          <p:cNvPr id="15" name="Straight Connector 14"/>
          <p:cNvCxnSpPr/>
          <p:nvPr/>
        </p:nvCxnSpPr>
        <p:spPr>
          <a:xfrm flipV="1">
            <a:off x="7914640" y="2534194"/>
            <a:ext cx="0" cy="395804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63"/>
          <p:cNvSpPr txBox="1"/>
          <p:nvPr/>
        </p:nvSpPr>
        <p:spPr>
          <a:xfrm>
            <a:off x="8084164" y="2427809"/>
            <a:ext cx="13452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My History</a:t>
            </a:r>
            <a:endParaRPr lang="id-ID" sz="1600" b="1" dirty="0">
              <a:latin typeface="+mj-lt"/>
            </a:endParaRPr>
          </a:p>
        </p:txBody>
      </p:sp>
      <p:sp>
        <p:nvSpPr>
          <p:cNvPr id="112" name="TextBox 63"/>
          <p:cNvSpPr txBox="1"/>
          <p:nvPr/>
        </p:nvSpPr>
        <p:spPr>
          <a:xfrm>
            <a:off x="4715652" y="2427809"/>
            <a:ext cx="13805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>
                <a:latin typeface="+mj-lt"/>
              </a:rPr>
              <a:t>My Awards</a:t>
            </a:r>
            <a:endParaRPr lang="id-ID" sz="1600" b="1" dirty="0">
              <a:latin typeface="+mj-lt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5777826" y="3321460"/>
            <a:ext cx="208756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Replace it with your own awards</a:t>
            </a:r>
            <a:endParaRPr lang="id-ID" sz="1400" dirty="0"/>
          </a:p>
        </p:txBody>
      </p:sp>
      <p:sp>
        <p:nvSpPr>
          <p:cNvPr id="114" name="TextBox 23"/>
          <p:cNvSpPr txBox="1"/>
          <p:nvPr/>
        </p:nvSpPr>
        <p:spPr>
          <a:xfrm>
            <a:off x="5777826" y="3050466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Description</a:t>
            </a:r>
            <a:endParaRPr lang="id-ID" sz="1600" b="1" dirty="0"/>
          </a:p>
        </p:txBody>
      </p:sp>
      <p:sp>
        <p:nvSpPr>
          <p:cNvPr id="115" name="Rectangle 114"/>
          <p:cNvSpPr/>
          <p:nvPr/>
        </p:nvSpPr>
        <p:spPr>
          <a:xfrm>
            <a:off x="5777826" y="4369715"/>
            <a:ext cx="208756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Replace it with your own awards</a:t>
            </a:r>
            <a:endParaRPr lang="id-ID" sz="1400" dirty="0"/>
          </a:p>
        </p:txBody>
      </p:sp>
      <p:sp>
        <p:nvSpPr>
          <p:cNvPr id="116" name="TextBox 23"/>
          <p:cNvSpPr txBox="1"/>
          <p:nvPr/>
        </p:nvSpPr>
        <p:spPr>
          <a:xfrm>
            <a:off x="5777826" y="4098721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Description</a:t>
            </a:r>
            <a:endParaRPr lang="id-ID" sz="1600" b="1" dirty="0"/>
          </a:p>
        </p:txBody>
      </p:sp>
      <p:sp>
        <p:nvSpPr>
          <p:cNvPr id="117" name="Rectangle 116"/>
          <p:cNvSpPr/>
          <p:nvPr/>
        </p:nvSpPr>
        <p:spPr>
          <a:xfrm>
            <a:off x="5777826" y="5536403"/>
            <a:ext cx="2087563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Replace it with your own awards</a:t>
            </a:r>
            <a:endParaRPr lang="id-ID" sz="1400" dirty="0"/>
          </a:p>
        </p:txBody>
      </p:sp>
      <p:sp>
        <p:nvSpPr>
          <p:cNvPr id="118" name="TextBox 23"/>
          <p:cNvSpPr txBox="1"/>
          <p:nvPr/>
        </p:nvSpPr>
        <p:spPr>
          <a:xfrm>
            <a:off x="5777826" y="5265409"/>
            <a:ext cx="20875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b="1" dirty="0"/>
              <a:t>Description</a:t>
            </a:r>
            <a:endParaRPr lang="id-ID" sz="1600" b="1" dirty="0"/>
          </a:p>
        </p:txBody>
      </p:sp>
      <p:sp>
        <p:nvSpPr>
          <p:cNvPr id="119" name="Freeform 32"/>
          <p:cNvSpPr>
            <a:spLocks noEditPoints="1"/>
          </p:cNvSpPr>
          <p:nvPr/>
        </p:nvSpPr>
        <p:spPr bwMode="auto">
          <a:xfrm>
            <a:off x="4900808" y="3091903"/>
            <a:ext cx="647772" cy="646485"/>
          </a:xfrm>
          <a:custGeom>
            <a:avLst/>
            <a:gdLst>
              <a:gd name="T0" fmla="*/ 84 w 213"/>
              <a:gd name="T1" fmla="*/ 91 h 212"/>
              <a:gd name="T2" fmla="*/ 75 w 213"/>
              <a:gd name="T3" fmla="*/ 141 h 212"/>
              <a:gd name="T4" fmla="*/ 71 w 213"/>
              <a:gd name="T5" fmla="*/ 145 h 212"/>
              <a:gd name="T6" fmla="*/ 139 w 213"/>
              <a:gd name="T7" fmla="*/ 145 h 212"/>
              <a:gd name="T8" fmla="*/ 104 w 213"/>
              <a:gd name="T9" fmla="*/ 144 h 212"/>
              <a:gd name="T10" fmla="*/ 88 w 213"/>
              <a:gd name="T11" fmla="*/ 95 h 212"/>
              <a:gd name="T12" fmla="*/ 126 w 213"/>
              <a:gd name="T13" fmla="*/ 63 h 212"/>
              <a:gd name="T14" fmla="*/ 132 w 213"/>
              <a:gd name="T15" fmla="*/ 92 h 212"/>
              <a:gd name="T16" fmla="*/ 134 w 213"/>
              <a:gd name="T17" fmla="*/ 111 h 212"/>
              <a:gd name="T18" fmla="*/ 139 w 213"/>
              <a:gd name="T19" fmla="*/ 98 h 212"/>
              <a:gd name="T20" fmla="*/ 143 w 213"/>
              <a:gd name="T21" fmla="*/ 117 h 212"/>
              <a:gd name="T22" fmla="*/ 136 w 213"/>
              <a:gd name="T23" fmla="*/ 138 h 212"/>
              <a:gd name="T24" fmla="*/ 171 w 213"/>
              <a:gd name="T25" fmla="*/ 98 h 212"/>
              <a:gd name="T26" fmla="*/ 176 w 213"/>
              <a:gd name="T27" fmla="*/ 111 h 212"/>
              <a:gd name="T28" fmla="*/ 174 w 213"/>
              <a:gd name="T29" fmla="*/ 125 h 212"/>
              <a:gd name="T30" fmla="*/ 169 w 213"/>
              <a:gd name="T31" fmla="*/ 138 h 212"/>
              <a:gd name="T32" fmla="*/ 147 w 213"/>
              <a:gd name="T33" fmla="*/ 145 h 212"/>
              <a:gd name="T34" fmla="*/ 148 w 213"/>
              <a:gd name="T35" fmla="*/ 131 h 212"/>
              <a:gd name="T36" fmla="*/ 151 w 213"/>
              <a:gd name="T37" fmla="*/ 118 h 212"/>
              <a:gd name="T38" fmla="*/ 150 w 213"/>
              <a:gd name="T39" fmla="*/ 104 h 212"/>
              <a:gd name="T40" fmla="*/ 107 w 213"/>
              <a:gd name="T41" fmla="*/ 0 h 212"/>
              <a:gd name="T42" fmla="*/ 213 w 213"/>
              <a:gd name="T43" fmla="*/ 106 h 212"/>
              <a:gd name="T44" fmla="*/ 8 w 213"/>
              <a:gd name="T45" fmla="*/ 106 h 212"/>
              <a:gd name="T46" fmla="*/ 107 w 213"/>
              <a:gd name="T47" fmla="*/ 205 h 212"/>
              <a:gd name="T48" fmla="*/ 195 w 213"/>
              <a:gd name="T49" fmla="*/ 96 h 212"/>
              <a:gd name="T50" fmla="*/ 193 w 213"/>
              <a:gd name="T51" fmla="*/ 70 h 212"/>
              <a:gd name="T52" fmla="*/ 176 w 213"/>
              <a:gd name="T53" fmla="*/ 51 h 212"/>
              <a:gd name="T54" fmla="*/ 154 w 213"/>
              <a:gd name="T55" fmla="*/ 35 h 212"/>
              <a:gd name="T56" fmla="*/ 131 w 213"/>
              <a:gd name="T57" fmla="*/ 21 h 212"/>
              <a:gd name="T58" fmla="*/ 107 w 213"/>
              <a:gd name="T59" fmla="*/ 13 h 212"/>
              <a:gd name="T60" fmla="*/ 82 w 213"/>
              <a:gd name="T61" fmla="*/ 21 h 212"/>
              <a:gd name="T62" fmla="*/ 59 w 213"/>
              <a:gd name="T63" fmla="*/ 35 h 212"/>
              <a:gd name="T64" fmla="*/ 37 w 213"/>
              <a:gd name="T65" fmla="*/ 51 h 212"/>
              <a:gd name="T66" fmla="*/ 20 w 213"/>
              <a:gd name="T67" fmla="*/ 70 h 212"/>
              <a:gd name="T68" fmla="*/ 18 w 213"/>
              <a:gd name="T69" fmla="*/ 96 h 212"/>
              <a:gd name="T70" fmla="*/ 22 w 213"/>
              <a:gd name="T71" fmla="*/ 123 h 212"/>
              <a:gd name="T72" fmla="*/ 29 w 213"/>
              <a:gd name="T73" fmla="*/ 149 h 212"/>
              <a:gd name="T74" fmla="*/ 41 w 213"/>
              <a:gd name="T75" fmla="*/ 172 h 212"/>
              <a:gd name="T76" fmla="*/ 64 w 213"/>
              <a:gd name="T77" fmla="*/ 184 h 212"/>
              <a:gd name="T78" fmla="*/ 90 w 213"/>
              <a:gd name="T79" fmla="*/ 190 h 212"/>
              <a:gd name="T80" fmla="*/ 117 w 213"/>
              <a:gd name="T81" fmla="*/ 194 h 212"/>
              <a:gd name="T82" fmla="*/ 139 w 213"/>
              <a:gd name="T83" fmla="*/ 193 h 212"/>
              <a:gd name="T84" fmla="*/ 154 w 213"/>
              <a:gd name="T85" fmla="*/ 177 h 212"/>
              <a:gd name="T86" fmla="*/ 176 w 213"/>
              <a:gd name="T87" fmla="*/ 161 h 212"/>
              <a:gd name="T88" fmla="*/ 193 w 213"/>
              <a:gd name="T89" fmla="*/ 142 h 212"/>
              <a:gd name="T90" fmla="*/ 195 w 213"/>
              <a:gd name="T91" fmla="*/ 116 h 212"/>
              <a:gd name="T92" fmla="*/ 107 w 213"/>
              <a:gd name="T93" fmla="*/ 29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212">
                <a:moveTo>
                  <a:pt x="51" y="155"/>
                </a:moveTo>
                <a:cubicBezTo>
                  <a:pt x="84" y="155"/>
                  <a:pt x="84" y="155"/>
                  <a:pt x="84" y="155"/>
                </a:cubicBezTo>
                <a:cubicBezTo>
                  <a:pt x="84" y="91"/>
                  <a:pt x="84" y="91"/>
                  <a:pt x="84" y="91"/>
                </a:cubicBezTo>
                <a:cubicBezTo>
                  <a:pt x="51" y="91"/>
                  <a:pt x="51" y="91"/>
                  <a:pt x="51" y="91"/>
                </a:cubicBezTo>
                <a:lnTo>
                  <a:pt x="51" y="155"/>
                </a:lnTo>
                <a:close/>
                <a:moveTo>
                  <a:pt x="75" y="141"/>
                </a:moveTo>
                <a:cubicBezTo>
                  <a:pt x="77" y="141"/>
                  <a:pt x="79" y="142"/>
                  <a:pt x="79" y="145"/>
                </a:cubicBezTo>
                <a:cubicBezTo>
                  <a:pt x="79" y="147"/>
                  <a:pt x="77" y="149"/>
                  <a:pt x="75" y="149"/>
                </a:cubicBezTo>
                <a:cubicBezTo>
                  <a:pt x="72" y="149"/>
                  <a:pt x="71" y="147"/>
                  <a:pt x="71" y="145"/>
                </a:cubicBezTo>
                <a:cubicBezTo>
                  <a:pt x="71" y="142"/>
                  <a:pt x="72" y="141"/>
                  <a:pt x="75" y="141"/>
                </a:cubicBezTo>
                <a:moveTo>
                  <a:pt x="136" y="138"/>
                </a:moveTo>
                <a:cubicBezTo>
                  <a:pt x="136" y="141"/>
                  <a:pt x="137" y="143"/>
                  <a:pt x="139" y="145"/>
                </a:cubicBezTo>
                <a:cubicBezTo>
                  <a:pt x="129" y="145"/>
                  <a:pt x="129" y="145"/>
                  <a:pt x="129" y="145"/>
                </a:cubicBezTo>
                <a:cubicBezTo>
                  <a:pt x="125" y="145"/>
                  <a:pt x="114" y="142"/>
                  <a:pt x="111" y="142"/>
                </a:cubicBezTo>
                <a:cubicBezTo>
                  <a:pt x="108" y="142"/>
                  <a:pt x="107" y="144"/>
                  <a:pt x="104" y="144"/>
                </a:cubicBezTo>
                <a:cubicBezTo>
                  <a:pt x="102" y="144"/>
                  <a:pt x="98" y="141"/>
                  <a:pt x="95" y="141"/>
                </a:cubicBezTo>
                <a:cubicBezTo>
                  <a:pt x="88" y="141"/>
                  <a:pt x="88" y="141"/>
                  <a:pt x="88" y="141"/>
                </a:cubicBezTo>
                <a:cubicBezTo>
                  <a:pt x="88" y="95"/>
                  <a:pt x="88" y="95"/>
                  <a:pt x="88" y="95"/>
                </a:cubicBezTo>
                <a:cubicBezTo>
                  <a:pt x="91" y="96"/>
                  <a:pt x="96" y="96"/>
                  <a:pt x="100" y="94"/>
                </a:cubicBezTo>
                <a:cubicBezTo>
                  <a:pt x="106" y="90"/>
                  <a:pt x="111" y="84"/>
                  <a:pt x="114" y="80"/>
                </a:cubicBezTo>
                <a:cubicBezTo>
                  <a:pt x="116" y="76"/>
                  <a:pt x="123" y="72"/>
                  <a:pt x="126" y="63"/>
                </a:cubicBezTo>
                <a:cubicBezTo>
                  <a:pt x="128" y="59"/>
                  <a:pt x="127" y="50"/>
                  <a:pt x="133" y="52"/>
                </a:cubicBezTo>
                <a:cubicBezTo>
                  <a:pt x="140" y="54"/>
                  <a:pt x="140" y="61"/>
                  <a:pt x="140" y="68"/>
                </a:cubicBezTo>
                <a:cubicBezTo>
                  <a:pt x="139" y="75"/>
                  <a:pt x="133" y="89"/>
                  <a:pt x="132" y="92"/>
                </a:cubicBezTo>
                <a:cubicBezTo>
                  <a:pt x="131" y="98"/>
                  <a:pt x="132" y="101"/>
                  <a:pt x="132" y="107"/>
                </a:cubicBezTo>
                <a:cubicBezTo>
                  <a:pt x="132" y="115"/>
                  <a:pt x="127" y="120"/>
                  <a:pt x="127" y="120"/>
                </a:cubicBezTo>
                <a:cubicBezTo>
                  <a:pt x="127" y="120"/>
                  <a:pt x="133" y="116"/>
                  <a:pt x="134" y="111"/>
                </a:cubicBezTo>
                <a:cubicBezTo>
                  <a:pt x="136" y="105"/>
                  <a:pt x="134" y="100"/>
                  <a:pt x="138" y="94"/>
                </a:cubicBezTo>
                <a:cubicBezTo>
                  <a:pt x="139" y="93"/>
                  <a:pt x="140" y="92"/>
                  <a:pt x="141" y="91"/>
                </a:cubicBezTo>
                <a:cubicBezTo>
                  <a:pt x="139" y="93"/>
                  <a:pt x="139" y="95"/>
                  <a:pt x="139" y="98"/>
                </a:cubicBezTo>
                <a:cubicBezTo>
                  <a:pt x="139" y="101"/>
                  <a:pt x="140" y="104"/>
                  <a:pt x="143" y="106"/>
                </a:cubicBezTo>
                <a:cubicBezTo>
                  <a:pt x="142" y="107"/>
                  <a:pt x="141" y="109"/>
                  <a:pt x="141" y="111"/>
                </a:cubicBezTo>
                <a:cubicBezTo>
                  <a:pt x="141" y="113"/>
                  <a:pt x="142" y="115"/>
                  <a:pt x="143" y="117"/>
                </a:cubicBezTo>
                <a:cubicBezTo>
                  <a:pt x="140" y="119"/>
                  <a:pt x="139" y="121"/>
                  <a:pt x="139" y="125"/>
                </a:cubicBezTo>
                <a:cubicBezTo>
                  <a:pt x="139" y="127"/>
                  <a:pt x="139" y="129"/>
                  <a:pt x="140" y="130"/>
                </a:cubicBezTo>
                <a:cubicBezTo>
                  <a:pt x="138" y="132"/>
                  <a:pt x="136" y="135"/>
                  <a:pt x="136" y="138"/>
                </a:cubicBezTo>
                <a:moveTo>
                  <a:pt x="149" y="91"/>
                </a:moveTo>
                <a:cubicBezTo>
                  <a:pt x="164" y="91"/>
                  <a:pt x="164" y="91"/>
                  <a:pt x="164" y="91"/>
                </a:cubicBezTo>
                <a:cubicBezTo>
                  <a:pt x="168" y="91"/>
                  <a:pt x="171" y="94"/>
                  <a:pt x="171" y="98"/>
                </a:cubicBezTo>
                <a:cubicBezTo>
                  <a:pt x="171" y="101"/>
                  <a:pt x="168" y="104"/>
                  <a:pt x="165" y="104"/>
                </a:cubicBezTo>
                <a:cubicBezTo>
                  <a:pt x="169" y="104"/>
                  <a:pt x="169" y="104"/>
                  <a:pt x="169" y="104"/>
                </a:cubicBezTo>
                <a:cubicBezTo>
                  <a:pt x="173" y="104"/>
                  <a:pt x="176" y="107"/>
                  <a:pt x="176" y="111"/>
                </a:cubicBezTo>
                <a:cubicBezTo>
                  <a:pt x="176" y="115"/>
                  <a:pt x="173" y="118"/>
                  <a:pt x="169" y="118"/>
                </a:cubicBezTo>
                <a:cubicBezTo>
                  <a:pt x="168" y="118"/>
                  <a:pt x="168" y="118"/>
                  <a:pt x="168" y="118"/>
                </a:cubicBezTo>
                <a:cubicBezTo>
                  <a:pt x="171" y="119"/>
                  <a:pt x="174" y="121"/>
                  <a:pt x="174" y="125"/>
                </a:cubicBezTo>
                <a:cubicBezTo>
                  <a:pt x="174" y="129"/>
                  <a:pt x="170" y="132"/>
                  <a:pt x="166" y="132"/>
                </a:cubicBezTo>
                <a:cubicBezTo>
                  <a:pt x="163" y="132"/>
                  <a:pt x="163" y="132"/>
                  <a:pt x="163" y="132"/>
                </a:cubicBezTo>
                <a:cubicBezTo>
                  <a:pt x="166" y="132"/>
                  <a:pt x="169" y="135"/>
                  <a:pt x="169" y="138"/>
                </a:cubicBezTo>
                <a:cubicBezTo>
                  <a:pt x="169" y="142"/>
                  <a:pt x="166" y="145"/>
                  <a:pt x="161" y="145"/>
                </a:cubicBezTo>
                <a:cubicBezTo>
                  <a:pt x="154" y="145"/>
                  <a:pt x="154" y="145"/>
                  <a:pt x="154" y="145"/>
                </a:cubicBezTo>
                <a:cubicBezTo>
                  <a:pt x="147" y="145"/>
                  <a:pt x="147" y="145"/>
                  <a:pt x="147" y="145"/>
                </a:cubicBezTo>
                <a:cubicBezTo>
                  <a:pt x="143" y="145"/>
                  <a:pt x="140" y="142"/>
                  <a:pt x="140" y="138"/>
                </a:cubicBezTo>
                <a:cubicBezTo>
                  <a:pt x="140" y="135"/>
                  <a:pt x="143" y="131"/>
                  <a:pt x="147" y="131"/>
                </a:cubicBezTo>
                <a:cubicBezTo>
                  <a:pt x="148" y="131"/>
                  <a:pt x="148" y="131"/>
                  <a:pt x="148" y="131"/>
                </a:cubicBezTo>
                <a:cubicBezTo>
                  <a:pt x="145" y="131"/>
                  <a:pt x="142" y="128"/>
                  <a:pt x="142" y="125"/>
                </a:cubicBezTo>
                <a:cubicBezTo>
                  <a:pt x="142" y="121"/>
                  <a:pt x="146" y="118"/>
                  <a:pt x="150" y="118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47" y="117"/>
                  <a:pt x="145" y="114"/>
                  <a:pt x="145" y="111"/>
                </a:cubicBezTo>
                <a:cubicBezTo>
                  <a:pt x="145" y="108"/>
                  <a:pt x="147" y="105"/>
                  <a:pt x="151" y="10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46" y="104"/>
                  <a:pt x="142" y="101"/>
                  <a:pt x="142" y="98"/>
                </a:cubicBezTo>
                <a:cubicBezTo>
                  <a:pt x="142" y="94"/>
                  <a:pt x="145" y="91"/>
                  <a:pt x="149" y="91"/>
                </a:cubicBezTo>
                <a:moveTo>
                  <a:pt x="107" y="0"/>
                </a:moveTo>
                <a:cubicBezTo>
                  <a:pt x="48" y="0"/>
                  <a:pt x="0" y="47"/>
                  <a:pt x="0" y="106"/>
                </a:cubicBezTo>
                <a:cubicBezTo>
                  <a:pt x="0" y="165"/>
                  <a:pt x="48" y="212"/>
                  <a:pt x="107" y="212"/>
                </a:cubicBezTo>
                <a:cubicBezTo>
                  <a:pt x="165" y="212"/>
                  <a:pt x="213" y="165"/>
                  <a:pt x="213" y="106"/>
                </a:cubicBezTo>
                <a:cubicBezTo>
                  <a:pt x="213" y="47"/>
                  <a:pt x="165" y="0"/>
                  <a:pt x="107" y="0"/>
                </a:cubicBezTo>
                <a:moveTo>
                  <a:pt x="107" y="205"/>
                </a:moveTo>
                <a:cubicBezTo>
                  <a:pt x="52" y="205"/>
                  <a:pt x="8" y="160"/>
                  <a:pt x="8" y="106"/>
                </a:cubicBezTo>
                <a:cubicBezTo>
                  <a:pt x="8" y="52"/>
                  <a:pt x="52" y="7"/>
                  <a:pt x="107" y="7"/>
                </a:cubicBezTo>
                <a:cubicBezTo>
                  <a:pt x="161" y="7"/>
                  <a:pt x="205" y="52"/>
                  <a:pt x="205" y="106"/>
                </a:cubicBezTo>
                <a:cubicBezTo>
                  <a:pt x="205" y="160"/>
                  <a:pt x="161" y="205"/>
                  <a:pt x="107" y="205"/>
                </a:cubicBezTo>
                <a:moveTo>
                  <a:pt x="195" y="116"/>
                </a:moveTo>
                <a:cubicBezTo>
                  <a:pt x="197" y="113"/>
                  <a:pt x="200" y="110"/>
                  <a:pt x="200" y="106"/>
                </a:cubicBezTo>
                <a:cubicBezTo>
                  <a:pt x="200" y="102"/>
                  <a:pt x="197" y="99"/>
                  <a:pt x="195" y="96"/>
                </a:cubicBezTo>
                <a:cubicBezTo>
                  <a:pt x="193" y="94"/>
                  <a:pt x="191" y="91"/>
                  <a:pt x="191" y="89"/>
                </a:cubicBezTo>
                <a:cubicBezTo>
                  <a:pt x="190" y="87"/>
                  <a:pt x="191" y="84"/>
                  <a:pt x="192" y="81"/>
                </a:cubicBezTo>
                <a:cubicBezTo>
                  <a:pt x="193" y="78"/>
                  <a:pt x="194" y="74"/>
                  <a:pt x="193" y="70"/>
                </a:cubicBezTo>
                <a:cubicBezTo>
                  <a:pt x="191" y="67"/>
                  <a:pt x="188" y="65"/>
                  <a:pt x="184" y="63"/>
                </a:cubicBezTo>
                <a:cubicBezTo>
                  <a:pt x="182" y="62"/>
                  <a:pt x="179" y="60"/>
                  <a:pt x="178" y="58"/>
                </a:cubicBezTo>
                <a:cubicBezTo>
                  <a:pt x="177" y="57"/>
                  <a:pt x="176" y="54"/>
                  <a:pt x="176" y="51"/>
                </a:cubicBezTo>
                <a:cubicBezTo>
                  <a:pt x="176" y="47"/>
                  <a:pt x="175" y="43"/>
                  <a:pt x="172" y="40"/>
                </a:cubicBezTo>
                <a:cubicBezTo>
                  <a:pt x="170" y="37"/>
                  <a:pt x="166" y="37"/>
                  <a:pt x="162" y="37"/>
                </a:cubicBezTo>
                <a:cubicBezTo>
                  <a:pt x="159" y="36"/>
                  <a:pt x="156" y="36"/>
                  <a:pt x="154" y="35"/>
                </a:cubicBezTo>
                <a:cubicBezTo>
                  <a:pt x="152" y="34"/>
                  <a:pt x="151" y="31"/>
                  <a:pt x="150" y="28"/>
                </a:cubicBezTo>
                <a:cubicBezTo>
                  <a:pt x="148" y="25"/>
                  <a:pt x="146" y="21"/>
                  <a:pt x="142" y="20"/>
                </a:cubicBezTo>
                <a:cubicBezTo>
                  <a:pt x="139" y="19"/>
                  <a:pt x="135" y="20"/>
                  <a:pt x="131" y="21"/>
                </a:cubicBezTo>
                <a:cubicBezTo>
                  <a:pt x="128" y="22"/>
                  <a:pt x="126" y="22"/>
                  <a:pt x="123" y="22"/>
                </a:cubicBezTo>
                <a:cubicBezTo>
                  <a:pt x="121" y="22"/>
                  <a:pt x="119" y="20"/>
                  <a:pt x="117" y="18"/>
                </a:cubicBezTo>
                <a:cubicBezTo>
                  <a:pt x="114" y="15"/>
                  <a:pt x="110" y="13"/>
                  <a:pt x="107" y="13"/>
                </a:cubicBezTo>
                <a:cubicBezTo>
                  <a:pt x="103" y="13"/>
                  <a:pt x="99" y="15"/>
                  <a:pt x="96" y="18"/>
                </a:cubicBezTo>
                <a:cubicBezTo>
                  <a:pt x="94" y="20"/>
                  <a:pt x="92" y="22"/>
                  <a:pt x="90" y="22"/>
                </a:cubicBezTo>
                <a:cubicBezTo>
                  <a:pt x="88" y="22"/>
                  <a:pt x="85" y="22"/>
                  <a:pt x="82" y="21"/>
                </a:cubicBezTo>
                <a:cubicBezTo>
                  <a:pt x="78" y="20"/>
                  <a:pt x="74" y="19"/>
                  <a:pt x="71" y="20"/>
                </a:cubicBezTo>
                <a:cubicBezTo>
                  <a:pt x="67" y="21"/>
                  <a:pt x="65" y="25"/>
                  <a:pt x="64" y="28"/>
                </a:cubicBezTo>
                <a:cubicBezTo>
                  <a:pt x="62" y="31"/>
                  <a:pt x="61" y="34"/>
                  <a:pt x="59" y="35"/>
                </a:cubicBezTo>
                <a:cubicBezTo>
                  <a:pt x="57" y="36"/>
                  <a:pt x="54" y="36"/>
                  <a:pt x="51" y="37"/>
                </a:cubicBezTo>
                <a:cubicBezTo>
                  <a:pt x="47" y="37"/>
                  <a:pt x="43" y="37"/>
                  <a:pt x="41" y="40"/>
                </a:cubicBezTo>
                <a:cubicBezTo>
                  <a:pt x="38" y="43"/>
                  <a:pt x="38" y="47"/>
                  <a:pt x="37" y="51"/>
                </a:cubicBezTo>
                <a:cubicBezTo>
                  <a:pt x="37" y="54"/>
                  <a:pt x="37" y="57"/>
                  <a:pt x="35" y="58"/>
                </a:cubicBezTo>
                <a:cubicBezTo>
                  <a:pt x="34" y="60"/>
                  <a:pt x="31" y="62"/>
                  <a:pt x="29" y="63"/>
                </a:cubicBezTo>
                <a:cubicBezTo>
                  <a:pt x="25" y="65"/>
                  <a:pt x="22" y="67"/>
                  <a:pt x="20" y="70"/>
                </a:cubicBezTo>
                <a:cubicBezTo>
                  <a:pt x="19" y="74"/>
                  <a:pt x="20" y="78"/>
                  <a:pt x="21" y="81"/>
                </a:cubicBezTo>
                <a:cubicBezTo>
                  <a:pt x="22" y="84"/>
                  <a:pt x="23" y="87"/>
                  <a:pt x="22" y="89"/>
                </a:cubicBezTo>
                <a:cubicBezTo>
                  <a:pt x="22" y="91"/>
                  <a:pt x="20" y="94"/>
                  <a:pt x="18" y="96"/>
                </a:cubicBezTo>
                <a:cubicBezTo>
                  <a:pt x="16" y="99"/>
                  <a:pt x="13" y="102"/>
                  <a:pt x="13" y="106"/>
                </a:cubicBezTo>
                <a:cubicBezTo>
                  <a:pt x="13" y="110"/>
                  <a:pt x="16" y="113"/>
                  <a:pt x="18" y="116"/>
                </a:cubicBezTo>
                <a:cubicBezTo>
                  <a:pt x="20" y="119"/>
                  <a:pt x="22" y="121"/>
                  <a:pt x="22" y="123"/>
                </a:cubicBezTo>
                <a:cubicBezTo>
                  <a:pt x="23" y="125"/>
                  <a:pt x="22" y="128"/>
                  <a:pt x="21" y="131"/>
                </a:cubicBezTo>
                <a:cubicBezTo>
                  <a:pt x="20" y="134"/>
                  <a:pt x="19" y="138"/>
                  <a:pt x="20" y="142"/>
                </a:cubicBezTo>
                <a:cubicBezTo>
                  <a:pt x="22" y="145"/>
                  <a:pt x="25" y="147"/>
                  <a:pt x="29" y="149"/>
                </a:cubicBezTo>
                <a:cubicBezTo>
                  <a:pt x="31" y="150"/>
                  <a:pt x="34" y="152"/>
                  <a:pt x="35" y="154"/>
                </a:cubicBezTo>
                <a:cubicBezTo>
                  <a:pt x="37" y="155"/>
                  <a:pt x="37" y="158"/>
                  <a:pt x="37" y="161"/>
                </a:cubicBezTo>
                <a:cubicBezTo>
                  <a:pt x="38" y="165"/>
                  <a:pt x="38" y="169"/>
                  <a:pt x="41" y="172"/>
                </a:cubicBezTo>
                <a:cubicBezTo>
                  <a:pt x="43" y="175"/>
                  <a:pt x="47" y="175"/>
                  <a:pt x="51" y="175"/>
                </a:cubicBezTo>
                <a:cubicBezTo>
                  <a:pt x="54" y="176"/>
                  <a:pt x="57" y="176"/>
                  <a:pt x="59" y="177"/>
                </a:cubicBezTo>
                <a:cubicBezTo>
                  <a:pt x="61" y="178"/>
                  <a:pt x="62" y="181"/>
                  <a:pt x="64" y="184"/>
                </a:cubicBezTo>
                <a:cubicBezTo>
                  <a:pt x="65" y="187"/>
                  <a:pt x="67" y="191"/>
                  <a:pt x="71" y="192"/>
                </a:cubicBezTo>
                <a:cubicBezTo>
                  <a:pt x="74" y="193"/>
                  <a:pt x="78" y="192"/>
                  <a:pt x="82" y="191"/>
                </a:cubicBezTo>
                <a:cubicBezTo>
                  <a:pt x="85" y="191"/>
                  <a:pt x="88" y="190"/>
                  <a:pt x="90" y="190"/>
                </a:cubicBezTo>
                <a:cubicBezTo>
                  <a:pt x="92" y="190"/>
                  <a:pt x="94" y="192"/>
                  <a:pt x="96" y="194"/>
                </a:cubicBezTo>
                <a:cubicBezTo>
                  <a:pt x="99" y="197"/>
                  <a:pt x="103" y="199"/>
                  <a:pt x="107" y="199"/>
                </a:cubicBezTo>
                <a:cubicBezTo>
                  <a:pt x="110" y="199"/>
                  <a:pt x="114" y="197"/>
                  <a:pt x="117" y="194"/>
                </a:cubicBezTo>
                <a:cubicBezTo>
                  <a:pt x="119" y="192"/>
                  <a:pt x="121" y="190"/>
                  <a:pt x="123" y="190"/>
                </a:cubicBezTo>
                <a:cubicBezTo>
                  <a:pt x="126" y="190"/>
                  <a:pt x="128" y="191"/>
                  <a:pt x="131" y="191"/>
                </a:cubicBezTo>
                <a:cubicBezTo>
                  <a:pt x="134" y="192"/>
                  <a:pt x="136" y="193"/>
                  <a:pt x="139" y="193"/>
                </a:cubicBezTo>
                <a:cubicBezTo>
                  <a:pt x="140" y="193"/>
                  <a:pt x="141" y="193"/>
                  <a:pt x="142" y="192"/>
                </a:cubicBezTo>
                <a:cubicBezTo>
                  <a:pt x="146" y="191"/>
                  <a:pt x="148" y="187"/>
                  <a:pt x="150" y="184"/>
                </a:cubicBezTo>
                <a:cubicBezTo>
                  <a:pt x="151" y="181"/>
                  <a:pt x="152" y="178"/>
                  <a:pt x="154" y="177"/>
                </a:cubicBezTo>
                <a:cubicBezTo>
                  <a:pt x="156" y="176"/>
                  <a:pt x="159" y="176"/>
                  <a:pt x="162" y="175"/>
                </a:cubicBezTo>
                <a:cubicBezTo>
                  <a:pt x="166" y="175"/>
                  <a:pt x="170" y="175"/>
                  <a:pt x="172" y="172"/>
                </a:cubicBezTo>
                <a:cubicBezTo>
                  <a:pt x="175" y="169"/>
                  <a:pt x="176" y="165"/>
                  <a:pt x="176" y="161"/>
                </a:cubicBezTo>
                <a:cubicBezTo>
                  <a:pt x="176" y="158"/>
                  <a:pt x="177" y="155"/>
                  <a:pt x="178" y="154"/>
                </a:cubicBezTo>
                <a:cubicBezTo>
                  <a:pt x="179" y="152"/>
                  <a:pt x="182" y="150"/>
                  <a:pt x="184" y="149"/>
                </a:cubicBezTo>
                <a:cubicBezTo>
                  <a:pt x="188" y="147"/>
                  <a:pt x="191" y="145"/>
                  <a:pt x="193" y="142"/>
                </a:cubicBezTo>
                <a:cubicBezTo>
                  <a:pt x="194" y="138"/>
                  <a:pt x="193" y="134"/>
                  <a:pt x="192" y="131"/>
                </a:cubicBezTo>
                <a:cubicBezTo>
                  <a:pt x="191" y="128"/>
                  <a:pt x="190" y="125"/>
                  <a:pt x="191" y="123"/>
                </a:cubicBezTo>
                <a:cubicBezTo>
                  <a:pt x="191" y="121"/>
                  <a:pt x="193" y="119"/>
                  <a:pt x="195" y="116"/>
                </a:cubicBezTo>
                <a:moveTo>
                  <a:pt x="107" y="184"/>
                </a:moveTo>
                <a:cubicBezTo>
                  <a:pt x="64" y="184"/>
                  <a:pt x="29" y="149"/>
                  <a:pt x="29" y="106"/>
                </a:cubicBezTo>
                <a:cubicBezTo>
                  <a:pt x="29" y="63"/>
                  <a:pt x="64" y="29"/>
                  <a:pt x="107" y="29"/>
                </a:cubicBezTo>
                <a:cubicBezTo>
                  <a:pt x="149" y="29"/>
                  <a:pt x="184" y="63"/>
                  <a:pt x="184" y="106"/>
                </a:cubicBezTo>
                <a:cubicBezTo>
                  <a:pt x="184" y="149"/>
                  <a:pt x="149" y="184"/>
                  <a:pt x="107" y="18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55"/>
          <p:cNvSpPr>
            <a:spLocks noEditPoints="1"/>
          </p:cNvSpPr>
          <p:nvPr/>
        </p:nvSpPr>
        <p:spPr bwMode="auto">
          <a:xfrm>
            <a:off x="4932360" y="4226151"/>
            <a:ext cx="584669" cy="537020"/>
          </a:xfrm>
          <a:custGeom>
            <a:avLst/>
            <a:gdLst>
              <a:gd name="T0" fmla="*/ 153 w 192"/>
              <a:gd name="T1" fmla="*/ 6 h 176"/>
              <a:gd name="T2" fmla="*/ 151 w 192"/>
              <a:gd name="T3" fmla="*/ 3 h 176"/>
              <a:gd name="T4" fmla="*/ 147 w 192"/>
              <a:gd name="T5" fmla="*/ 0 h 176"/>
              <a:gd name="T6" fmla="*/ 44 w 192"/>
              <a:gd name="T7" fmla="*/ 0 h 176"/>
              <a:gd name="T8" fmla="*/ 41 w 192"/>
              <a:gd name="T9" fmla="*/ 6 h 176"/>
              <a:gd name="T10" fmla="*/ 39 w 192"/>
              <a:gd name="T11" fmla="*/ 12 h 176"/>
              <a:gd name="T12" fmla="*/ 0 w 192"/>
              <a:gd name="T13" fmla="*/ 53 h 176"/>
              <a:gd name="T14" fmla="*/ 66 w 192"/>
              <a:gd name="T15" fmla="*/ 100 h 176"/>
              <a:gd name="T16" fmla="*/ 89 w 192"/>
              <a:gd name="T17" fmla="*/ 118 h 176"/>
              <a:gd name="T18" fmla="*/ 86 w 192"/>
              <a:gd name="T19" fmla="*/ 129 h 176"/>
              <a:gd name="T20" fmla="*/ 89 w 192"/>
              <a:gd name="T21" fmla="*/ 132 h 176"/>
              <a:gd name="T22" fmla="*/ 70 w 192"/>
              <a:gd name="T23" fmla="*/ 166 h 176"/>
              <a:gd name="T24" fmla="*/ 58 w 192"/>
              <a:gd name="T25" fmla="*/ 167 h 176"/>
              <a:gd name="T26" fmla="*/ 55 w 192"/>
              <a:gd name="T27" fmla="*/ 168 h 176"/>
              <a:gd name="T28" fmla="*/ 53 w 192"/>
              <a:gd name="T29" fmla="*/ 175 h 176"/>
              <a:gd name="T30" fmla="*/ 137 w 192"/>
              <a:gd name="T31" fmla="*/ 176 h 176"/>
              <a:gd name="T32" fmla="*/ 138 w 192"/>
              <a:gd name="T33" fmla="*/ 170 h 176"/>
              <a:gd name="T34" fmla="*/ 134 w 192"/>
              <a:gd name="T35" fmla="*/ 168 h 176"/>
              <a:gd name="T36" fmla="*/ 132 w 192"/>
              <a:gd name="T37" fmla="*/ 166 h 176"/>
              <a:gd name="T38" fmla="*/ 103 w 192"/>
              <a:gd name="T39" fmla="*/ 145 h 176"/>
              <a:gd name="T40" fmla="*/ 103 w 192"/>
              <a:gd name="T41" fmla="*/ 132 h 176"/>
              <a:gd name="T42" fmla="*/ 106 w 192"/>
              <a:gd name="T43" fmla="*/ 121 h 176"/>
              <a:gd name="T44" fmla="*/ 103 w 192"/>
              <a:gd name="T45" fmla="*/ 118 h 176"/>
              <a:gd name="T46" fmla="*/ 147 w 192"/>
              <a:gd name="T47" fmla="*/ 96 h 176"/>
              <a:gd name="T48" fmla="*/ 192 w 192"/>
              <a:gd name="T49" fmla="*/ 12 h 176"/>
              <a:gd name="T50" fmla="*/ 48 w 192"/>
              <a:gd name="T51" fmla="*/ 85 h 176"/>
              <a:gd name="T52" fmla="*/ 11 w 192"/>
              <a:gd name="T53" fmla="*/ 53 h 176"/>
              <a:gd name="T54" fmla="*/ 41 w 192"/>
              <a:gd name="T55" fmla="*/ 23 h 176"/>
              <a:gd name="T56" fmla="*/ 52 w 192"/>
              <a:gd name="T57" fmla="*/ 87 h 176"/>
              <a:gd name="T58" fmla="*/ 181 w 192"/>
              <a:gd name="T59" fmla="*/ 53 h 176"/>
              <a:gd name="T60" fmla="*/ 144 w 192"/>
              <a:gd name="T61" fmla="*/ 85 h 176"/>
              <a:gd name="T62" fmla="*/ 151 w 192"/>
              <a:gd name="T63" fmla="*/ 58 h 176"/>
              <a:gd name="T64" fmla="*/ 181 w 192"/>
              <a:gd name="T65" fmla="*/ 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92" h="176">
                <a:moveTo>
                  <a:pt x="153" y="12"/>
                </a:moveTo>
                <a:cubicBezTo>
                  <a:pt x="153" y="6"/>
                  <a:pt x="153" y="6"/>
                  <a:pt x="153" y="6"/>
                </a:cubicBezTo>
                <a:cubicBezTo>
                  <a:pt x="151" y="6"/>
                  <a:pt x="151" y="6"/>
                  <a:pt x="151" y="6"/>
                </a:cubicBezTo>
                <a:cubicBezTo>
                  <a:pt x="151" y="3"/>
                  <a:pt x="151" y="3"/>
                  <a:pt x="151" y="3"/>
                </a:cubicBezTo>
                <a:cubicBezTo>
                  <a:pt x="151" y="1"/>
                  <a:pt x="150" y="0"/>
                  <a:pt x="148" y="0"/>
                </a:cubicBezTo>
                <a:cubicBezTo>
                  <a:pt x="147" y="0"/>
                  <a:pt x="147" y="0"/>
                  <a:pt x="147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2" y="0"/>
                  <a:pt x="41" y="1"/>
                  <a:pt x="41" y="3"/>
                </a:cubicBezTo>
                <a:cubicBezTo>
                  <a:pt x="41" y="6"/>
                  <a:pt x="41" y="6"/>
                  <a:pt x="41" y="6"/>
                </a:cubicBezTo>
                <a:cubicBezTo>
                  <a:pt x="39" y="6"/>
                  <a:pt x="39" y="6"/>
                  <a:pt x="39" y="6"/>
                </a:cubicBezTo>
                <a:cubicBezTo>
                  <a:pt x="39" y="12"/>
                  <a:pt x="39" y="12"/>
                  <a:pt x="39" y="12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12"/>
                  <a:pt x="0" y="43"/>
                  <a:pt x="0" y="53"/>
                </a:cubicBezTo>
                <a:cubicBezTo>
                  <a:pt x="0" y="73"/>
                  <a:pt x="26" y="91"/>
                  <a:pt x="45" y="96"/>
                </a:cubicBezTo>
                <a:cubicBezTo>
                  <a:pt x="53" y="98"/>
                  <a:pt x="60" y="99"/>
                  <a:pt x="66" y="100"/>
                </a:cubicBezTo>
                <a:cubicBezTo>
                  <a:pt x="77" y="108"/>
                  <a:pt x="87" y="114"/>
                  <a:pt x="89" y="118"/>
                </a:cubicBezTo>
                <a:cubicBezTo>
                  <a:pt x="89" y="118"/>
                  <a:pt x="89" y="118"/>
                  <a:pt x="89" y="118"/>
                </a:cubicBezTo>
                <a:cubicBezTo>
                  <a:pt x="87" y="118"/>
                  <a:pt x="86" y="120"/>
                  <a:pt x="86" y="121"/>
                </a:cubicBezTo>
                <a:cubicBezTo>
                  <a:pt x="86" y="129"/>
                  <a:pt x="86" y="129"/>
                  <a:pt x="86" y="129"/>
                </a:cubicBezTo>
                <a:cubicBezTo>
                  <a:pt x="86" y="130"/>
                  <a:pt x="87" y="132"/>
                  <a:pt x="89" y="132"/>
                </a:cubicBezTo>
                <a:cubicBezTo>
                  <a:pt x="89" y="132"/>
                  <a:pt x="89" y="132"/>
                  <a:pt x="89" y="132"/>
                </a:cubicBezTo>
                <a:cubicBezTo>
                  <a:pt x="89" y="137"/>
                  <a:pt x="89" y="142"/>
                  <a:pt x="89" y="145"/>
                </a:cubicBezTo>
                <a:cubicBezTo>
                  <a:pt x="89" y="157"/>
                  <a:pt x="79" y="166"/>
                  <a:pt x="70" y="166"/>
                </a:cubicBezTo>
                <a:cubicBezTo>
                  <a:pt x="67" y="166"/>
                  <a:pt x="62" y="166"/>
                  <a:pt x="60" y="166"/>
                </a:cubicBezTo>
                <a:cubicBezTo>
                  <a:pt x="58" y="166"/>
                  <a:pt x="58" y="166"/>
                  <a:pt x="58" y="167"/>
                </a:cubicBezTo>
                <a:cubicBezTo>
                  <a:pt x="58" y="168"/>
                  <a:pt x="58" y="168"/>
                  <a:pt x="58" y="168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54" y="168"/>
                  <a:pt x="53" y="169"/>
                  <a:pt x="53" y="170"/>
                </a:cubicBezTo>
                <a:cubicBezTo>
                  <a:pt x="53" y="171"/>
                  <a:pt x="53" y="175"/>
                  <a:pt x="53" y="175"/>
                </a:cubicBezTo>
                <a:cubicBezTo>
                  <a:pt x="53" y="175"/>
                  <a:pt x="54" y="176"/>
                  <a:pt x="55" y="176"/>
                </a:cubicBezTo>
                <a:cubicBezTo>
                  <a:pt x="137" y="176"/>
                  <a:pt x="137" y="176"/>
                  <a:pt x="137" y="176"/>
                </a:cubicBezTo>
                <a:cubicBezTo>
                  <a:pt x="138" y="176"/>
                  <a:pt x="138" y="175"/>
                  <a:pt x="138" y="175"/>
                </a:cubicBezTo>
                <a:cubicBezTo>
                  <a:pt x="138" y="174"/>
                  <a:pt x="138" y="170"/>
                  <a:pt x="138" y="170"/>
                </a:cubicBezTo>
                <a:cubicBezTo>
                  <a:pt x="138" y="169"/>
                  <a:pt x="138" y="168"/>
                  <a:pt x="137" y="168"/>
                </a:cubicBezTo>
                <a:cubicBezTo>
                  <a:pt x="134" y="168"/>
                  <a:pt x="134" y="168"/>
                  <a:pt x="134" y="168"/>
                </a:cubicBezTo>
                <a:cubicBezTo>
                  <a:pt x="134" y="168"/>
                  <a:pt x="134" y="168"/>
                  <a:pt x="134" y="167"/>
                </a:cubicBezTo>
                <a:cubicBezTo>
                  <a:pt x="134" y="166"/>
                  <a:pt x="134" y="166"/>
                  <a:pt x="132" y="166"/>
                </a:cubicBezTo>
                <a:cubicBezTo>
                  <a:pt x="130" y="166"/>
                  <a:pt x="125" y="166"/>
                  <a:pt x="122" y="166"/>
                </a:cubicBezTo>
                <a:cubicBezTo>
                  <a:pt x="113" y="166"/>
                  <a:pt x="103" y="157"/>
                  <a:pt x="103" y="145"/>
                </a:cubicBezTo>
                <a:cubicBezTo>
                  <a:pt x="103" y="142"/>
                  <a:pt x="103" y="137"/>
                  <a:pt x="103" y="132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5" y="132"/>
                  <a:pt x="106" y="130"/>
                  <a:pt x="106" y="129"/>
                </a:cubicBezTo>
                <a:cubicBezTo>
                  <a:pt x="106" y="121"/>
                  <a:pt x="106" y="121"/>
                  <a:pt x="106" y="121"/>
                </a:cubicBezTo>
                <a:cubicBezTo>
                  <a:pt x="106" y="120"/>
                  <a:pt x="105" y="118"/>
                  <a:pt x="103" y="118"/>
                </a:cubicBezTo>
                <a:cubicBezTo>
                  <a:pt x="103" y="118"/>
                  <a:pt x="103" y="118"/>
                  <a:pt x="103" y="118"/>
                </a:cubicBezTo>
                <a:cubicBezTo>
                  <a:pt x="105" y="114"/>
                  <a:pt x="115" y="108"/>
                  <a:pt x="126" y="100"/>
                </a:cubicBezTo>
                <a:cubicBezTo>
                  <a:pt x="132" y="99"/>
                  <a:pt x="139" y="98"/>
                  <a:pt x="147" y="96"/>
                </a:cubicBezTo>
                <a:cubicBezTo>
                  <a:pt x="166" y="91"/>
                  <a:pt x="192" y="73"/>
                  <a:pt x="192" y="53"/>
                </a:cubicBezTo>
                <a:cubicBezTo>
                  <a:pt x="192" y="43"/>
                  <a:pt x="192" y="12"/>
                  <a:pt x="192" y="12"/>
                </a:cubicBezTo>
                <a:lnTo>
                  <a:pt x="153" y="12"/>
                </a:lnTo>
                <a:close/>
                <a:moveTo>
                  <a:pt x="48" y="85"/>
                </a:moveTo>
                <a:cubicBezTo>
                  <a:pt x="40" y="83"/>
                  <a:pt x="30" y="78"/>
                  <a:pt x="22" y="72"/>
                </a:cubicBezTo>
                <a:cubicBezTo>
                  <a:pt x="15" y="66"/>
                  <a:pt x="11" y="59"/>
                  <a:pt x="11" y="53"/>
                </a:cubicBezTo>
                <a:cubicBezTo>
                  <a:pt x="11" y="23"/>
                  <a:pt x="11" y="23"/>
                  <a:pt x="11" y="23"/>
                </a:cubicBezTo>
                <a:cubicBezTo>
                  <a:pt x="41" y="23"/>
                  <a:pt x="41" y="23"/>
                  <a:pt x="41" y="23"/>
                </a:cubicBezTo>
                <a:cubicBezTo>
                  <a:pt x="41" y="32"/>
                  <a:pt x="41" y="47"/>
                  <a:pt x="41" y="58"/>
                </a:cubicBezTo>
                <a:cubicBezTo>
                  <a:pt x="41" y="69"/>
                  <a:pt x="46" y="79"/>
                  <a:pt x="52" y="87"/>
                </a:cubicBezTo>
                <a:cubicBezTo>
                  <a:pt x="51" y="86"/>
                  <a:pt x="50" y="86"/>
                  <a:pt x="48" y="85"/>
                </a:cubicBezTo>
                <a:close/>
                <a:moveTo>
                  <a:pt x="181" y="53"/>
                </a:moveTo>
                <a:cubicBezTo>
                  <a:pt x="181" y="59"/>
                  <a:pt x="177" y="66"/>
                  <a:pt x="169" y="72"/>
                </a:cubicBezTo>
                <a:cubicBezTo>
                  <a:pt x="162" y="78"/>
                  <a:pt x="152" y="83"/>
                  <a:pt x="144" y="85"/>
                </a:cubicBezTo>
                <a:cubicBezTo>
                  <a:pt x="142" y="86"/>
                  <a:pt x="141" y="86"/>
                  <a:pt x="139" y="87"/>
                </a:cubicBezTo>
                <a:cubicBezTo>
                  <a:pt x="146" y="79"/>
                  <a:pt x="151" y="69"/>
                  <a:pt x="151" y="58"/>
                </a:cubicBezTo>
                <a:cubicBezTo>
                  <a:pt x="151" y="47"/>
                  <a:pt x="151" y="32"/>
                  <a:pt x="151" y="23"/>
                </a:cubicBezTo>
                <a:cubicBezTo>
                  <a:pt x="181" y="23"/>
                  <a:pt x="181" y="23"/>
                  <a:pt x="181" y="2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60"/>
          <p:cNvSpPr>
            <a:spLocks noEditPoints="1"/>
          </p:cNvSpPr>
          <p:nvPr/>
        </p:nvSpPr>
        <p:spPr bwMode="auto">
          <a:xfrm>
            <a:off x="4940087" y="5357301"/>
            <a:ext cx="569215" cy="585957"/>
          </a:xfrm>
          <a:custGeom>
            <a:avLst/>
            <a:gdLst>
              <a:gd name="T0" fmla="*/ 89 w 187"/>
              <a:gd name="T1" fmla="*/ 0 h 192"/>
              <a:gd name="T2" fmla="*/ 89 w 187"/>
              <a:gd name="T3" fmla="*/ 127 h 192"/>
              <a:gd name="T4" fmla="*/ 89 w 187"/>
              <a:gd name="T5" fmla="*/ 119 h 192"/>
              <a:gd name="T6" fmla="*/ 89 w 187"/>
              <a:gd name="T7" fmla="*/ 7 h 192"/>
              <a:gd name="T8" fmla="*/ 89 w 187"/>
              <a:gd name="T9" fmla="*/ 119 h 192"/>
              <a:gd name="T10" fmla="*/ 48 w 187"/>
              <a:gd name="T11" fmla="*/ 63 h 192"/>
              <a:gd name="T12" fmla="*/ 130 w 187"/>
              <a:gd name="T13" fmla="*/ 63 h 192"/>
              <a:gd name="T14" fmla="*/ 101 w 187"/>
              <a:gd name="T15" fmla="*/ 86 h 192"/>
              <a:gd name="T16" fmla="*/ 80 w 187"/>
              <a:gd name="T17" fmla="*/ 88 h 192"/>
              <a:gd name="T18" fmla="*/ 77 w 187"/>
              <a:gd name="T19" fmla="*/ 80 h 192"/>
              <a:gd name="T20" fmla="*/ 84 w 187"/>
              <a:gd name="T21" fmla="*/ 78 h 192"/>
              <a:gd name="T22" fmla="*/ 81 w 187"/>
              <a:gd name="T23" fmla="*/ 49 h 192"/>
              <a:gd name="T24" fmla="*/ 77 w 187"/>
              <a:gd name="T25" fmla="*/ 45 h 192"/>
              <a:gd name="T26" fmla="*/ 86 w 187"/>
              <a:gd name="T27" fmla="*/ 38 h 192"/>
              <a:gd name="T28" fmla="*/ 92 w 187"/>
              <a:gd name="T29" fmla="*/ 38 h 192"/>
              <a:gd name="T30" fmla="*/ 94 w 187"/>
              <a:gd name="T31" fmla="*/ 78 h 192"/>
              <a:gd name="T32" fmla="*/ 101 w 187"/>
              <a:gd name="T33" fmla="*/ 80 h 192"/>
              <a:gd name="T34" fmla="*/ 142 w 187"/>
              <a:gd name="T35" fmla="*/ 63 h 192"/>
              <a:gd name="T36" fmla="*/ 135 w 187"/>
              <a:gd name="T37" fmla="*/ 37 h 192"/>
              <a:gd name="T38" fmla="*/ 115 w 187"/>
              <a:gd name="T39" fmla="*/ 17 h 192"/>
              <a:gd name="T40" fmla="*/ 89 w 187"/>
              <a:gd name="T41" fmla="*/ 10 h 192"/>
              <a:gd name="T42" fmla="*/ 63 w 187"/>
              <a:gd name="T43" fmla="*/ 17 h 192"/>
              <a:gd name="T44" fmla="*/ 43 w 187"/>
              <a:gd name="T45" fmla="*/ 37 h 192"/>
              <a:gd name="T46" fmla="*/ 36 w 187"/>
              <a:gd name="T47" fmla="*/ 63 h 192"/>
              <a:gd name="T48" fmla="*/ 43 w 187"/>
              <a:gd name="T49" fmla="*/ 90 h 192"/>
              <a:gd name="T50" fmla="*/ 63 w 187"/>
              <a:gd name="T51" fmla="*/ 109 h 192"/>
              <a:gd name="T52" fmla="*/ 89 w 187"/>
              <a:gd name="T53" fmla="*/ 116 h 192"/>
              <a:gd name="T54" fmla="*/ 115 w 187"/>
              <a:gd name="T55" fmla="*/ 109 h 192"/>
              <a:gd name="T56" fmla="*/ 135 w 187"/>
              <a:gd name="T57" fmla="*/ 90 h 192"/>
              <a:gd name="T58" fmla="*/ 142 w 187"/>
              <a:gd name="T59" fmla="*/ 63 h 192"/>
              <a:gd name="T60" fmla="*/ 44 w 187"/>
              <a:gd name="T61" fmla="*/ 63 h 192"/>
              <a:gd name="T62" fmla="*/ 134 w 187"/>
              <a:gd name="T63" fmla="*/ 63 h 192"/>
              <a:gd name="T64" fmla="*/ 68 w 187"/>
              <a:gd name="T65" fmla="*/ 127 h 192"/>
              <a:gd name="T66" fmla="*/ 48 w 187"/>
              <a:gd name="T67" fmla="*/ 192 h 192"/>
              <a:gd name="T68" fmla="*/ 0 w 187"/>
              <a:gd name="T69" fmla="*/ 164 h 192"/>
              <a:gd name="T70" fmla="*/ 47 w 187"/>
              <a:gd name="T71" fmla="*/ 116 h 192"/>
              <a:gd name="T72" fmla="*/ 38 w 187"/>
              <a:gd name="T73" fmla="*/ 154 h 192"/>
              <a:gd name="T74" fmla="*/ 68 w 187"/>
              <a:gd name="T75" fmla="*/ 127 h 192"/>
              <a:gd name="T76" fmla="*/ 152 w 187"/>
              <a:gd name="T77" fmla="*/ 160 h 192"/>
              <a:gd name="T78" fmla="*/ 101 w 187"/>
              <a:gd name="T79" fmla="*/ 129 h 192"/>
              <a:gd name="T80" fmla="*/ 143 w 187"/>
              <a:gd name="T81" fmla="*/ 168 h 192"/>
              <a:gd name="T82" fmla="*/ 163 w 187"/>
              <a:gd name="T83" fmla="*/ 156 h 192"/>
              <a:gd name="T84" fmla="*/ 147 w 187"/>
              <a:gd name="T85" fmla="*/ 97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87" h="192">
                <a:moveTo>
                  <a:pt x="152" y="63"/>
                </a:moveTo>
                <a:cubicBezTo>
                  <a:pt x="152" y="28"/>
                  <a:pt x="124" y="0"/>
                  <a:pt x="89" y="0"/>
                </a:cubicBezTo>
                <a:cubicBezTo>
                  <a:pt x="54" y="0"/>
                  <a:pt x="26" y="28"/>
                  <a:pt x="26" y="63"/>
                </a:cubicBezTo>
                <a:cubicBezTo>
                  <a:pt x="26" y="98"/>
                  <a:pt x="54" y="127"/>
                  <a:pt x="89" y="127"/>
                </a:cubicBezTo>
                <a:cubicBezTo>
                  <a:pt x="124" y="127"/>
                  <a:pt x="152" y="98"/>
                  <a:pt x="152" y="63"/>
                </a:cubicBezTo>
                <a:close/>
                <a:moveTo>
                  <a:pt x="89" y="119"/>
                </a:moveTo>
                <a:cubicBezTo>
                  <a:pt x="58" y="119"/>
                  <a:pt x="33" y="94"/>
                  <a:pt x="33" y="63"/>
                </a:cubicBezTo>
                <a:cubicBezTo>
                  <a:pt x="33" y="32"/>
                  <a:pt x="58" y="7"/>
                  <a:pt x="89" y="7"/>
                </a:cubicBezTo>
                <a:cubicBezTo>
                  <a:pt x="120" y="7"/>
                  <a:pt x="145" y="32"/>
                  <a:pt x="145" y="63"/>
                </a:cubicBezTo>
                <a:cubicBezTo>
                  <a:pt x="145" y="94"/>
                  <a:pt x="120" y="119"/>
                  <a:pt x="89" y="119"/>
                </a:cubicBezTo>
                <a:close/>
                <a:moveTo>
                  <a:pt x="89" y="22"/>
                </a:moveTo>
                <a:cubicBezTo>
                  <a:pt x="66" y="22"/>
                  <a:pt x="48" y="40"/>
                  <a:pt x="48" y="63"/>
                </a:cubicBezTo>
                <a:cubicBezTo>
                  <a:pt x="48" y="86"/>
                  <a:pt x="66" y="105"/>
                  <a:pt x="89" y="105"/>
                </a:cubicBezTo>
                <a:cubicBezTo>
                  <a:pt x="112" y="105"/>
                  <a:pt x="130" y="86"/>
                  <a:pt x="130" y="63"/>
                </a:cubicBezTo>
                <a:cubicBezTo>
                  <a:pt x="130" y="40"/>
                  <a:pt x="112" y="22"/>
                  <a:pt x="89" y="22"/>
                </a:cubicBezTo>
                <a:close/>
                <a:moveTo>
                  <a:pt x="101" y="86"/>
                </a:moveTo>
                <a:cubicBezTo>
                  <a:pt x="101" y="87"/>
                  <a:pt x="100" y="88"/>
                  <a:pt x="99" y="88"/>
                </a:cubicBezTo>
                <a:cubicBezTo>
                  <a:pt x="80" y="88"/>
                  <a:pt x="80" y="88"/>
                  <a:pt x="80" y="88"/>
                </a:cubicBezTo>
                <a:cubicBezTo>
                  <a:pt x="78" y="88"/>
                  <a:pt x="77" y="87"/>
                  <a:pt x="77" y="86"/>
                </a:cubicBezTo>
                <a:cubicBezTo>
                  <a:pt x="77" y="80"/>
                  <a:pt x="77" y="80"/>
                  <a:pt x="77" y="80"/>
                </a:cubicBezTo>
                <a:cubicBezTo>
                  <a:pt x="77" y="79"/>
                  <a:pt x="78" y="78"/>
                  <a:pt x="80" y="78"/>
                </a:cubicBezTo>
                <a:cubicBezTo>
                  <a:pt x="84" y="78"/>
                  <a:pt x="84" y="78"/>
                  <a:pt x="84" y="78"/>
                </a:cubicBezTo>
                <a:cubicBezTo>
                  <a:pt x="84" y="49"/>
                  <a:pt x="84" y="49"/>
                  <a:pt x="84" y="49"/>
                </a:cubicBezTo>
                <a:cubicBezTo>
                  <a:pt x="81" y="49"/>
                  <a:pt x="81" y="49"/>
                  <a:pt x="81" y="49"/>
                </a:cubicBezTo>
                <a:cubicBezTo>
                  <a:pt x="80" y="50"/>
                  <a:pt x="78" y="49"/>
                  <a:pt x="78" y="47"/>
                </a:cubicBezTo>
                <a:cubicBezTo>
                  <a:pt x="77" y="45"/>
                  <a:pt x="77" y="45"/>
                  <a:pt x="77" y="45"/>
                </a:cubicBezTo>
                <a:cubicBezTo>
                  <a:pt x="77" y="44"/>
                  <a:pt x="78" y="43"/>
                  <a:pt x="79" y="42"/>
                </a:cubicBezTo>
                <a:cubicBezTo>
                  <a:pt x="86" y="38"/>
                  <a:pt x="86" y="38"/>
                  <a:pt x="86" y="38"/>
                </a:cubicBezTo>
                <a:cubicBezTo>
                  <a:pt x="86" y="38"/>
                  <a:pt x="87" y="38"/>
                  <a:pt x="87" y="38"/>
                </a:cubicBezTo>
                <a:cubicBezTo>
                  <a:pt x="92" y="38"/>
                  <a:pt x="92" y="38"/>
                  <a:pt x="92" y="38"/>
                </a:cubicBezTo>
                <a:cubicBezTo>
                  <a:pt x="93" y="38"/>
                  <a:pt x="94" y="39"/>
                  <a:pt x="94" y="41"/>
                </a:cubicBezTo>
                <a:cubicBezTo>
                  <a:pt x="94" y="78"/>
                  <a:pt x="94" y="78"/>
                  <a:pt x="94" y="78"/>
                </a:cubicBezTo>
                <a:cubicBezTo>
                  <a:pt x="99" y="78"/>
                  <a:pt x="99" y="78"/>
                  <a:pt x="99" y="78"/>
                </a:cubicBezTo>
                <a:cubicBezTo>
                  <a:pt x="100" y="78"/>
                  <a:pt x="101" y="79"/>
                  <a:pt x="101" y="80"/>
                </a:cubicBezTo>
                <a:lnTo>
                  <a:pt x="101" y="86"/>
                </a:lnTo>
                <a:close/>
                <a:moveTo>
                  <a:pt x="142" y="63"/>
                </a:moveTo>
                <a:cubicBezTo>
                  <a:pt x="142" y="59"/>
                  <a:pt x="137" y="55"/>
                  <a:pt x="136" y="51"/>
                </a:cubicBezTo>
                <a:cubicBezTo>
                  <a:pt x="135" y="46"/>
                  <a:pt x="137" y="41"/>
                  <a:pt x="135" y="37"/>
                </a:cubicBezTo>
                <a:cubicBezTo>
                  <a:pt x="133" y="33"/>
                  <a:pt x="126" y="32"/>
                  <a:pt x="123" y="29"/>
                </a:cubicBezTo>
                <a:cubicBezTo>
                  <a:pt x="120" y="26"/>
                  <a:pt x="119" y="20"/>
                  <a:pt x="115" y="17"/>
                </a:cubicBezTo>
                <a:cubicBezTo>
                  <a:pt x="112" y="15"/>
                  <a:pt x="106" y="17"/>
                  <a:pt x="102" y="16"/>
                </a:cubicBezTo>
                <a:cubicBezTo>
                  <a:pt x="97" y="15"/>
                  <a:pt x="94" y="10"/>
                  <a:pt x="89" y="10"/>
                </a:cubicBezTo>
                <a:cubicBezTo>
                  <a:pt x="85" y="10"/>
                  <a:pt x="81" y="15"/>
                  <a:pt x="77" y="16"/>
                </a:cubicBezTo>
                <a:cubicBezTo>
                  <a:pt x="72" y="17"/>
                  <a:pt x="66" y="15"/>
                  <a:pt x="63" y="17"/>
                </a:cubicBezTo>
                <a:cubicBezTo>
                  <a:pt x="59" y="20"/>
                  <a:pt x="58" y="26"/>
                  <a:pt x="55" y="29"/>
                </a:cubicBezTo>
                <a:cubicBezTo>
                  <a:pt x="52" y="32"/>
                  <a:pt x="46" y="33"/>
                  <a:pt x="43" y="37"/>
                </a:cubicBezTo>
                <a:cubicBezTo>
                  <a:pt x="41" y="41"/>
                  <a:pt x="43" y="46"/>
                  <a:pt x="42" y="51"/>
                </a:cubicBezTo>
                <a:cubicBezTo>
                  <a:pt x="41" y="55"/>
                  <a:pt x="36" y="59"/>
                  <a:pt x="36" y="63"/>
                </a:cubicBezTo>
                <a:cubicBezTo>
                  <a:pt x="36" y="68"/>
                  <a:pt x="41" y="72"/>
                  <a:pt x="42" y="76"/>
                </a:cubicBezTo>
                <a:cubicBezTo>
                  <a:pt x="43" y="80"/>
                  <a:pt x="41" y="86"/>
                  <a:pt x="43" y="90"/>
                </a:cubicBezTo>
                <a:cubicBezTo>
                  <a:pt x="46" y="93"/>
                  <a:pt x="52" y="94"/>
                  <a:pt x="55" y="97"/>
                </a:cubicBezTo>
                <a:cubicBezTo>
                  <a:pt x="58" y="101"/>
                  <a:pt x="59" y="107"/>
                  <a:pt x="63" y="109"/>
                </a:cubicBezTo>
                <a:cubicBezTo>
                  <a:pt x="66" y="111"/>
                  <a:pt x="72" y="109"/>
                  <a:pt x="77" y="110"/>
                </a:cubicBezTo>
                <a:cubicBezTo>
                  <a:pt x="81" y="111"/>
                  <a:pt x="85" y="116"/>
                  <a:pt x="89" y="116"/>
                </a:cubicBezTo>
                <a:cubicBezTo>
                  <a:pt x="94" y="116"/>
                  <a:pt x="97" y="111"/>
                  <a:pt x="102" y="110"/>
                </a:cubicBezTo>
                <a:cubicBezTo>
                  <a:pt x="106" y="109"/>
                  <a:pt x="112" y="111"/>
                  <a:pt x="115" y="109"/>
                </a:cubicBezTo>
                <a:cubicBezTo>
                  <a:pt x="119" y="107"/>
                  <a:pt x="120" y="101"/>
                  <a:pt x="123" y="97"/>
                </a:cubicBezTo>
                <a:cubicBezTo>
                  <a:pt x="126" y="94"/>
                  <a:pt x="133" y="93"/>
                  <a:pt x="135" y="90"/>
                </a:cubicBezTo>
                <a:cubicBezTo>
                  <a:pt x="137" y="86"/>
                  <a:pt x="135" y="80"/>
                  <a:pt x="136" y="76"/>
                </a:cubicBezTo>
                <a:cubicBezTo>
                  <a:pt x="137" y="72"/>
                  <a:pt x="142" y="68"/>
                  <a:pt x="142" y="63"/>
                </a:cubicBezTo>
                <a:close/>
                <a:moveTo>
                  <a:pt x="89" y="108"/>
                </a:moveTo>
                <a:cubicBezTo>
                  <a:pt x="64" y="108"/>
                  <a:pt x="44" y="88"/>
                  <a:pt x="44" y="63"/>
                </a:cubicBezTo>
                <a:cubicBezTo>
                  <a:pt x="44" y="38"/>
                  <a:pt x="64" y="18"/>
                  <a:pt x="89" y="18"/>
                </a:cubicBezTo>
                <a:cubicBezTo>
                  <a:pt x="114" y="18"/>
                  <a:pt x="134" y="38"/>
                  <a:pt x="134" y="63"/>
                </a:cubicBezTo>
                <a:cubicBezTo>
                  <a:pt x="134" y="88"/>
                  <a:pt x="114" y="108"/>
                  <a:pt x="89" y="108"/>
                </a:cubicBezTo>
                <a:close/>
                <a:moveTo>
                  <a:pt x="68" y="127"/>
                </a:moveTo>
                <a:cubicBezTo>
                  <a:pt x="73" y="129"/>
                  <a:pt x="79" y="130"/>
                  <a:pt x="85" y="130"/>
                </a:cubicBezTo>
                <a:cubicBezTo>
                  <a:pt x="48" y="192"/>
                  <a:pt x="48" y="192"/>
                  <a:pt x="48" y="192"/>
                </a:cubicBezTo>
                <a:cubicBezTo>
                  <a:pt x="34" y="160"/>
                  <a:pt x="34" y="160"/>
                  <a:pt x="34" y="160"/>
                </a:cubicBezTo>
                <a:cubicBezTo>
                  <a:pt x="0" y="164"/>
                  <a:pt x="0" y="164"/>
                  <a:pt x="0" y="16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9" y="108"/>
                  <a:pt x="43" y="112"/>
                  <a:pt x="47" y="116"/>
                </a:cubicBezTo>
                <a:cubicBezTo>
                  <a:pt x="24" y="156"/>
                  <a:pt x="24" y="156"/>
                  <a:pt x="24" y="156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4" y="168"/>
                  <a:pt x="44" y="168"/>
                  <a:pt x="44" y="168"/>
                </a:cubicBezTo>
                <a:lnTo>
                  <a:pt x="68" y="127"/>
                </a:lnTo>
                <a:close/>
                <a:moveTo>
                  <a:pt x="187" y="164"/>
                </a:moveTo>
                <a:cubicBezTo>
                  <a:pt x="152" y="160"/>
                  <a:pt x="152" y="160"/>
                  <a:pt x="152" y="160"/>
                </a:cubicBezTo>
                <a:cubicBezTo>
                  <a:pt x="139" y="192"/>
                  <a:pt x="139" y="192"/>
                  <a:pt x="139" y="192"/>
                </a:cubicBezTo>
                <a:cubicBezTo>
                  <a:pt x="101" y="129"/>
                  <a:pt x="101" y="129"/>
                  <a:pt x="101" y="129"/>
                </a:cubicBezTo>
                <a:cubicBezTo>
                  <a:pt x="107" y="128"/>
                  <a:pt x="112" y="126"/>
                  <a:pt x="117" y="124"/>
                </a:cubicBezTo>
                <a:cubicBezTo>
                  <a:pt x="143" y="168"/>
                  <a:pt x="143" y="168"/>
                  <a:pt x="143" y="168"/>
                </a:cubicBezTo>
                <a:cubicBezTo>
                  <a:pt x="149" y="154"/>
                  <a:pt x="149" y="154"/>
                  <a:pt x="149" y="154"/>
                </a:cubicBezTo>
                <a:cubicBezTo>
                  <a:pt x="163" y="156"/>
                  <a:pt x="163" y="156"/>
                  <a:pt x="163" y="156"/>
                </a:cubicBezTo>
                <a:cubicBezTo>
                  <a:pt x="136" y="111"/>
                  <a:pt x="136" y="111"/>
                  <a:pt x="136" y="111"/>
                </a:cubicBezTo>
                <a:cubicBezTo>
                  <a:pt x="140" y="107"/>
                  <a:pt x="144" y="102"/>
                  <a:pt x="147" y="97"/>
                </a:cubicBezTo>
                <a:lnTo>
                  <a:pt x="187" y="16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04066356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7" name="Picture Placeholder 16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5" name="Rectangle 34"/>
          <p:cNvSpPr/>
          <p:nvPr/>
        </p:nvSpPr>
        <p:spPr>
          <a:xfrm>
            <a:off x="3056273" y="11793"/>
            <a:ext cx="3054096" cy="3429000"/>
          </a:xfrm>
          <a:prstGeom prst="rect">
            <a:avLst/>
          </a:prstGeom>
          <a:solidFill>
            <a:schemeClr val="accent2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b" anchorCtr="0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-653" y="3426714"/>
            <a:ext cx="3054096" cy="3429000"/>
          </a:xfrm>
          <a:prstGeom prst="rect">
            <a:avLst/>
          </a:prstGeom>
          <a:solidFill>
            <a:schemeClr val="accent1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b" anchorCtr="0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9151548" y="-17034"/>
            <a:ext cx="3054096" cy="3429000"/>
          </a:xfrm>
          <a:prstGeom prst="rect">
            <a:avLst/>
          </a:prstGeom>
          <a:solidFill>
            <a:schemeClr val="accent4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b" anchorCtr="0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112256" y="3426714"/>
            <a:ext cx="3054096" cy="3429000"/>
          </a:xfrm>
          <a:prstGeom prst="rect">
            <a:avLst/>
          </a:prstGeom>
          <a:solidFill>
            <a:schemeClr val="accent3">
              <a:alpha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2880" tIns="182880" rIns="182880" bIns="182880" rtlCol="0" anchor="b" anchorCtr="0"/>
          <a:lstStyle/>
          <a:p>
            <a:pPr algn="ctr"/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33814" y="5513333"/>
            <a:ext cx="2783418" cy="10618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en-US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133815" y="5295900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  <a:ea typeface="Raleway" panose="020B0003030101060003" pitchFamily="2" charset="0"/>
              </a:rPr>
              <a:t>Creative Team</a:t>
            </a:r>
            <a:endParaRPr lang="id-ID" sz="1600" b="1" dirty="0">
              <a:solidFill>
                <a:schemeClr val="bg2"/>
              </a:solidFill>
              <a:latin typeface="+mj-lt"/>
              <a:ea typeface="Raleway" panose="020B0003030101060003" pitchFamily="2" charset="0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180443" y="2138762"/>
            <a:ext cx="2783418" cy="10618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en-US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55" name="TextBox 23"/>
          <p:cNvSpPr txBox="1"/>
          <p:nvPr/>
        </p:nvSpPr>
        <p:spPr>
          <a:xfrm>
            <a:off x="3180444" y="1921329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  <a:ea typeface="Raleway" panose="020B0003030101060003" pitchFamily="2" charset="0"/>
              </a:rPr>
              <a:t>Wonderful Teamwork</a:t>
            </a:r>
            <a:endParaRPr lang="id-ID" sz="1600" b="1" dirty="0">
              <a:solidFill>
                <a:schemeClr val="bg2"/>
              </a:solidFill>
              <a:latin typeface="+mj-lt"/>
              <a:ea typeface="Raleway" panose="020B0003030101060003" pitchFamily="2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275530" y="5513333"/>
            <a:ext cx="2783418" cy="10618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en-US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57" name="TextBox 23"/>
          <p:cNvSpPr txBox="1"/>
          <p:nvPr/>
        </p:nvSpPr>
        <p:spPr>
          <a:xfrm>
            <a:off x="6275531" y="5295900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  <a:ea typeface="Raleway" panose="020B0003030101060003" pitchFamily="2" charset="0"/>
              </a:rPr>
              <a:t>Innovation</a:t>
            </a:r>
            <a:endParaRPr lang="id-ID" sz="1600" b="1" dirty="0">
              <a:solidFill>
                <a:schemeClr val="bg2"/>
              </a:solidFill>
              <a:latin typeface="+mj-lt"/>
              <a:ea typeface="Raleway" panose="020B0003030101060003" pitchFamily="2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294071" y="2138762"/>
            <a:ext cx="2783418" cy="106182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id-ID" sz="1400" dirty="0">
                <a:solidFill>
                  <a:schemeClr val="bg2"/>
                </a:solidFill>
              </a:rPr>
              <a:t>Suitable for all categories business and personal presentation</a:t>
            </a:r>
            <a:r>
              <a:rPr lang="en-US" sz="1400" dirty="0">
                <a:solidFill>
                  <a:schemeClr val="bg2"/>
                </a:solidFill>
              </a:rPr>
              <a:t>.</a:t>
            </a:r>
            <a:endParaRPr lang="id-ID" sz="1400" dirty="0">
              <a:solidFill>
                <a:schemeClr val="bg2"/>
              </a:solidFill>
            </a:endParaRPr>
          </a:p>
        </p:txBody>
      </p:sp>
      <p:sp>
        <p:nvSpPr>
          <p:cNvPr id="59" name="TextBox 23"/>
          <p:cNvSpPr txBox="1"/>
          <p:nvPr/>
        </p:nvSpPr>
        <p:spPr>
          <a:xfrm>
            <a:off x="9294072" y="1921329"/>
            <a:ext cx="27834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d-ID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  <a:ea typeface="Raleway" panose="020B0003030101060003" pitchFamily="2" charset="0"/>
              </a:rPr>
              <a:t>Great Services</a:t>
            </a:r>
            <a:endParaRPr lang="id-ID" sz="1600" b="1" dirty="0">
              <a:solidFill>
                <a:schemeClr val="bg2"/>
              </a:solidFill>
              <a:latin typeface="+mj-lt"/>
              <a:ea typeface="Raleway" panose="020B0003030101060003" pitchFamily="2" charset="0"/>
            </a:endParaRPr>
          </a:p>
        </p:txBody>
      </p:sp>
      <p:sp>
        <p:nvSpPr>
          <p:cNvPr id="60" name="Freeform 22"/>
          <p:cNvSpPr>
            <a:spLocks noEditPoints="1"/>
          </p:cNvSpPr>
          <p:nvPr/>
        </p:nvSpPr>
        <p:spPr bwMode="auto">
          <a:xfrm>
            <a:off x="7333667" y="4355192"/>
            <a:ext cx="696171" cy="582570"/>
          </a:xfrm>
          <a:custGeom>
            <a:avLst/>
            <a:gdLst>
              <a:gd name="T0" fmla="*/ 138 w 202"/>
              <a:gd name="T1" fmla="*/ 143 h 169"/>
              <a:gd name="T2" fmla="*/ 142 w 202"/>
              <a:gd name="T3" fmla="*/ 154 h 169"/>
              <a:gd name="T4" fmla="*/ 126 w 202"/>
              <a:gd name="T5" fmla="*/ 154 h 169"/>
              <a:gd name="T6" fmla="*/ 97 w 202"/>
              <a:gd name="T7" fmla="*/ 149 h 169"/>
              <a:gd name="T8" fmla="*/ 86 w 202"/>
              <a:gd name="T9" fmla="*/ 151 h 169"/>
              <a:gd name="T10" fmla="*/ 71 w 202"/>
              <a:gd name="T11" fmla="*/ 147 h 169"/>
              <a:gd name="T12" fmla="*/ 60 w 202"/>
              <a:gd name="T13" fmla="*/ 147 h 169"/>
              <a:gd name="T14" fmla="*/ 60 w 202"/>
              <a:gd name="T15" fmla="*/ 73 h 169"/>
              <a:gd name="T16" fmla="*/ 80 w 202"/>
              <a:gd name="T17" fmla="*/ 70 h 169"/>
              <a:gd name="T18" fmla="*/ 101 w 202"/>
              <a:gd name="T19" fmla="*/ 48 h 169"/>
              <a:gd name="T20" fmla="*/ 122 w 202"/>
              <a:gd name="T21" fmla="*/ 21 h 169"/>
              <a:gd name="T22" fmla="*/ 133 w 202"/>
              <a:gd name="T23" fmla="*/ 4 h 169"/>
              <a:gd name="T24" fmla="*/ 144 w 202"/>
              <a:gd name="T25" fmla="*/ 29 h 169"/>
              <a:gd name="T26" fmla="*/ 132 w 202"/>
              <a:gd name="T27" fmla="*/ 67 h 169"/>
              <a:gd name="T28" fmla="*/ 131 w 202"/>
              <a:gd name="T29" fmla="*/ 92 h 169"/>
              <a:gd name="T30" fmla="*/ 123 w 202"/>
              <a:gd name="T31" fmla="*/ 113 h 169"/>
              <a:gd name="T32" fmla="*/ 135 w 202"/>
              <a:gd name="T33" fmla="*/ 98 h 169"/>
              <a:gd name="T34" fmla="*/ 141 w 202"/>
              <a:gd name="T35" fmla="*/ 71 h 169"/>
              <a:gd name="T36" fmla="*/ 145 w 202"/>
              <a:gd name="T37" fmla="*/ 67 h 169"/>
              <a:gd name="T38" fmla="*/ 142 w 202"/>
              <a:gd name="T39" fmla="*/ 77 h 169"/>
              <a:gd name="T40" fmla="*/ 148 w 202"/>
              <a:gd name="T41" fmla="*/ 90 h 169"/>
              <a:gd name="T42" fmla="*/ 146 w 202"/>
              <a:gd name="T43" fmla="*/ 99 h 169"/>
              <a:gd name="T44" fmla="*/ 148 w 202"/>
              <a:gd name="T45" fmla="*/ 108 h 169"/>
              <a:gd name="T46" fmla="*/ 142 w 202"/>
              <a:gd name="T47" fmla="*/ 121 h 169"/>
              <a:gd name="T48" fmla="*/ 144 w 202"/>
              <a:gd name="T49" fmla="*/ 129 h 169"/>
              <a:gd name="T50" fmla="*/ 138 w 202"/>
              <a:gd name="T51" fmla="*/ 143 h 169"/>
              <a:gd name="T52" fmla="*/ 202 w 202"/>
              <a:gd name="T53" fmla="*/ 99 h 169"/>
              <a:gd name="T54" fmla="*/ 190 w 202"/>
              <a:gd name="T55" fmla="*/ 88 h 169"/>
              <a:gd name="T56" fmla="*/ 185 w 202"/>
              <a:gd name="T57" fmla="*/ 88 h 169"/>
              <a:gd name="T58" fmla="*/ 194 w 202"/>
              <a:gd name="T59" fmla="*/ 77 h 169"/>
              <a:gd name="T60" fmla="*/ 182 w 202"/>
              <a:gd name="T61" fmla="*/ 66 h 169"/>
              <a:gd name="T62" fmla="*/ 159 w 202"/>
              <a:gd name="T63" fmla="*/ 66 h 169"/>
              <a:gd name="T64" fmla="*/ 148 w 202"/>
              <a:gd name="T65" fmla="*/ 77 h 169"/>
              <a:gd name="T66" fmla="*/ 160 w 202"/>
              <a:gd name="T67" fmla="*/ 88 h 169"/>
              <a:gd name="T68" fmla="*/ 161 w 202"/>
              <a:gd name="T69" fmla="*/ 88 h 169"/>
              <a:gd name="T70" fmla="*/ 152 w 202"/>
              <a:gd name="T71" fmla="*/ 99 h 169"/>
              <a:gd name="T72" fmla="*/ 161 w 202"/>
              <a:gd name="T73" fmla="*/ 110 h 169"/>
              <a:gd name="T74" fmla="*/ 160 w 202"/>
              <a:gd name="T75" fmla="*/ 110 h 169"/>
              <a:gd name="T76" fmla="*/ 148 w 202"/>
              <a:gd name="T77" fmla="*/ 121 h 169"/>
              <a:gd name="T78" fmla="*/ 157 w 202"/>
              <a:gd name="T79" fmla="*/ 132 h 169"/>
              <a:gd name="T80" fmla="*/ 156 w 202"/>
              <a:gd name="T81" fmla="*/ 132 h 169"/>
              <a:gd name="T82" fmla="*/ 144 w 202"/>
              <a:gd name="T83" fmla="*/ 143 h 169"/>
              <a:gd name="T84" fmla="*/ 156 w 202"/>
              <a:gd name="T85" fmla="*/ 154 h 169"/>
              <a:gd name="T86" fmla="*/ 167 w 202"/>
              <a:gd name="T87" fmla="*/ 154 h 169"/>
              <a:gd name="T88" fmla="*/ 179 w 202"/>
              <a:gd name="T89" fmla="*/ 154 h 169"/>
              <a:gd name="T90" fmla="*/ 191 w 202"/>
              <a:gd name="T91" fmla="*/ 143 h 169"/>
              <a:gd name="T92" fmla="*/ 181 w 202"/>
              <a:gd name="T93" fmla="*/ 132 h 169"/>
              <a:gd name="T94" fmla="*/ 186 w 202"/>
              <a:gd name="T95" fmla="*/ 132 h 169"/>
              <a:gd name="T96" fmla="*/ 198 w 202"/>
              <a:gd name="T97" fmla="*/ 121 h 169"/>
              <a:gd name="T98" fmla="*/ 189 w 202"/>
              <a:gd name="T99" fmla="*/ 110 h 169"/>
              <a:gd name="T100" fmla="*/ 190 w 202"/>
              <a:gd name="T101" fmla="*/ 110 h 169"/>
              <a:gd name="T102" fmla="*/ 202 w 202"/>
              <a:gd name="T103" fmla="*/ 99 h 169"/>
              <a:gd name="T104" fmla="*/ 0 w 202"/>
              <a:gd name="T105" fmla="*/ 67 h 169"/>
              <a:gd name="T106" fmla="*/ 53 w 202"/>
              <a:gd name="T107" fmla="*/ 67 h 169"/>
              <a:gd name="T108" fmla="*/ 53 w 202"/>
              <a:gd name="T109" fmla="*/ 169 h 169"/>
              <a:gd name="T110" fmla="*/ 0 w 202"/>
              <a:gd name="T111" fmla="*/ 169 h 169"/>
              <a:gd name="T112" fmla="*/ 0 w 202"/>
              <a:gd name="T113" fmla="*/ 67 h 169"/>
              <a:gd name="T114" fmla="*/ 32 w 202"/>
              <a:gd name="T115" fmla="*/ 153 h 169"/>
              <a:gd name="T116" fmla="*/ 38 w 202"/>
              <a:gd name="T117" fmla="*/ 159 h 169"/>
              <a:gd name="T118" fmla="*/ 45 w 202"/>
              <a:gd name="T119" fmla="*/ 153 h 169"/>
              <a:gd name="T120" fmla="*/ 38 w 202"/>
              <a:gd name="T121" fmla="*/ 146 h 169"/>
              <a:gd name="T122" fmla="*/ 32 w 202"/>
              <a:gd name="T123" fmla="*/ 15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" h="169">
                <a:moveTo>
                  <a:pt x="138" y="143"/>
                </a:moveTo>
                <a:cubicBezTo>
                  <a:pt x="138" y="147"/>
                  <a:pt x="139" y="151"/>
                  <a:pt x="142" y="154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19" y="154"/>
                  <a:pt x="102" y="149"/>
                  <a:pt x="97" y="149"/>
                </a:cubicBezTo>
                <a:cubicBezTo>
                  <a:pt x="92" y="149"/>
                  <a:pt x="90" y="151"/>
                  <a:pt x="86" y="151"/>
                </a:cubicBezTo>
                <a:cubicBezTo>
                  <a:pt x="82" y="151"/>
                  <a:pt x="75" y="147"/>
                  <a:pt x="71" y="147"/>
                </a:cubicBezTo>
                <a:cubicBezTo>
                  <a:pt x="60" y="147"/>
                  <a:pt x="60" y="147"/>
                  <a:pt x="60" y="147"/>
                </a:cubicBezTo>
                <a:cubicBezTo>
                  <a:pt x="60" y="73"/>
                  <a:pt x="60" y="73"/>
                  <a:pt x="60" y="73"/>
                </a:cubicBezTo>
                <a:cubicBezTo>
                  <a:pt x="64" y="74"/>
                  <a:pt x="73" y="75"/>
                  <a:pt x="80" y="70"/>
                </a:cubicBezTo>
                <a:cubicBezTo>
                  <a:pt x="89" y="64"/>
                  <a:pt x="97" y="55"/>
                  <a:pt x="101" y="48"/>
                </a:cubicBezTo>
                <a:cubicBezTo>
                  <a:pt x="106" y="42"/>
                  <a:pt x="116" y="36"/>
                  <a:pt x="122" y="21"/>
                </a:cubicBezTo>
                <a:cubicBezTo>
                  <a:pt x="125" y="15"/>
                  <a:pt x="123" y="0"/>
                  <a:pt x="133" y="4"/>
                </a:cubicBezTo>
                <a:cubicBezTo>
                  <a:pt x="144" y="7"/>
                  <a:pt x="144" y="18"/>
                  <a:pt x="144" y="29"/>
                </a:cubicBezTo>
                <a:cubicBezTo>
                  <a:pt x="143" y="41"/>
                  <a:pt x="132" y="63"/>
                  <a:pt x="132" y="67"/>
                </a:cubicBezTo>
                <a:cubicBezTo>
                  <a:pt x="130" y="77"/>
                  <a:pt x="131" y="83"/>
                  <a:pt x="131" y="92"/>
                </a:cubicBezTo>
                <a:cubicBezTo>
                  <a:pt x="130" y="104"/>
                  <a:pt x="123" y="113"/>
                  <a:pt x="123" y="113"/>
                </a:cubicBezTo>
                <a:cubicBezTo>
                  <a:pt x="123" y="113"/>
                  <a:pt x="133" y="107"/>
                  <a:pt x="135" y="98"/>
                </a:cubicBezTo>
                <a:cubicBezTo>
                  <a:pt x="137" y="89"/>
                  <a:pt x="135" y="80"/>
                  <a:pt x="141" y="71"/>
                </a:cubicBezTo>
                <a:cubicBezTo>
                  <a:pt x="142" y="69"/>
                  <a:pt x="143" y="68"/>
                  <a:pt x="145" y="67"/>
                </a:cubicBezTo>
                <a:cubicBezTo>
                  <a:pt x="143" y="69"/>
                  <a:pt x="142" y="73"/>
                  <a:pt x="142" y="77"/>
                </a:cubicBezTo>
                <a:cubicBezTo>
                  <a:pt x="142" y="82"/>
                  <a:pt x="144" y="87"/>
                  <a:pt x="148" y="90"/>
                </a:cubicBezTo>
                <a:cubicBezTo>
                  <a:pt x="147" y="93"/>
                  <a:pt x="146" y="96"/>
                  <a:pt x="146" y="99"/>
                </a:cubicBezTo>
                <a:cubicBezTo>
                  <a:pt x="146" y="102"/>
                  <a:pt x="147" y="105"/>
                  <a:pt x="148" y="108"/>
                </a:cubicBezTo>
                <a:cubicBezTo>
                  <a:pt x="144" y="111"/>
                  <a:pt x="142" y="115"/>
                  <a:pt x="142" y="121"/>
                </a:cubicBezTo>
                <a:cubicBezTo>
                  <a:pt x="142" y="124"/>
                  <a:pt x="143" y="127"/>
                  <a:pt x="144" y="129"/>
                </a:cubicBezTo>
                <a:cubicBezTo>
                  <a:pt x="140" y="133"/>
                  <a:pt x="138" y="137"/>
                  <a:pt x="138" y="143"/>
                </a:cubicBezTo>
                <a:moveTo>
                  <a:pt x="202" y="99"/>
                </a:moveTo>
                <a:cubicBezTo>
                  <a:pt x="202" y="93"/>
                  <a:pt x="197" y="88"/>
                  <a:pt x="190" y="88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90" y="87"/>
                  <a:pt x="194" y="82"/>
                  <a:pt x="194" y="77"/>
                </a:cubicBezTo>
                <a:cubicBezTo>
                  <a:pt x="194" y="71"/>
                  <a:pt x="189" y="66"/>
                  <a:pt x="182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2" y="66"/>
                  <a:pt x="148" y="71"/>
                  <a:pt x="148" y="77"/>
                </a:cubicBezTo>
                <a:cubicBezTo>
                  <a:pt x="148" y="83"/>
                  <a:pt x="153" y="88"/>
                  <a:pt x="160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56" y="89"/>
                  <a:pt x="152" y="94"/>
                  <a:pt x="152" y="99"/>
                </a:cubicBezTo>
                <a:cubicBezTo>
                  <a:pt x="152" y="104"/>
                  <a:pt x="156" y="109"/>
                  <a:pt x="161" y="110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3" y="110"/>
                  <a:pt x="148" y="115"/>
                  <a:pt x="148" y="121"/>
                </a:cubicBezTo>
                <a:cubicBezTo>
                  <a:pt x="148" y="126"/>
                  <a:pt x="152" y="130"/>
                  <a:pt x="157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49" y="132"/>
                  <a:pt x="144" y="137"/>
                  <a:pt x="144" y="143"/>
                </a:cubicBezTo>
                <a:cubicBezTo>
                  <a:pt x="144" y="149"/>
                  <a:pt x="149" y="154"/>
                  <a:pt x="156" y="154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79" y="154"/>
                  <a:pt x="179" y="154"/>
                  <a:pt x="179" y="154"/>
                </a:cubicBezTo>
                <a:cubicBezTo>
                  <a:pt x="185" y="154"/>
                  <a:pt x="191" y="149"/>
                  <a:pt x="191" y="143"/>
                </a:cubicBezTo>
                <a:cubicBezTo>
                  <a:pt x="191" y="137"/>
                  <a:pt x="187" y="133"/>
                  <a:pt x="181" y="132"/>
                </a:cubicBezTo>
                <a:cubicBezTo>
                  <a:pt x="186" y="132"/>
                  <a:pt x="186" y="132"/>
                  <a:pt x="186" y="132"/>
                </a:cubicBezTo>
                <a:cubicBezTo>
                  <a:pt x="193" y="132"/>
                  <a:pt x="198" y="127"/>
                  <a:pt x="198" y="121"/>
                </a:cubicBezTo>
                <a:cubicBezTo>
                  <a:pt x="198" y="115"/>
                  <a:pt x="194" y="111"/>
                  <a:pt x="189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7" y="110"/>
                  <a:pt x="202" y="105"/>
                  <a:pt x="202" y="99"/>
                </a:cubicBezTo>
                <a:moveTo>
                  <a:pt x="0" y="67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0" y="169"/>
                  <a:pt x="0" y="169"/>
                  <a:pt x="0" y="169"/>
                </a:cubicBezTo>
                <a:lnTo>
                  <a:pt x="0" y="67"/>
                </a:lnTo>
                <a:close/>
                <a:moveTo>
                  <a:pt x="32" y="153"/>
                </a:moveTo>
                <a:cubicBezTo>
                  <a:pt x="32" y="156"/>
                  <a:pt x="35" y="159"/>
                  <a:pt x="38" y="159"/>
                </a:cubicBezTo>
                <a:cubicBezTo>
                  <a:pt x="42" y="159"/>
                  <a:pt x="45" y="156"/>
                  <a:pt x="45" y="153"/>
                </a:cubicBezTo>
                <a:cubicBezTo>
                  <a:pt x="45" y="149"/>
                  <a:pt x="42" y="146"/>
                  <a:pt x="38" y="146"/>
                </a:cubicBezTo>
                <a:cubicBezTo>
                  <a:pt x="35" y="146"/>
                  <a:pt x="32" y="149"/>
                  <a:pt x="32" y="153"/>
                </a:cubicBezTo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4216302" y="1033386"/>
            <a:ext cx="734038" cy="649566"/>
          </a:xfrm>
          <a:custGeom>
            <a:avLst/>
            <a:gdLst>
              <a:gd name="T0" fmla="*/ 154 w 213"/>
              <a:gd name="T1" fmla="*/ 52 h 188"/>
              <a:gd name="T2" fmla="*/ 115 w 213"/>
              <a:gd name="T3" fmla="*/ 91 h 188"/>
              <a:gd name="T4" fmla="*/ 98 w 213"/>
              <a:gd name="T5" fmla="*/ 91 h 188"/>
              <a:gd name="T6" fmla="*/ 59 w 213"/>
              <a:gd name="T7" fmla="*/ 52 h 188"/>
              <a:gd name="T8" fmla="*/ 59 w 213"/>
              <a:gd name="T9" fmla="*/ 11 h 188"/>
              <a:gd name="T10" fmla="*/ 100 w 213"/>
              <a:gd name="T11" fmla="*/ 11 h 188"/>
              <a:gd name="T12" fmla="*/ 106 w 213"/>
              <a:gd name="T13" fmla="*/ 17 h 188"/>
              <a:gd name="T14" fmla="*/ 113 w 213"/>
              <a:gd name="T15" fmla="*/ 11 h 188"/>
              <a:gd name="T16" fmla="*/ 154 w 213"/>
              <a:gd name="T17" fmla="*/ 11 h 188"/>
              <a:gd name="T18" fmla="*/ 154 w 213"/>
              <a:gd name="T19" fmla="*/ 52 h 188"/>
              <a:gd name="T20" fmla="*/ 73 w 213"/>
              <a:gd name="T21" fmla="*/ 101 h 188"/>
              <a:gd name="T22" fmla="*/ 54 w 213"/>
              <a:gd name="T23" fmla="*/ 84 h 188"/>
              <a:gd name="T24" fmla="*/ 37 w 213"/>
              <a:gd name="T25" fmla="*/ 71 h 188"/>
              <a:gd name="T26" fmla="*/ 32 w 213"/>
              <a:gd name="T27" fmla="*/ 90 h 188"/>
              <a:gd name="T28" fmla="*/ 46 w 213"/>
              <a:gd name="T29" fmla="*/ 106 h 188"/>
              <a:gd name="T30" fmla="*/ 50 w 213"/>
              <a:gd name="T31" fmla="*/ 117 h 188"/>
              <a:gd name="T32" fmla="*/ 42 w 213"/>
              <a:gd name="T33" fmla="*/ 108 h 188"/>
              <a:gd name="T34" fmla="*/ 29 w 213"/>
              <a:gd name="T35" fmla="*/ 93 h 188"/>
              <a:gd name="T36" fmla="*/ 27 w 213"/>
              <a:gd name="T37" fmla="*/ 68 h 188"/>
              <a:gd name="T38" fmla="*/ 32 w 213"/>
              <a:gd name="T39" fmla="*/ 37 h 188"/>
              <a:gd name="T40" fmla="*/ 19 w 213"/>
              <a:gd name="T41" fmla="*/ 25 h 188"/>
              <a:gd name="T42" fmla="*/ 5 w 213"/>
              <a:gd name="T43" fmla="*/ 60 h 188"/>
              <a:gd name="T44" fmla="*/ 0 w 213"/>
              <a:gd name="T45" fmla="*/ 101 h 188"/>
              <a:gd name="T46" fmla="*/ 12 w 213"/>
              <a:gd name="T47" fmla="*/ 124 h 188"/>
              <a:gd name="T48" fmla="*/ 38 w 213"/>
              <a:gd name="T49" fmla="*/ 167 h 188"/>
              <a:gd name="T50" fmla="*/ 38 w 213"/>
              <a:gd name="T51" fmla="*/ 188 h 188"/>
              <a:gd name="T52" fmla="*/ 89 w 213"/>
              <a:gd name="T53" fmla="*/ 188 h 188"/>
              <a:gd name="T54" fmla="*/ 89 w 213"/>
              <a:gd name="T55" fmla="*/ 170 h 188"/>
              <a:gd name="T56" fmla="*/ 90 w 213"/>
              <a:gd name="T57" fmla="*/ 157 h 188"/>
              <a:gd name="T58" fmla="*/ 87 w 213"/>
              <a:gd name="T59" fmla="*/ 133 h 188"/>
              <a:gd name="T60" fmla="*/ 73 w 213"/>
              <a:gd name="T61" fmla="*/ 101 h 188"/>
              <a:gd name="T62" fmla="*/ 208 w 213"/>
              <a:gd name="T63" fmla="*/ 60 h 188"/>
              <a:gd name="T64" fmla="*/ 194 w 213"/>
              <a:gd name="T65" fmla="*/ 25 h 188"/>
              <a:gd name="T66" fmla="*/ 181 w 213"/>
              <a:gd name="T67" fmla="*/ 37 h 188"/>
              <a:gd name="T68" fmla="*/ 186 w 213"/>
              <a:gd name="T69" fmla="*/ 68 h 188"/>
              <a:gd name="T70" fmla="*/ 184 w 213"/>
              <a:gd name="T71" fmla="*/ 93 h 188"/>
              <a:gd name="T72" fmla="*/ 171 w 213"/>
              <a:gd name="T73" fmla="*/ 108 h 188"/>
              <a:gd name="T74" fmla="*/ 163 w 213"/>
              <a:gd name="T75" fmla="*/ 117 h 188"/>
              <a:gd name="T76" fmla="*/ 167 w 213"/>
              <a:gd name="T77" fmla="*/ 106 h 188"/>
              <a:gd name="T78" fmla="*/ 181 w 213"/>
              <a:gd name="T79" fmla="*/ 90 h 188"/>
              <a:gd name="T80" fmla="*/ 175 w 213"/>
              <a:gd name="T81" fmla="*/ 71 h 188"/>
              <a:gd name="T82" fmla="*/ 159 w 213"/>
              <a:gd name="T83" fmla="*/ 84 h 188"/>
              <a:gd name="T84" fmla="*/ 140 w 213"/>
              <a:gd name="T85" fmla="*/ 101 h 188"/>
              <a:gd name="T86" fmla="*/ 125 w 213"/>
              <a:gd name="T87" fmla="*/ 133 h 188"/>
              <a:gd name="T88" fmla="*/ 122 w 213"/>
              <a:gd name="T89" fmla="*/ 157 h 188"/>
              <a:gd name="T90" fmla="*/ 124 w 213"/>
              <a:gd name="T91" fmla="*/ 170 h 188"/>
              <a:gd name="T92" fmla="*/ 124 w 213"/>
              <a:gd name="T93" fmla="*/ 188 h 188"/>
              <a:gd name="T94" fmla="*/ 175 w 213"/>
              <a:gd name="T95" fmla="*/ 188 h 188"/>
              <a:gd name="T96" fmla="*/ 175 w 213"/>
              <a:gd name="T97" fmla="*/ 167 h 188"/>
              <a:gd name="T98" fmla="*/ 201 w 213"/>
              <a:gd name="T99" fmla="*/ 124 h 188"/>
              <a:gd name="T100" fmla="*/ 213 w 213"/>
              <a:gd name="T101" fmla="*/ 101 h 188"/>
              <a:gd name="T102" fmla="*/ 208 w 213"/>
              <a:gd name="T103" fmla="*/ 6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13" h="188">
                <a:moveTo>
                  <a:pt x="154" y="52"/>
                </a:moveTo>
                <a:cubicBezTo>
                  <a:pt x="115" y="91"/>
                  <a:pt x="115" y="91"/>
                  <a:pt x="115" y="91"/>
                </a:cubicBezTo>
                <a:cubicBezTo>
                  <a:pt x="110" y="95"/>
                  <a:pt x="103" y="95"/>
                  <a:pt x="98" y="91"/>
                </a:cubicBezTo>
                <a:cubicBezTo>
                  <a:pt x="59" y="52"/>
                  <a:pt x="59" y="52"/>
                  <a:pt x="59" y="52"/>
                </a:cubicBezTo>
                <a:cubicBezTo>
                  <a:pt x="48" y="40"/>
                  <a:pt x="48" y="22"/>
                  <a:pt x="59" y="11"/>
                </a:cubicBezTo>
                <a:cubicBezTo>
                  <a:pt x="71" y="0"/>
                  <a:pt x="89" y="0"/>
                  <a:pt x="100" y="11"/>
                </a:cubicBezTo>
                <a:cubicBezTo>
                  <a:pt x="106" y="17"/>
                  <a:pt x="106" y="17"/>
                  <a:pt x="106" y="17"/>
                </a:cubicBezTo>
                <a:cubicBezTo>
                  <a:pt x="113" y="11"/>
                  <a:pt x="113" y="11"/>
                  <a:pt x="113" y="11"/>
                </a:cubicBezTo>
                <a:cubicBezTo>
                  <a:pt x="124" y="0"/>
                  <a:pt x="142" y="0"/>
                  <a:pt x="154" y="11"/>
                </a:cubicBezTo>
                <a:cubicBezTo>
                  <a:pt x="165" y="22"/>
                  <a:pt x="165" y="40"/>
                  <a:pt x="154" y="52"/>
                </a:cubicBezTo>
                <a:moveTo>
                  <a:pt x="73" y="101"/>
                </a:moveTo>
                <a:cubicBezTo>
                  <a:pt x="69" y="95"/>
                  <a:pt x="56" y="86"/>
                  <a:pt x="54" y="84"/>
                </a:cubicBezTo>
                <a:cubicBezTo>
                  <a:pt x="51" y="82"/>
                  <a:pt x="40" y="70"/>
                  <a:pt x="37" y="71"/>
                </a:cubicBezTo>
                <a:cubicBezTo>
                  <a:pt x="35" y="72"/>
                  <a:pt x="29" y="79"/>
                  <a:pt x="32" y="90"/>
                </a:cubicBezTo>
                <a:cubicBezTo>
                  <a:pt x="33" y="94"/>
                  <a:pt x="39" y="99"/>
                  <a:pt x="46" y="106"/>
                </a:cubicBezTo>
                <a:cubicBezTo>
                  <a:pt x="51" y="111"/>
                  <a:pt x="50" y="117"/>
                  <a:pt x="50" y="117"/>
                </a:cubicBezTo>
                <a:cubicBezTo>
                  <a:pt x="50" y="117"/>
                  <a:pt x="47" y="113"/>
                  <a:pt x="42" y="108"/>
                </a:cubicBezTo>
                <a:cubicBezTo>
                  <a:pt x="37" y="104"/>
                  <a:pt x="30" y="96"/>
                  <a:pt x="29" y="93"/>
                </a:cubicBezTo>
                <a:cubicBezTo>
                  <a:pt x="27" y="88"/>
                  <a:pt x="26" y="80"/>
                  <a:pt x="27" y="68"/>
                </a:cubicBezTo>
                <a:cubicBezTo>
                  <a:pt x="29" y="55"/>
                  <a:pt x="33" y="49"/>
                  <a:pt x="32" y="37"/>
                </a:cubicBezTo>
                <a:cubicBezTo>
                  <a:pt x="31" y="27"/>
                  <a:pt x="20" y="20"/>
                  <a:pt x="19" y="25"/>
                </a:cubicBezTo>
                <a:cubicBezTo>
                  <a:pt x="17" y="29"/>
                  <a:pt x="6" y="54"/>
                  <a:pt x="5" y="60"/>
                </a:cubicBezTo>
                <a:cubicBezTo>
                  <a:pt x="3" y="65"/>
                  <a:pt x="1" y="94"/>
                  <a:pt x="0" y="101"/>
                </a:cubicBezTo>
                <a:cubicBezTo>
                  <a:pt x="0" y="107"/>
                  <a:pt x="5" y="115"/>
                  <a:pt x="12" y="124"/>
                </a:cubicBezTo>
                <a:cubicBezTo>
                  <a:pt x="19" y="134"/>
                  <a:pt x="37" y="159"/>
                  <a:pt x="38" y="167"/>
                </a:cubicBezTo>
                <a:cubicBezTo>
                  <a:pt x="38" y="188"/>
                  <a:pt x="38" y="188"/>
                  <a:pt x="38" y="188"/>
                </a:cubicBezTo>
                <a:cubicBezTo>
                  <a:pt x="89" y="188"/>
                  <a:pt x="89" y="188"/>
                  <a:pt x="89" y="188"/>
                </a:cubicBezTo>
                <a:cubicBezTo>
                  <a:pt x="89" y="170"/>
                  <a:pt x="89" y="170"/>
                  <a:pt x="89" y="170"/>
                </a:cubicBezTo>
                <a:cubicBezTo>
                  <a:pt x="89" y="165"/>
                  <a:pt x="90" y="162"/>
                  <a:pt x="90" y="157"/>
                </a:cubicBezTo>
                <a:cubicBezTo>
                  <a:pt x="90" y="151"/>
                  <a:pt x="87" y="151"/>
                  <a:pt x="87" y="133"/>
                </a:cubicBezTo>
                <a:cubicBezTo>
                  <a:pt x="87" y="123"/>
                  <a:pt x="78" y="108"/>
                  <a:pt x="73" y="101"/>
                </a:cubicBezTo>
                <a:moveTo>
                  <a:pt x="208" y="60"/>
                </a:moveTo>
                <a:cubicBezTo>
                  <a:pt x="207" y="54"/>
                  <a:pt x="196" y="29"/>
                  <a:pt x="194" y="25"/>
                </a:cubicBezTo>
                <a:cubicBezTo>
                  <a:pt x="193" y="20"/>
                  <a:pt x="182" y="27"/>
                  <a:pt x="181" y="37"/>
                </a:cubicBezTo>
                <a:cubicBezTo>
                  <a:pt x="180" y="49"/>
                  <a:pt x="184" y="55"/>
                  <a:pt x="186" y="68"/>
                </a:cubicBezTo>
                <a:cubicBezTo>
                  <a:pt x="187" y="80"/>
                  <a:pt x="186" y="88"/>
                  <a:pt x="184" y="93"/>
                </a:cubicBezTo>
                <a:cubicBezTo>
                  <a:pt x="183" y="96"/>
                  <a:pt x="176" y="104"/>
                  <a:pt x="171" y="108"/>
                </a:cubicBezTo>
                <a:cubicBezTo>
                  <a:pt x="166" y="113"/>
                  <a:pt x="163" y="117"/>
                  <a:pt x="163" y="117"/>
                </a:cubicBezTo>
                <a:cubicBezTo>
                  <a:pt x="163" y="117"/>
                  <a:pt x="162" y="111"/>
                  <a:pt x="167" y="106"/>
                </a:cubicBezTo>
                <a:cubicBezTo>
                  <a:pt x="174" y="99"/>
                  <a:pt x="179" y="94"/>
                  <a:pt x="181" y="90"/>
                </a:cubicBezTo>
                <a:cubicBezTo>
                  <a:pt x="183" y="79"/>
                  <a:pt x="178" y="72"/>
                  <a:pt x="175" y="71"/>
                </a:cubicBezTo>
                <a:cubicBezTo>
                  <a:pt x="173" y="70"/>
                  <a:pt x="162" y="82"/>
                  <a:pt x="159" y="84"/>
                </a:cubicBezTo>
                <a:cubicBezTo>
                  <a:pt x="156" y="86"/>
                  <a:pt x="144" y="95"/>
                  <a:pt x="140" y="101"/>
                </a:cubicBezTo>
                <a:cubicBezTo>
                  <a:pt x="135" y="108"/>
                  <a:pt x="125" y="123"/>
                  <a:pt x="125" y="133"/>
                </a:cubicBezTo>
                <a:cubicBezTo>
                  <a:pt x="125" y="151"/>
                  <a:pt x="122" y="151"/>
                  <a:pt x="122" y="157"/>
                </a:cubicBezTo>
                <a:cubicBezTo>
                  <a:pt x="122" y="162"/>
                  <a:pt x="124" y="165"/>
                  <a:pt x="124" y="170"/>
                </a:cubicBezTo>
                <a:cubicBezTo>
                  <a:pt x="124" y="188"/>
                  <a:pt x="124" y="188"/>
                  <a:pt x="124" y="188"/>
                </a:cubicBezTo>
                <a:cubicBezTo>
                  <a:pt x="175" y="188"/>
                  <a:pt x="175" y="188"/>
                  <a:pt x="175" y="188"/>
                </a:cubicBezTo>
                <a:cubicBezTo>
                  <a:pt x="175" y="167"/>
                  <a:pt x="175" y="167"/>
                  <a:pt x="175" y="167"/>
                </a:cubicBezTo>
                <a:cubicBezTo>
                  <a:pt x="176" y="159"/>
                  <a:pt x="193" y="134"/>
                  <a:pt x="201" y="124"/>
                </a:cubicBezTo>
                <a:cubicBezTo>
                  <a:pt x="208" y="115"/>
                  <a:pt x="213" y="107"/>
                  <a:pt x="213" y="101"/>
                </a:cubicBezTo>
                <a:cubicBezTo>
                  <a:pt x="212" y="94"/>
                  <a:pt x="210" y="65"/>
                  <a:pt x="208" y="60"/>
                </a:cubicBezTo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62" name="Freeform 37"/>
          <p:cNvSpPr>
            <a:spLocks noEditPoints="1"/>
          </p:cNvSpPr>
          <p:nvPr/>
        </p:nvSpPr>
        <p:spPr bwMode="auto">
          <a:xfrm>
            <a:off x="1225212" y="4307130"/>
            <a:ext cx="709279" cy="630632"/>
          </a:xfrm>
          <a:custGeom>
            <a:avLst/>
            <a:gdLst>
              <a:gd name="T0" fmla="*/ 143 w 206"/>
              <a:gd name="T1" fmla="*/ 93 h 183"/>
              <a:gd name="T2" fmla="*/ 115 w 206"/>
              <a:gd name="T3" fmla="*/ 90 h 183"/>
              <a:gd name="T4" fmla="*/ 117 w 206"/>
              <a:gd name="T5" fmla="*/ 88 h 183"/>
              <a:gd name="T6" fmla="*/ 145 w 206"/>
              <a:gd name="T7" fmla="*/ 90 h 183"/>
              <a:gd name="T8" fmla="*/ 138 w 206"/>
              <a:gd name="T9" fmla="*/ 105 h 183"/>
              <a:gd name="T10" fmla="*/ 140 w 206"/>
              <a:gd name="T11" fmla="*/ 101 h 183"/>
              <a:gd name="T12" fmla="*/ 145 w 206"/>
              <a:gd name="T13" fmla="*/ 99 h 183"/>
              <a:gd name="T14" fmla="*/ 143 w 206"/>
              <a:gd name="T15" fmla="*/ 95 h 183"/>
              <a:gd name="T16" fmla="*/ 115 w 206"/>
              <a:gd name="T17" fmla="*/ 97 h 183"/>
              <a:gd name="T18" fmla="*/ 117 w 206"/>
              <a:gd name="T19" fmla="*/ 101 h 183"/>
              <a:gd name="T20" fmla="*/ 120 w 206"/>
              <a:gd name="T21" fmla="*/ 102 h 183"/>
              <a:gd name="T22" fmla="*/ 116 w 206"/>
              <a:gd name="T23" fmla="*/ 78 h 183"/>
              <a:gd name="T24" fmla="*/ 155 w 206"/>
              <a:gd name="T25" fmla="*/ 57 h 183"/>
              <a:gd name="T26" fmla="*/ 130 w 206"/>
              <a:gd name="T27" fmla="*/ 0 h 183"/>
              <a:gd name="T28" fmla="*/ 105 w 206"/>
              <a:gd name="T29" fmla="*/ 57 h 183"/>
              <a:gd name="T30" fmla="*/ 145 w 206"/>
              <a:gd name="T31" fmla="*/ 83 h 183"/>
              <a:gd name="T32" fmla="*/ 117 w 206"/>
              <a:gd name="T33" fmla="*/ 80 h 183"/>
              <a:gd name="T34" fmla="*/ 115 w 206"/>
              <a:gd name="T35" fmla="*/ 83 h 183"/>
              <a:gd name="T36" fmla="*/ 143 w 206"/>
              <a:gd name="T37" fmla="*/ 86 h 183"/>
              <a:gd name="T38" fmla="*/ 0 w 206"/>
              <a:gd name="T39" fmla="*/ 111 h 183"/>
              <a:gd name="T40" fmla="*/ 43 w 206"/>
              <a:gd name="T41" fmla="*/ 183 h 183"/>
              <a:gd name="T42" fmla="*/ 0 w 206"/>
              <a:gd name="T43" fmla="*/ 111 h 183"/>
              <a:gd name="T44" fmla="*/ 15 w 206"/>
              <a:gd name="T45" fmla="*/ 173 h 183"/>
              <a:gd name="T46" fmla="*/ 15 w 206"/>
              <a:gd name="T47" fmla="*/ 161 h 183"/>
              <a:gd name="T48" fmla="*/ 190 w 206"/>
              <a:gd name="T49" fmla="*/ 111 h 183"/>
              <a:gd name="T50" fmla="*/ 160 w 206"/>
              <a:gd name="T51" fmla="*/ 137 h 183"/>
              <a:gd name="T52" fmla="*/ 130 w 206"/>
              <a:gd name="T53" fmla="*/ 151 h 183"/>
              <a:gd name="T54" fmla="*/ 128 w 206"/>
              <a:gd name="T55" fmla="*/ 148 h 183"/>
              <a:gd name="T56" fmla="*/ 121 w 206"/>
              <a:gd name="T57" fmla="*/ 118 h 183"/>
              <a:gd name="T58" fmla="*/ 56 w 206"/>
              <a:gd name="T59" fmla="*/ 116 h 183"/>
              <a:gd name="T60" fmla="*/ 48 w 206"/>
              <a:gd name="T61" fmla="*/ 164 h 183"/>
              <a:gd name="T62" fmla="*/ 83 w 206"/>
              <a:gd name="T63" fmla="*/ 165 h 183"/>
              <a:gd name="T64" fmla="*/ 146 w 206"/>
              <a:gd name="T65" fmla="*/ 168 h 183"/>
              <a:gd name="T66" fmla="*/ 203 w 206"/>
              <a:gd name="T67" fmla="*/ 124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06" h="183">
                <a:moveTo>
                  <a:pt x="145" y="90"/>
                </a:moveTo>
                <a:cubicBezTo>
                  <a:pt x="145" y="92"/>
                  <a:pt x="144" y="93"/>
                  <a:pt x="143" y="93"/>
                </a:cubicBezTo>
                <a:cubicBezTo>
                  <a:pt x="117" y="93"/>
                  <a:pt x="117" y="93"/>
                  <a:pt x="117" y="93"/>
                </a:cubicBezTo>
                <a:cubicBezTo>
                  <a:pt x="116" y="93"/>
                  <a:pt x="115" y="92"/>
                  <a:pt x="115" y="90"/>
                </a:cubicBezTo>
                <a:cubicBezTo>
                  <a:pt x="115" y="90"/>
                  <a:pt x="115" y="90"/>
                  <a:pt x="115" y="90"/>
                </a:cubicBezTo>
                <a:cubicBezTo>
                  <a:pt x="115" y="89"/>
                  <a:pt x="116" y="88"/>
                  <a:pt x="117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4" y="88"/>
                  <a:pt x="145" y="89"/>
                  <a:pt x="145" y="90"/>
                </a:cubicBezTo>
                <a:close/>
                <a:moveTo>
                  <a:pt x="122" y="105"/>
                </a:moveTo>
                <a:cubicBezTo>
                  <a:pt x="138" y="105"/>
                  <a:pt x="138" y="105"/>
                  <a:pt x="138" y="105"/>
                </a:cubicBezTo>
                <a:cubicBezTo>
                  <a:pt x="139" y="105"/>
                  <a:pt x="140" y="104"/>
                  <a:pt x="140" y="102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43" y="101"/>
                  <a:pt x="143" y="101"/>
                  <a:pt x="143" y="101"/>
                </a:cubicBezTo>
                <a:cubicBezTo>
                  <a:pt x="144" y="101"/>
                  <a:pt x="145" y="100"/>
                  <a:pt x="145" y="99"/>
                </a:cubicBezTo>
                <a:cubicBezTo>
                  <a:pt x="145" y="97"/>
                  <a:pt x="145" y="97"/>
                  <a:pt x="145" y="97"/>
                </a:cubicBezTo>
                <a:cubicBezTo>
                  <a:pt x="145" y="96"/>
                  <a:pt x="144" y="95"/>
                  <a:pt x="143" y="95"/>
                </a:cubicBezTo>
                <a:cubicBezTo>
                  <a:pt x="117" y="95"/>
                  <a:pt x="117" y="95"/>
                  <a:pt x="117" y="95"/>
                </a:cubicBezTo>
                <a:cubicBezTo>
                  <a:pt x="116" y="95"/>
                  <a:pt x="115" y="96"/>
                  <a:pt x="115" y="97"/>
                </a:cubicBezTo>
                <a:cubicBezTo>
                  <a:pt x="115" y="99"/>
                  <a:pt x="115" y="99"/>
                  <a:pt x="115" y="99"/>
                </a:cubicBezTo>
                <a:cubicBezTo>
                  <a:pt x="115" y="100"/>
                  <a:pt x="116" y="101"/>
                  <a:pt x="117" y="101"/>
                </a:cubicBezTo>
                <a:cubicBezTo>
                  <a:pt x="120" y="101"/>
                  <a:pt x="120" y="101"/>
                  <a:pt x="120" y="101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104"/>
                  <a:pt x="121" y="105"/>
                  <a:pt x="122" y="105"/>
                </a:cubicBezTo>
                <a:close/>
                <a:moveTo>
                  <a:pt x="116" y="78"/>
                </a:moveTo>
                <a:cubicBezTo>
                  <a:pt x="144" y="78"/>
                  <a:pt x="144" y="78"/>
                  <a:pt x="144" y="78"/>
                </a:cubicBezTo>
                <a:cubicBezTo>
                  <a:pt x="150" y="78"/>
                  <a:pt x="143" y="70"/>
                  <a:pt x="155" y="57"/>
                </a:cubicBezTo>
                <a:cubicBezTo>
                  <a:pt x="160" y="51"/>
                  <a:pt x="164" y="43"/>
                  <a:pt x="164" y="34"/>
                </a:cubicBezTo>
                <a:cubicBezTo>
                  <a:pt x="164" y="15"/>
                  <a:pt x="149" y="0"/>
                  <a:pt x="130" y="0"/>
                </a:cubicBezTo>
                <a:cubicBezTo>
                  <a:pt x="111" y="0"/>
                  <a:pt x="96" y="15"/>
                  <a:pt x="96" y="34"/>
                </a:cubicBezTo>
                <a:cubicBezTo>
                  <a:pt x="96" y="43"/>
                  <a:pt x="99" y="51"/>
                  <a:pt x="105" y="57"/>
                </a:cubicBezTo>
                <a:cubicBezTo>
                  <a:pt x="116" y="70"/>
                  <a:pt x="110" y="78"/>
                  <a:pt x="116" y="78"/>
                </a:cubicBezTo>
                <a:close/>
                <a:moveTo>
                  <a:pt x="145" y="83"/>
                </a:moveTo>
                <a:cubicBezTo>
                  <a:pt x="145" y="81"/>
                  <a:pt x="144" y="80"/>
                  <a:pt x="143" y="80"/>
                </a:cubicBezTo>
                <a:cubicBezTo>
                  <a:pt x="117" y="80"/>
                  <a:pt x="117" y="80"/>
                  <a:pt x="117" y="80"/>
                </a:cubicBezTo>
                <a:cubicBezTo>
                  <a:pt x="116" y="80"/>
                  <a:pt x="115" y="81"/>
                  <a:pt x="115" y="83"/>
                </a:cubicBezTo>
                <a:cubicBezTo>
                  <a:pt x="115" y="83"/>
                  <a:pt x="115" y="83"/>
                  <a:pt x="115" y="83"/>
                </a:cubicBezTo>
                <a:cubicBezTo>
                  <a:pt x="115" y="84"/>
                  <a:pt x="116" y="86"/>
                  <a:pt x="117" y="86"/>
                </a:cubicBezTo>
                <a:cubicBezTo>
                  <a:pt x="143" y="86"/>
                  <a:pt x="143" y="86"/>
                  <a:pt x="143" y="86"/>
                </a:cubicBezTo>
                <a:cubicBezTo>
                  <a:pt x="144" y="86"/>
                  <a:pt x="145" y="84"/>
                  <a:pt x="145" y="83"/>
                </a:cubicBezTo>
                <a:close/>
                <a:moveTo>
                  <a:pt x="0" y="111"/>
                </a:moveTo>
                <a:cubicBezTo>
                  <a:pt x="43" y="111"/>
                  <a:pt x="43" y="111"/>
                  <a:pt x="43" y="111"/>
                </a:cubicBezTo>
                <a:cubicBezTo>
                  <a:pt x="43" y="183"/>
                  <a:pt x="43" y="183"/>
                  <a:pt x="43" y="183"/>
                </a:cubicBezTo>
                <a:cubicBezTo>
                  <a:pt x="0" y="183"/>
                  <a:pt x="0" y="183"/>
                  <a:pt x="0" y="183"/>
                </a:cubicBezTo>
                <a:lnTo>
                  <a:pt x="0" y="111"/>
                </a:lnTo>
                <a:close/>
                <a:moveTo>
                  <a:pt x="8" y="167"/>
                </a:moveTo>
                <a:cubicBezTo>
                  <a:pt x="8" y="171"/>
                  <a:pt x="11" y="173"/>
                  <a:pt x="15" y="173"/>
                </a:cubicBezTo>
                <a:cubicBezTo>
                  <a:pt x="18" y="173"/>
                  <a:pt x="21" y="171"/>
                  <a:pt x="21" y="167"/>
                </a:cubicBezTo>
                <a:cubicBezTo>
                  <a:pt x="21" y="164"/>
                  <a:pt x="18" y="161"/>
                  <a:pt x="15" y="161"/>
                </a:cubicBezTo>
                <a:cubicBezTo>
                  <a:pt x="11" y="161"/>
                  <a:pt x="8" y="164"/>
                  <a:pt x="8" y="167"/>
                </a:cubicBezTo>
                <a:close/>
                <a:moveTo>
                  <a:pt x="190" y="111"/>
                </a:moveTo>
                <a:cubicBezTo>
                  <a:pt x="180" y="110"/>
                  <a:pt x="153" y="132"/>
                  <a:pt x="153" y="132"/>
                </a:cubicBezTo>
                <a:cubicBezTo>
                  <a:pt x="153" y="132"/>
                  <a:pt x="158" y="136"/>
                  <a:pt x="160" y="137"/>
                </a:cubicBezTo>
                <a:cubicBezTo>
                  <a:pt x="162" y="139"/>
                  <a:pt x="159" y="142"/>
                  <a:pt x="156" y="145"/>
                </a:cubicBezTo>
                <a:cubicBezTo>
                  <a:pt x="153" y="148"/>
                  <a:pt x="140" y="155"/>
                  <a:pt x="130" y="151"/>
                </a:cubicBezTo>
                <a:cubicBezTo>
                  <a:pt x="119" y="148"/>
                  <a:pt x="102" y="136"/>
                  <a:pt x="102" y="136"/>
                </a:cubicBezTo>
                <a:cubicBezTo>
                  <a:pt x="102" y="136"/>
                  <a:pt x="119" y="145"/>
                  <a:pt x="128" y="148"/>
                </a:cubicBezTo>
                <a:cubicBezTo>
                  <a:pt x="137" y="151"/>
                  <a:pt x="155" y="141"/>
                  <a:pt x="151" y="138"/>
                </a:cubicBezTo>
                <a:cubicBezTo>
                  <a:pt x="147" y="135"/>
                  <a:pt x="132" y="129"/>
                  <a:pt x="121" y="118"/>
                </a:cubicBezTo>
                <a:cubicBezTo>
                  <a:pt x="116" y="114"/>
                  <a:pt x="102" y="108"/>
                  <a:pt x="93" y="108"/>
                </a:cubicBezTo>
                <a:cubicBezTo>
                  <a:pt x="83" y="108"/>
                  <a:pt x="63" y="116"/>
                  <a:pt x="56" y="116"/>
                </a:cubicBezTo>
                <a:cubicBezTo>
                  <a:pt x="48" y="116"/>
                  <a:pt x="48" y="116"/>
                  <a:pt x="48" y="116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63" y="164"/>
                  <a:pt x="63" y="164"/>
                  <a:pt x="63" y="164"/>
                </a:cubicBezTo>
                <a:cubicBezTo>
                  <a:pt x="69" y="164"/>
                  <a:pt x="79" y="164"/>
                  <a:pt x="83" y="165"/>
                </a:cubicBezTo>
                <a:cubicBezTo>
                  <a:pt x="87" y="167"/>
                  <a:pt x="112" y="177"/>
                  <a:pt x="119" y="177"/>
                </a:cubicBezTo>
                <a:cubicBezTo>
                  <a:pt x="127" y="177"/>
                  <a:pt x="138" y="174"/>
                  <a:pt x="146" y="168"/>
                </a:cubicBezTo>
                <a:cubicBezTo>
                  <a:pt x="154" y="163"/>
                  <a:pt x="168" y="153"/>
                  <a:pt x="174" y="148"/>
                </a:cubicBezTo>
                <a:cubicBezTo>
                  <a:pt x="179" y="144"/>
                  <a:pt x="199" y="127"/>
                  <a:pt x="203" y="124"/>
                </a:cubicBezTo>
                <a:cubicBezTo>
                  <a:pt x="206" y="120"/>
                  <a:pt x="200" y="112"/>
                  <a:pt x="190" y="111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47"/>
          <p:cNvSpPr>
            <a:spLocks noEditPoints="1"/>
          </p:cNvSpPr>
          <p:nvPr/>
        </p:nvSpPr>
        <p:spPr bwMode="auto">
          <a:xfrm>
            <a:off x="10308964" y="994191"/>
            <a:ext cx="653935" cy="697628"/>
          </a:xfrm>
          <a:custGeom>
            <a:avLst/>
            <a:gdLst>
              <a:gd name="T0" fmla="*/ 34 w 190"/>
              <a:gd name="T1" fmla="*/ 145 h 202"/>
              <a:gd name="T2" fmla="*/ 78 w 190"/>
              <a:gd name="T3" fmla="*/ 30 h 202"/>
              <a:gd name="T4" fmla="*/ 181 w 190"/>
              <a:gd name="T5" fmla="*/ 60 h 202"/>
              <a:gd name="T6" fmla="*/ 127 w 190"/>
              <a:gd name="T7" fmla="*/ 109 h 202"/>
              <a:gd name="T8" fmla="*/ 69 w 190"/>
              <a:gd name="T9" fmla="*/ 39 h 202"/>
              <a:gd name="T10" fmla="*/ 78 w 190"/>
              <a:gd name="T11" fmla="*/ 47 h 202"/>
              <a:gd name="T12" fmla="*/ 127 w 190"/>
              <a:gd name="T13" fmla="*/ 103 h 202"/>
              <a:gd name="T14" fmla="*/ 173 w 190"/>
              <a:gd name="T15" fmla="*/ 75 h 202"/>
              <a:gd name="T16" fmla="*/ 177 w 190"/>
              <a:gd name="T17" fmla="*/ 65 h 202"/>
              <a:gd name="T18" fmla="*/ 175 w 190"/>
              <a:gd name="T19" fmla="*/ 69 h 202"/>
              <a:gd name="T20" fmla="*/ 78 w 190"/>
              <a:gd name="T21" fmla="*/ 44 h 202"/>
              <a:gd name="T22" fmla="*/ 79 w 190"/>
              <a:gd name="T23" fmla="*/ 36 h 202"/>
              <a:gd name="T24" fmla="*/ 76 w 190"/>
              <a:gd name="T25" fmla="*/ 46 h 202"/>
              <a:gd name="T26" fmla="*/ 96 w 190"/>
              <a:gd name="T27" fmla="*/ 64 h 202"/>
              <a:gd name="T28" fmla="*/ 143 w 190"/>
              <a:gd name="T29" fmla="*/ 187 h 202"/>
              <a:gd name="T30" fmla="*/ 190 w 190"/>
              <a:gd name="T31" fmla="*/ 185 h 202"/>
              <a:gd name="T32" fmla="*/ 121 w 190"/>
              <a:gd name="T33" fmla="*/ 197 h 202"/>
              <a:gd name="T34" fmla="*/ 93 w 190"/>
              <a:gd name="T35" fmla="*/ 173 h 202"/>
              <a:gd name="T36" fmla="*/ 87 w 190"/>
              <a:gd name="T37" fmla="*/ 150 h 202"/>
              <a:gd name="T38" fmla="*/ 127 w 190"/>
              <a:gd name="T39" fmla="*/ 113 h 202"/>
              <a:gd name="T40" fmla="*/ 189 w 190"/>
              <a:gd name="T41" fmla="*/ 142 h 202"/>
              <a:gd name="T42" fmla="*/ 190 w 190"/>
              <a:gd name="T43" fmla="*/ 185 h 202"/>
              <a:gd name="T44" fmla="*/ 179 w 190"/>
              <a:gd name="T45" fmla="*/ 139 h 202"/>
              <a:gd name="T46" fmla="*/ 180 w 190"/>
              <a:gd name="T47" fmla="*/ 143 h 202"/>
              <a:gd name="T48" fmla="*/ 92 w 190"/>
              <a:gd name="T49" fmla="*/ 159 h 202"/>
              <a:gd name="T50" fmla="*/ 89 w 190"/>
              <a:gd name="T51" fmla="*/ 160 h 202"/>
              <a:gd name="T52" fmla="*/ 94 w 190"/>
              <a:gd name="T53" fmla="*/ 164 h 202"/>
              <a:gd name="T54" fmla="*/ 136 w 190"/>
              <a:gd name="T55" fmla="*/ 194 h 202"/>
              <a:gd name="T56" fmla="*/ 179 w 190"/>
              <a:gd name="T57" fmla="*/ 148 h 202"/>
              <a:gd name="T58" fmla="*/ 183 w 190"/>
              <a:gd name="T59" fmla="*/ 143 h 202"/>
              <a:gd name="T60" fmla="*/ 52 w 190"/>
              <a:gd name="T61" fmla="*/ 165 h 202"/>
              <a:gd name="T62" fmla="*/ 12 w 190"/>
              <a:gd name="T63" fmla="*/ 140 h 202"/>
              <a:gd name="T64" fmla="*/ 7 w 190"/>
              <a:gd name="T65" fmla="*/ 137 h 202"/>
              <a:gd name="T66" fmla="*/ 8 w 190"/>
              <a:gd name="T67" fmla="*/ 132 h 202"/>
              <a:gd name="T68" fmla="*/ 11 w 190"/>
              <a:gd name="T69" fmla="*/ 139 h 202"/>
              <a:gd name="T70" fmla="*/ 95 w 190"/>
              <a:gd name="T71" fmla="*/ 109 h 202"/>
              <a:gd name="T72" fmla="*/ 98 w 190"/>
              <a:gd name="T73" fmla="*/ 109 h 202"/>
              <a:gd name="T74" fmla="*/ 95 w 190"/>
              <a:gd name="T75" fmla="*/ 115 h 202"/>
              <a:gd name="T76" fmla="*/ 104 w 190"/>
              <a:gd name="T77" fmla="*/ 109 h 202"/>
              <a:gd name="T78" fmla="*/ 52 w 190"/>
              <a:gd name="T79" fmla="*/ 73 h 202"/>
              <a:gd name="T80" fmla="*/ 2 w 190"/>
              <a:gd name="T81" fmla="*/ 129 h 202"/>
              <a:gd name="T82" fmla="*/ 52 w 190"/>
              <a:gd name="T83" fmla="*/ 171 h 202"/>
              <a:gd name="T84" fmla="*/ 79 w 190"/>
              <a:gd name="T85" fmla="*/ 16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0" h="202">
                <a:moveTo>
                  <a:pt x="80" y="130"/>
                </a:moveTo>
                <a:cubicBezTo>
                  <a:pt x="83" y="141"/>
                  <a:pt x="76" y="153"/>
                  <a:pt x="63" y="157"/>
                </a:cubicBezTo>
                <a:cubicBezTo>
                  <a:pt x="50" y="161"/>
                  <a:pt x="37" y="155"/>
                  <a:pt x="34" y="145"/>
                </a:cubicBezTo>
                <a:lnTo>
                  <a:pt x="80" y="130"/>
                </a:lnTo>
                <a:close/>
                <a:moveTo>
                  <a:pt x="69" y="39"/>
                </a:moveTo>
                <a:cubicBezTo>
                  <a:pt x="70" y="34"/>
                  <a:pt x="74" y="30"/>
                  <a:pt x="78" y="30"/>
                </a:cubicBezTo>
                <a:cubicBezTo>
                  <a:pt x="88" y="12"/>
                  <a:pt x="106" y="0"/>
                  <a:pt x="126" y="0"/>
                </a:cubicBezTo>
                <a:cubicBezTo>
                  <a:pt x="132" y="0"/>
                  <a:pt x="137" y="1"/>
                  <a:pt x="142" y="3"/>
                </a:cubicBezTo>
                <a:cubicBezTo>
                  <a:pt x="167" y="10"/>
                  <a:pt x="183" y="34"/>
                  <a:pt x="181" y="60"/>
                </a:cubicBezTo>
                <a:cubicBezTo>
                  <a:pt x="184" y="62"/>
                  <a:pt x="185" y="67"/>
                  <a:pt x="184" y="72"/>
                </a:cubicBezTo>
                <a:cubicBezTo>
                  <a:pt x="182" y="78"/>
                  <a:pt x="178" y="81"/>
                  <a:pt x="174" y="81"/>
                </a:cubicBezTo>
                <a:cubicBezTo>
                  <a:pt x="164" y="98"/>
                  <a:pt x="146" y="109"/>
                  <a:pt x="127" y="109"/>
                </a:cubicBezTo>
                <a:cubicBezTo>
                  <a:pt x="121" y="109"/>
                  <a:pt x="116" y="108"/>
                  <a:pt x="111" y="107"/>
                </a:cubicBezTo>
                <a:cubicBezTo>
                  <a:pt x="87" y="100"/>
                  <a:pt x="71" y="77"/>
                  <a:pt x="72" y="51"/>
                </a:cubicBezTo>
                <a:cubicBezTo>
                  <a:pt x="69" y="49"/>
                  <a:pt x="67" y="44"/>
                  <a:pt x="69" y="39"/>
                </a:cubicBezTo>
                <a:close/>
                <a:moveTo>
                  <a:pt x="76" y="46"/>
                </a:moveTo>
                <a:cubicBezTo>
                  <a:pt x="76" y="46"/>
                  <a:pt x="76" y="46"/>
                  <a:pt x="76" y="46"/>
                </a:cubicBezTo>
                <a:cubicBezTo>
                  <a:pt x="77" y="46"/>
                  <a:pt x="78" y="46"/>
                  <a:pt x="78" y="47"/>
                </a:cubicBezTo>
                <a:cubicBezTo>
                  <a:pt x="78" y="47"/>
                  <a:pt x="79" y="48"/>
                  <a:pt x="79" y="49"/>
                </a:cubicBezTo>
                <a:cubicBezTo>
                  <a:pt x="76" y="72"/>
                  <a:pt x="90" y="94"/>
                  <a:pt x="113" y="101"/>
                </a:cubicBezTo>
                <a:cubicBezTo>
                  <a:pt x="117" y="102"/>
                  <a:pt x="122" y="103"/>
                  <a:pt x="127" y="103"/>
                </a:cubicBezTo>
                <a:cubicBezTo>
                  <a:pt x="145" y="103"/>
                  <a:pt x="162" y="92"/>
                  <a:pt x="170" y="75"/>
                </a:cubicBezTo>
                <a:cubicBezTo>
                  <a:pt x="170" y="75"/>
                  <a:pt x="171" y="74"/>
                  <a:pt x="171" y="74"/>
                </a:cubicBezTo>
                <a:cubicBezTo>
                  <a:pt x="172" y="74"/>
                  <a:pt x="173" y="74"/>
                  <a:pt x="173" y="75"/>
                </a:cubicBezTo>
                <a:cubicBezTo>
                  <a:pt x="173" y="75"/>
                  <a:pt x="174" y="75"/>
                  <a:pt x="174" y="75"/>
                </a:cubicBezTo>
                <a:cubicBezTo>
                  <a:pt x="175" y="75"/>
                  <a:pt x="177" y="73"/>
                  <a:pt x="178" y="71"/>
                </a:cubicBezTo>
                <a:cubicBezTo>
                  <a:pt x="179" y="68"/>
                  <a:pt x="178" y="65"/>
                  <a:pt x="177" y="65"/>
                </a:cubicBezTo>
                <a:cubicBezTo>
                  <a:pt x="177" y="65"/>
                  <a:pt x="176" y="65"/>
                  <a:pt x="176" y="65"/>
                </a:cubicBezTo>
                <a:cubicBezTo>
                  <a:pt x="176" y="65"/>
                  <a:pt x="176" y="65"/>
                  <a:pt x="176" y="65"/>
                </a:cubicBezTo>
                <a:cubicBezTo>
                  <a:pt x="175" y="66"/>
                  <a:pt x="175" y="67"/>
                  <a:pt x="175" y="69"/>
                </a:cubicBezTo>
                <a:cubicBezTo>
                  <a:pt x="174" y="70"/>
                  <a:pt x="174" y="71"/>
                  <a:pt x="174" y="72"/>
                </a:cubicBezTo>
                <a:cubicBezTo>
                  <a:pt x="155" y="63"/>
                  <a:pt x="141" y="46"/>
                  <a:pt x="135" y="27"/>
                </a:cubicBezTo>
                <a:cubicBezTo>
                  <a:pt x="119" y="40"/>
                  <a:pt x="99" y="46"/>
                  <a:pt x="78" y="44"/>
                </a:cubicBezTo>
                <a:cubicBezTo>
                  <a:pt x="78" y="43"/>
                  <a:pt x="78" y="42"/>
                  <a:pt x="79" y="41"/>
                </a:cubicBezTo>
                <a:cubicBezTo>
                  <a:pt x="79" y="39"/>
                  <a:pt x="79" y="38"/>
                  <a:pt x="80" y="37"/>
                </a:cubicBezTo>
                <a:cubicBezTo>
                  <a:pt x="80" y="36"/>
                  <a:pt x="79" y="36"/>
                  <a:pt x="79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7" y="36"/>
                  <a:pt x="76" y="38"/>
                  <a:pt x="75" y="40"/>
                </a:cubicBezTo>
                <a:cubicBezTo>
                  <a:pt x="74" y="43"/>
                  <a:pt x="75" y="46"/>
                  <a:pt x="76" y="46"/>
                </a:cubicBezTo>
                <a:close/>
                <a:moveTo>
                  <a:pt x="115" y="94"/>
                </a:moveTo>
                <a:cubicBezTo>
                  <a:pt x="130" y="98"/>
                  <a:pt x="144" y="91"/>
                  <a:pt x="147" y="79"/>
                </a:cubicBezTo>
                <a:cubicBezTo>
                  <a:pt x="96" y="64"/>
                  <a:pt x="96" y="64"/>
                  <a:pt x="96" y="64"/>
                </a:cubicBezTo>
                <a:cubicBezTo>
                  <a:pt x="92" y="76"/>
                  <a:pt x="101" y="89"/>
                  <a:pt x="115" y="94"/>
                </a:cubicBezTo>
                <a:close/>
                <a:moveTo>
                  <a:pt x="115" y="171"/>
                </a:moveTo>
                <a:cubicBezTo>
                  <a:pt x="117" y="182"/>
                  <a:pt x="130" y="189"/>
                  <a:pt x="143" y="187"/>
                </a:cubicBezTo>
                <a:cubicBezTo>
                  <a:pt x="156" y="184"/>
                  <a:pt x="165" y="173"/>
                  <a:pt x="163" y="162"/>
                </a:cubicBezTo>
                <a:lnTo>
                  <a:pt x="115" y="171"/>
                </a:lnTo>
                <a:close/>
                <a:moveTo>
                  <a:pt x="190" y="185"/>
                </a:moveTo>
                <a:cubicBezTo>
                  <a:pt x="167" y="189"/>
                  <a:pt x="167" y="189"/>
                  <a:pt x="167" y="189"/>
                </a:cubicBezTo>
                <a:cubicBezTo>
                  <a:pt x="160" y="194"/>
                  <a:pt x="153" y="197"/>
                  <a:pt x="145" y="199"/>
                </a:cubicBezTo>
                <a:cubicBezTo>
                  <a:pt x="137" y="200"/>
                  <a:pt x="129" y="200"/>
                  <a:pt x="121" y="197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8" y="200"/>
                  <a:pt x="98" y="200"/>
                  <a:pt x="98" y="200"/>
                </a:cubicBezTo>
                <a:cubicBezTo>
                  <a:pt x="98" y="200"/>
                  <a:pt x="97" y="198"/>
                  <a:pt x="93" y="173"/>
                </a:cubicBezTo>
                <a:cubicBezTo>
                  <a:pt x="92" y="172"/>
                  <a:pt x="92" y="171"/>
                  <a:pt x="91" y="171"/>
                </a:cubicBezTo>
                <a:cubicBezTo>
                  <a:pt x="88" y="170"/>
                  <a:pt x="84" y="166"/>
                  <a:pt x="83" y="161"/>
                </a:cubicBezTo>
                <a:cubicBezTo>
                  <a:pt x="83" y="157"/>
                  <a:pt x="84" y="152"/>
                  <a:pt x="87" y="150"/>
                </a:cubicBezTo>
                <a:cubicBezTo>
                  <a:pt x="87" y="134"/>
                  <a:pt x="96" y="119"/>
                  <a:pt x="109" y="110"/>
                </a:cubicBezTo>
                <a:cubicBezTo>
                  <a:pt x="109" y="111"/>
                  <a:pt x="110" y="111"/>
                  <a:pt x="110" y="111"/>
                </a:cubicBezTo>
                <a:cubicBezTo>
                  <a:pt x="115" y="112"/>
                  <a:pt x="121" y="113"/>
                  <a:pt x="127" y="113"/>
                </a:cubicBezTo>
                <a:cubicBezTo>
                  <a:pt x="136" y="113"/>
                  <a:pt x="146" y="110"/>
                  <a:pt x="155" y="106"/>
                </a:cubicBezTo>
                <a:cubicBezTo>
                  <a:pt x="167" y="111"/>
                  <a:pt x="176" y="120"/>
                  <a:pt x="181" y="133"/>
                </a:cubicBezTo>
                <a:cubicBezTo>
                  <a:pt x="185" y="133"/>
                  <a:pt x="188" y="137"/>
                  <a:pt x="189" y="142"/>
                </a:cubicBezTo>
                <a:cubicBezTo>
                  <a:pt x="190" y="147"/>
                  <a:pt x="188" y="151"/>
                  <a:pt x="185" y="153"/>
                </a:cubicBezTo>
                <a:cubicBezTo>
                  <a:pt x="185" y="154"/>
                  <a:pt x="185" y="155"/>
                  <a:pt x="185" y="156"/>
                </a:cubicBezTo>
                <a:lnTo>
                  <a:pt x="190" y="185"/>
                </a:lnTo>
                <a:close/>
                <a:moveTo>
                  <a:pt x="183" y="143"/>
                </a:moveTo>
                <a:cubicBezTo>
                  <a:pt x="183" y="140"/>
                  <a:pt x="181" y="139"/>
                  <a:pt x="180" y="139"/>
                </a:cubicBezTo>
                <a:cubicBezTo>
                  <a:pt x="180" y="139"/>
                  <a:pt x="180" y="139"/>
                  <a:pt x="179" y="139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0" y="140"/>
                  <a:pt x="180" y="141"/>
                  <a:pt x="180" y="143"/>
                </a:cubicBezTo>
                <a:cubicBezTo>
                  <a:pt x="180" y="143"/>
                  <a:pt x="180" y="143"/>
                  <a:pt x="180" y="143"/>
                </a:cubicBezTo>
                <a:cubicBezTo>
                  <a:pt x="166" y="141"/>
                  <a:pt x="153" y="134"/>
                  <a:pt x="143" y="123"/>
                </a:cubicBezTo>
                <a:cubicBezTo>
                  <a:pt x="134" y="143"/>
                  <a:pt x="116" y="159"/>
                  <a:pt x="93" y="163"/>
                </a:cubicBezTo>
                <a:cubicBezTo>
                  <a:pt x="93" y="162"/>
                  <a:pt x="92" y="160"/>
                  <a:pt x="92" y="159"/>
                </a:cubicBezTo>
                <a:cubicBezTo>
                  <a:pt x="92" y="158"/>
                  <a:pt x="92" y="157"/>
                  <a:pt x="92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0" y="156"/>
                  <a:pt x="89" y="158"/>
                  <a:pt x="89" y="160"/>
                </a:cubicBezTo>
                <a:cubicBezTo>
                  <a:pt x="90" y="163"/>
                  <a:pt x="91" y="164"/>
                  <a:pt x="92" y="164"/>
                </a:cubicBezTo>
                <a:cubicBezTo>
                  <a:pt x="92" y="164"/>
                  <a:pt x="93" y="164"/>
                  <a:pt x="93" y="164"/>
                </a:cubicBezTo>
                <a:cubicBezTo>
                  <a:pt x="93" y="164"/>
                  <a:pt x="94" y="164"/>
                  <a:pt x="94" y="164"/>
                </a:cubicBezTo>
                <a:cubicBezTo>
                  <a:pt x="94" y="164"/>
                  <a:pt x="94" y="164"/>
                  <a:pt x="95" y="164"/>
                </a:cubicBezTo>
                <a:cubicBezTo>
                  <a:pt x="95" y="164"/>
                  <a:pt x="96" y="165"/>
                  <a:pt x="96" y="165"/>
                </a:cubicBezTo>
                <a:cubicBezTo>
                  <a:pt x="102" y="182"/>
                  <a:pt x="118" y="194"/>
                  <a:pt x="136" y="194"/>
                </a:cubicBezTo>
                <a:cubicBezTo>
                  <a:pt x="139" y="194"/>
                  <a:pt x="141" y="193"/>
                  <a:pt x="144" y="193"/>
                </a:cubicBezTo>
                <a:cubicBezTo>
                  <a:pt x="164" y="189"/>
                  <a:pt x="179" y="171"/>
                  <a:pt x="179" y="150"/>
                </a:cubicBezTo>
                <a:cubicBezTo>
                  <a:pt x="179" y="149"/>
                  <a:pt x="179" y="149"/>
                  <a:pt x="179" y="148"/>
                </a:cubicBezTo>
                <a:cubicBezTo>
                  <a:pt x="180" y="148"/>
                  <a:pt x="181" y="148"/>
                  <a:pt x="181" y="148"/>
                </a:cubicBezTo>
                <a:cubicBezTo>
                  <a:pt x="181" y="148"/>
                  <a:pt x="182" y="148"/>
                  <a:pt x="182" y="148"/>
                </a:cubicBezTo>
                <a:cubicBezTo>
                  <a:pt x="183" y="147"/>
                  <a:pt x="183" y="145"/>
                  <a:pt x="183" y="143"/>
                </a:cubicBezTo>
                <a:close/>
                <a:moveTo>
                  <a:pt x="65" y="163"/>
                </a:moveTo>
                <a:cubicBezTo>
                  <a:pt x="61" y="164"/>
                  <a:pt x="56" y="165"/>
                  <a:pt x="52" y="165"/>
                </a:cubicBezTo>
                <a:cubicBezTo>
                  <a:pt x="52" y="165"/>
                  <a:pt x="52" y="165"/>
                  <a:pt x="52" y="165"/>
                </a:cubicBezTo>
                <a:cubicBezTo>
                  <a:pt x="36" y="165"/>
                  <a:pt x="21" y="155"/>
                  <a:pt x="14" y="141"/>
                </a:cubicBezTo>
                <a:cubicBezTo>
                  <a:pt x="14" y="140"/>
                  <a:pt x="13" y="140"/>
                  <a:pt x="12" y="140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0"/>
                  <a:pt x="11" y="140"/>
                  <a:pt x="11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39"/>
                  <a:pt x="7" y="137"/>
                </a:cubicBezTo>
                <a:cubicBezTo>
                  <a:pt x="6" y="135"/>
                  <a:pt x="7" y="133"/>
                  <a:pt x="7" y="132"/>
                </a:cubicBezTo>
                <a:cubicBezTo>
                  <a:pt x="7" y="132"/>
                  <a:pt x="7" y="132"/>
                  <a:pt x="8" y="132"/>
                </a:cubicBezTo>
                <a:cubicBezTo>
                  <a:pt x="8" y="132"/>
                  <a:pt x="8" y="132"/>
                  <a:pt x="8" y="132"/>
                </a:cubicBezTo>
                <a:cubicBezTo>
                  <a:pt x="8" y="132"/>
                  <a:pt x="8" y="132"/>
                  <a:pt x="9" y="132"/>
                </a:cubicBezTo>
                <a:cubicBezTo>
                  <a:pt x="9" y="133"/>
                  <a:pt x="9" y="134"/>
                  <a:pt x="10" y="135"/>
                </a:cubicBezTo>
                <a:cubicBezTo>
                  <a:pt x="10" y="137"/>
                  <a:pt x="10" y="138"/>
                  <a:pt x="11" y="139"/>
                </a:cubicBezTo>
                <a:cubicBezTo>
                  <a:pt x="33" y="132"/>
                  <a:pt x="49" y="115"/>
                  <a:pt x="55" y="94"/>
                </a:cubicBezTo>
                <a:cubicBezTo>
                  <a:pt x="67" y="103"/>
                  <a:pt x="80" y="109"/>
                  <a:pt x="95" y="10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95" y="108"/>
                  <a:pt x="94" y="107"/>
                  <a:pt x="94" y="106"/>
                </a:cubicBezTo>
                <a:cubicBezTo>
                  <a:pt x="94" y="105"/>
                  <a:pt x="94" y="105"/>
                  <a:pt x="95" y="105"/>
                </a:cubicBezTo>
                <a:cubicBezTo>
                  <a:pt x="95" y="105"/>
                  <a:pt x="97" y="106"/>
                  <a:pt x="98" y="109"/>
                </a:cubicBezTo>
                <a:cubicBezTo>
                  <a:pt x="98" y="110"/>
                  <a:pt x="98" y="112"/>
                  <a:pt x="98" y="113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7" y="114"/>
                  <a:pt x="95" y="114"/>
                  <a:pt x="95" y="115"/>
                </a:cubicBezTo>
                <a:cubicBezTo>
                  <a:pt x="94" y="115"/>
                  <a:pt x="94" y="116"/>
                  <a:pt x="94" y="116"/>
                </a:cubicBezTo>
                <a:cubicBezTo>
                  <a:pt x="94" y="117"/>
                  <a:pt x="94" y="118"/>
                  <a:pt x="94" y="118"/>
                </a:cubicBezTo>
                <a:cubicBezTo>
                  <a:pt x="97" y="115"/>
                  <a:pt x="100" y="112"/>
                  <a:pt x="104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90" y="103"/>
                  <a:pt x="79" y="92"/>
                  <a:pt x="73" y="78"/>
                </a:cubicBezTo>
                <a:cubicBezTo>
                  <a:pt x="67" y="75"/>
                  <a:pt x="60" y="73"/>
                  <a:pt x="52" y="73"/>
                </a:cubicBezTo>
                <a:cubicBezTo>
                  <a:pt x="47" y="73"/>
                  <a:pt x="43" y="74"/>
                  <a:pt x="38" y="76"/>
                </a:cubicBezTo>
                <a:cubicBezTo>
                  <a:pt x="16" y="82"/>
                  <a:pt x="1" y="104"/>
                  <a:pt x="4" y="127"/>
                </a:cubicBezTo>
                <a:cubicBezTo>
                  <a:pt x="3" y="128"/>
                  <a:pt x="2" y="128"/>
                  <a:pt x="2" y="129"/>
                </a:cubicBezTo>
                <a:cubicBezTo>
                  <a:pt x="0" y="132"/>
                  <a:pt x="0" y="135"/>
                  <a:pt x="1" y="139"/>
                </a:cubicBezTo>
                <a:cubicBezTo>
                  <a:pt x="3" y="143"/>
                  <a:pt x="6" y="147"/>
                  <a:pt x="10" y="147"/>
                </a:cubicBezTo>
                <a:cubicBezTo>
                  <a:pt x="19" y="162"/>
                  <a:pt x="35" y="171"/>
                  <a:pt x="52" y="171"/>
                </a:cubicBezTo>
                <a:cubicBezTo>
                  <a:pt x="57" y="171"/>
                  <a:pt x="62" y="170"/>
                  <a:pt x="66" y="169"/>
                </a:cubicBezTo>
                <a:cubicBezTo>
                  <a:pt x="71" y="167"/>
                  <a:pt x="75" y="165"/>
                  <a:pt x="79" y="163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0"/>
                  <a:pt x="79" y="157"/>
                  <a:pt x="80" y="155"/>
                </a:cubicBezTo>
                <a:cubicBezTo>
                  <a:pt x="75" y="158"/>
                  <a:pt x="70" y="161"/>
                  <a:pt x="65" y="163"/>
                </a:cubicBezTo>
                <a:close/>
              </a:path>
            </a:pathLst>
          </a:custGeom>
          <a:solidFill>
            <a:schemeClr val="bg2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/>
          <p:cNvSpPr>
            <a:spLocks noGrp="1"/>
          </p:cNvSpPr>
          <p:nvPr>
            <p:ph type="pic" sz="quarter" idx="18"/>
          </p:nvPr>
        </p:nvSpPr>
        <p:spPr/>
      </p:sp>
    </p:spTree>
    <p:extLst>
      <p:ext uri="{BB962C8B-B14F-4D97-AF65-F5344CB8AC3E}">
        <p14:creationId xmlns:p14="http://schemas.microsoft.com/office/powerpoint/2010/main" val="260812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12 PICTURE PROFILE</a:t>
            </a:r>
          </a:p>
        </p:txBody>
      </p:sp>
      <p:sp>
        <p:nvSpPr>
          <p:cNvPr id="51" name="Content Placeholder 50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Nick </a:t>
            </a:r>
            <a:r>
              <a:rPr lang="en-US" dirty="0" err="1"/>
              <a:t>Ledon</a:t>
            </a:r>
            <a:endParaRPr lang="en-US" dirty="0"/>
          </a:p>
        </p:txBody>
      </p:sp>
      <p:sp>
        <p:nvSpPr>
          <p:cNvPr id="63" name="Content Placeholder 62"/>
          <p:cNvSpPr>
            <a:spLocks noGrp="1"/>
          </p:cNvSpPr>
          <p:nvPr>
            <p:ph sz="quarter" idx="4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64" name="Content Placeholder 63"/>
          <p:cNvSpPr>
            <a:spLocks noGrp="1"/>
          </p:cNvSpPr>
          <p:nvPr>
            <p:ph sz="quarter" idx="41"/>
          </p:nvPr>
        </p:nvSpPr>
        <p:spPr/>
        <p:txBody>
          <a:bodyPr/>
          <a:lstStyle/>
          <a:p>
            <a:r>
              <a:rPr lang="en-US" dirty="0"/>
              <a:t>Sandra March</a:t>
            </a:r>
          </a:p>
        </p:txBody>
      </p:sp>
      <p:sp>
        <p:nvSpPr>
          <p:cNvPr id="65" name="Content Placeholder 64"/>
          <p:cNvSpPr>
            <a:spLocks noGrp="1"/>
          </p:cNvSpPr>
          <p:nvPr>
            <p:ph sz="quarter" idx="4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66" name="Content Placeholder 65"/>
          <p:cNvSpPr>
            <a:spLocks noGrp="1"/>
          </p:cNvSpPr>
          <p:nvPr>
            <p:ph sz="quarter" idx="43"/>
          </p:nvPr>
        </p:nvSpPr>
        <p:spPr/>
        <p:txBody>
          <a:bodyPr>
            <a:normAutofit/>
          </a:bodyPr>
          <a:lstStyle/>
          <a:p>
            <a:r>
              <a:rPr lang="en-US" dirty="0"/>
              <a:t>Robert Jr</a:t>
            </a:r>
          </a:p>
        </p:txBody>
      </p:sp>
      <p:sp>
        <p:nvSpPr>
          <p:cNvPr id="75" name="Content Placeholder 74"/>
          <p:cNvSpPr>
            <a:spLocks noGrp="1"/>
          </p:cNvSpPr>
          <p:nvPr>
            <p:ph sz="quarter" idx="4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76" name="Content Placeholder 75"/>
          <p:cNvSpPr>
            <a:spLocks noGrp="1"/>
          </p:cNvSpPr>
          <p:nvPr>
            <p:ph sz="quarter" idx="45"/>
          </p:nvPr>
        </p:nvSpPr>
        <p:spPr/>
        <p:txBody>
          <a:bodyPr>
            <a:normAutofit/>
          </a:bodyPr>
          <a:lstStyle/>
          <a:p>
            <a:r>
              <a:rPr lang="en-US" dirty="0"/>
              <a:t>Park Leeson</a:t>
            </a:r>
          </a:p>
        </p:txBody>
      </p:sp>
      <p:sp>
        <p:nvSpPr>
          <p:cNvPr id="77" name="Content Placeholder 76"/>
          <p:cNvSpPr>
            <a:spLocks noGrp="1"/>
          </p:cNvSpPr>
          <p:nvPr>
            <p:ph sz="quarter" idx="46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78" name="Content Placeholder 77"/>
          <p:cNvSpPr>
            <a:spLocks noGrp="1"/>
          </p:cNvSpPr>
          <p:nvPr>
            <p:ph sz="quarter" idx="47"/>
          </p:nvPr>
        </p:nvSpPr>
        <p:spPr/>
        <p:txBody>
          <a:bodyPr>
            <a:normAutofit/>
          </a:bodyPr>
          <a:lstStyle/>
          <a:p>
            <a:r>
              <a:rPr lang="en-US" dirty="0"/>
              <a:t>Jessica Park</a:t>
            </a:r>
          </a:p>
        </p:txBody>
      </p:sp>
      <p:sp>
        <p:nvSpPr>
          <p:cNvPr id="79" name="Content Placeholder 78"/>
          <p:cNvSpPr>
            <a:spLocks noGrp="1"/>
          </p:cNvSpPr>
          <p:nvPr>
            <p:ph sz="quarter" idx="4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80" name="Content Placeholder 79"/>
          <p:cNvSpPr>
            <a:spLocks noGrp="1"/>
          </p:cNvSpPr>
          <p:nvPr>
            <p:ph sz="quarter" idx="49"/>
          </p:nvPr>
        </p:nvSpPr>
        <p:spPr/>
        <p:txBody>
          <a:bodyPr>
            <a:normAutofit/>
          </a:bodyPr>
          <a:lstStyle/>
          <a:p>
            <a:r>
              <a:rPr lang="en-US" dirty="0"/>
              <a:t>Anna Kendrick</a:t>
            </a:r>
          </a:p>
        </p:txBody>
      </p:sp>
      <p:sp>
        <p:nvSpPr>
          <p:cNvPr id="81" name="Content Placeholder 80"/>
          <p:cNvSpPr>
            <a:spLocks noGrp="1"/>
          </p:cNvSpPr>
          <p:nvPr>
            <p:ph sz="quarter" idx="5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82" name="Content Placeholder 81"/>
          <p:cNvSpPr>
            <a:spLocks noGrp="1"/>
          </p:cNvSpPr>
          <p:nvPr>
            <p:ph sz="quarter" idx="51"/>
          </p:nvPr>
        </p:nvSpPr>
        <p:spPr/>
        <p:txBody>
          <a:bodyPr>
            <a:normAutofit/>
          </a:bodyPr>
          <a:lstStyle/>
          <a:p>
            <a:r>
              <a:rPr lang="en-US" dirty="0"/>
              <a:t>Luna Maya</a:t>
            </a:r>
          </a:p>
        </p:txBody>
      </p:sp>
      <p:sp>
        <p:nvSpPr>
          <p:cNvPr id="83" name="Content Placeholder 82"/>
          <p:cNvSpPr>
            <a:spLocks noGrp="1"/>
          </p:cNvSpPr>
          <p:nvPr>
            <p:ph sz="quarter" idx="5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84" name="Content Placeholder 83"/>
          <p:cNvSpPr>
            <a:spLocks noGrp="1"/>
          </p:cNvSpPr>
          <p:nvPr>
            <p:ph sz="quarter" idx="53"/>
          </p:nvPr>
        </p:nvSpPr>
        <p:spPr/>
        <p:txBody>
          <a:bodyPr>
            <a:normAutofit/>
          </a:bodyPr>
          <a:lstStyle/>
          <a:p>
            <a:r>
              <a:rPr lang="en-US" dirty="0"/>
              <a:t>Andreas Sky</a:t>
            </a:r>
          </a:p>
        </p:txBody>
      </p:sp>
      <p:sp>
        <p:nvSpPr>
          <p:cNvPr id="85" name="Content Placeholder 84"/>
          <p:cNvSpPr>
            <a:spLocks noGrp="1"/>
          </p:cNvSpPr>
          <p:nvPr>
            <p:ph sz="quarter" idx="54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86" name="Content Placeholder 85"/>
          <p:cNvSpPr>
            <a:spLocks noGrp="1"/>
          </p:cNvSpPr>
          <p:nvPr>
            <p:ph sz="quarter" idx="55"/>
          </p:nvPr>
        </p:nvSpPr>
        <p:spPr/>
        <p:txBody>
          <a:bodyPr>
            <a:normAutofit/>
          </a:bodyPr>
          <a:lstStyle/>
          <a:p>
            <a:r>
              <a:rPr lang="en-US" dirty="0"/>
              <a:t>Julia Ann</a:t>
            </a:r>
          </a:p>
        </p:txBody>
      </p:sp>
      <p:sp>
        <p:nvSpPr>
          <p:cNvPr id="87" name="Content Placeholder 86"/>
          <p:cNvSpPr>
            <a:spLocks noGrp="1"/>
          </p:cNvSpPr>
          <p:nvPr>
            <p:ph sz="quarter" idx="56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88" name="Content Placeholder 87"/>
          <p:cNvSpPr>
            <a:spLocks noGrp="1"/>
          </p:cNvSpPr>
          <p:nvPr>
            <p:ph sz="quarter" idx="57"/>
          </p:nvPr>
        </p:nvSpPr>
        <p:spPr/>
        <p:txBody>
          <a:bodyPr>
            <a:normAutofit/>
          </a:bodyPr>
          <a:lstStyle/>
          <a:p>
            <a:r>
              <a:rPr lang="en-US" dirty="0"/>
              <a:t>Bob Presley</a:t>
            </a:r>
          </a:p>
        </p:txBody>
      </p:sp>
      <p:sp>
        <p:nvSpPr>
          <p:cNvPr id="89" name="Content Placeholder 88"/>
          <p:cNvSpPr>
            <a:spLocks noGrp="1"/>
          </p:cNvSpPr>
          <p:nvPr>
            <p:ph sz="quarter" idx="58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90" name="Content Placeholder 89"/>
          <p:cNvSpPr>
            <a:spLocks noGrp="1"/>
          </p:cNvSpPr>
          <p:nvPr>
            <p:ph sz="quarter" idx="59"/>
          </p:nvPr>
        </p:nvSpPr>
        <p:spPr/>
        <p:txBody>
          <a:bodyPr>
            <a:normAutofit/>
          </a:bodyPr>
          <a:lstStyle/>
          <a:p>
            <a:r>
              <a:rPr lang="en-US" dirty="0"/>
              <a:t>Amy Whitehouse</a:t>
            </a:r>
          </a:p>
        </p:txBody>
      </p:sp>
      <p:sp>
        <p:nvSpPr>
          <p:cNvPr id="91" name="Content Placeholder 90"/>
          <p:cNvSpPr>
            <a:spLocks noGrp="1"/>
          </p:cNvSpPr>
          <p:nvPr>
            <p:ph sz="quarter" idx="60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98" name="Content Placeholder 97"/>
          <p:cNvSpPr>
            <a:spLocks noGrp="1"/>
          </p:cNvSpPr>
          <p:nvPr>
            <p:ph sz="quarter" idx="61"/>
          </p:nvPr>
        </p:nvSpPr>
        <p:spPr/>
        <p:txBody>
          <a:bodyPr/>
          <a:lstStyle/>
          <a:p>
            <a:r>
              <a:rPr lang="en-US" dirty="0" err="1"/>
              <a:t>Mellisa</a:t>
            </a:r>
            <a:r>
              <a:rPr lang="en-US" dirty="0"/>
              <a:t> Kim</a:t>
            </a:r>
          </a:p>
          <a:p>
            <a:endParaRPr lang="en-US" dirty="0"/>
          </a:p>
        </p:txBody>
      </p:sp>
      <p:sp>
        <p:nvSpPr>
          <p:cNvPr id="99" name="Content Placeholder 98"/>
          <p:cNvSpPr>
            <a:spLocks noGrp="1"/>
          </p:cNvSpPr>
          <p:nvPr>
            <p:ph sz="quarter" idx="6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Insert your photo here and put some description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37"/>
          </p:nvPr>
        </p:nvSpPr>
        <p:spPr/>
      </p:sp>
      <p:sp>
        <p:nvSpPr>
          <p:cNvPr id="22" name="Picture Placeholder 21"/>
          <p:cNvSpPr>
            <a:spLocks noGrp="1"/>
          </p:cNvSpPr>
          <p:nvPr>
            <p:ph type="pic" sz="quarter" idx="23"/>
          </p:nvPr>
        </p:nvSpPr>
        <p:spPr/>
      </p:sp>
      <p:sp>
        <p:nvSpPr>
          <p:cNvPr id="24" name="Picture Placeholder 23"/>
          <p:cNvSpPr>
            <a:spLocks noGrp="1"/>
          </p:cNvSpPr>
          <p:nvPr>
            <p:ph type="pic" sz="quarter" idx="31"/>
          </p:nvPr>
        </p:nvSpPr>
        <p:spPr/>
      </p:sp>
      <p:sp>
        <p:nvSpPr>
          <p:cNvPr id="26" name="Picture Placeholder 25"/>
          <p:cNvSpPr>
            <a:spLocks noGrp="1"/>
          </p:cNvSpPr>
          <p:nvPr>
            <p:ph type="pic" sz="quarter" idx="39"/>
          </p:nvPr>
        </p:nvSpPr>
        <p:spPr/>
      </p:sp>
    </p:spTree>
    <p:extLst>
      <p:ext uri="{BB962C8B-B14F-4D97-AF65-F5344CB8AC3E}">
        <p14:creationId xmlns:p14="http://schemas.microsoft.com/office/powerpoint/2010/main" val="9905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10 PICTURE PROFILE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354200" y="3279453"/>
            <a:ext cx="8082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 err="1">
                <a:latin typeface="+mj-lt"/>
              </a:rPr>
              <a:t>Sahrul</a:t>
            </a:r>
            <a:endParaRPr lang="id-ID" sz="1400" b="1" dirty="0">
              <a:latin typeface="+mj-lt"/>
            </a:endParaRPr>
          </a:p>
        </p:txBody>
      </p:sp>
      <p:sp>
        <p:nvSpPr>
          <p:cNvPr id="60" name="TextBox 63"/>
          <p:cNvSpPr txBox="1"/>
          <p:nvPr/>
        </p:nvSpPr>
        <p:spPr>
          <a:xfrm>
            <a:off x="1090505" y="35913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1073346" y="35924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373436" y="5694421"/>
            <a:ext cx="769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Carrel</a:t>
            </a:r>
            <a:endParaRPr lang="id-ID" sz="1400" b="1" dirty="0">
              <a:latin typeface="+mj-lt"/>
            </a:endParaRPr>
          </a:p>
        </p:txBody>
      </p:sp>
      <p:sp>
        <p:nvSpPr>
          <p:cNvPr id="63" name="TextBox 63"/>
          <p:cNvSpPr txBox="1"/>
          <p:nvPr/>
        </p:nvSpPr>
        <p:spPr>
          <a:xfrm>
            <a:off x="1090505" y="60063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1073346" y="60074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3558532" y="3279453"/>
            <a:ext cx="7569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Tammy</a:t>
            </a:r>
            <a:endParaRPr lang="id-ID" sz="1400" b="1" dirty="0">
              <a:latin typeface="+mj-lt"/>
            </a:endParaRPr>
          </a:p>
        </p:txBody>
      </p:sp>
      <p:sp>
        <p:nvSpPr>
          <p:cNvPr id="66" name="TextBox 63"/>
          <p:cNvSpPr txBox="1"/>
          <p:nvPr/>
        </p:nvSpPr>
        <p:spPr>
          <a:xfrm>
            <a:off x="3269189" y="35913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3252030" y="35924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3557731" y="5694421"/>
            <a:ext cx="7585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Albert</a:t>
            </a:r>
            <a:endParaRPr lang="id-ID" sz="1400" b="1" dirty="0">
              <a:latin typeface="+mj-lt"/>
            </a:endParaRPr>
          </a:p>
        </p:txBody>
      </p:sp>
      <p:sp>
        <p:nvSpPr>
          <p:cNvPr id="69" name="TextBox 63"/>
          <p:cNvSpPr txBox="1"/>
          <p:nvPr/>
        </p:nvSpPr>
        <p:spPr>
          <a:xfrm>
            <a:off x="3269189" y="60063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3252030" y="60074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5780496" y="3279453"/>
            <a:ext cx="6703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Louis</a:t>
            </a:r>
            <a:endParaRPr lang="id-ID" sz="1400" b="1" dirty="0">
              <a:latin typeface="+mj-lt"/>
            </a:endParaRPr>
          </a:p>
        </p:txBody>
      </p:sp>
      <p:sp>
        <p:nvSpPr>
          <p:cNvPr id="72" name="TextBox 63"/>
          <p:cNvSpPr txBox="1"/>
          <p:nvPr/>
        </p:nvSpPr>
        <p:spPr>
          <a:xfrm>
            <a:off x="5447873" y="35913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5430714" y="35924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5806144" y="5694421"/>
            <a:ext cx="6190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Sarah</a:t>
            </a:r>
            <a:endParaRPr lang="id-ID" sz="1400" b="1" dirty="0">
              <a:latin typeface="+mj-lt"/>
            </a:endParaRPr>
          </a:p>
        </p:txBody>
      </p:sp>
      <p:sp>
        <p:nvSpPr>
          <p:cNvPr id="75" name="TextBox 63"/>
          <p:cNvSpPr txBox="1"/>
          <p:nvPr/>
        </p:nvSpPr>
        <p:spPr>
          <a:xfrm>
            <a:off x="5447873" y="60063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5430714" y="60074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7834148" y="3279453"/>
            <a:ext cx="920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Richard</a:t>
            </a:r>
            <a:endParaRPr lang="id-ID" sz="1400" b="1" dirty="0">
              <a:latin typeface="+mj-lt"/>
            </a:endParaRPr>
          </a:p>
        </p:txBody>
      </p:sp>
      <p:sp>
        <p:nvSpPr>
          <p:cNvPr id="78" name="TextBox 63"/>
          <p:cNvSpPr txBox="1"/>
          <p:nvPr/>
        </p:nvSpPr>
        <p:spPr>
          <a:xfrm>
            <a:off x="7626557" y="35913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9" name="Straight Connector 78"/>
          <p:cNvCxnSpPr/>
          <p:nvPr/>
        </p:nvCxnSpPr>
        <p:spPr>
          <a:xfrm>
            <a:off x="7609398" y="35924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7999255" y="5694421"/>
            <a:ext cx="59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Brian</a:t>
            </a:r>
            <a:endParaRPr lang="id-ID" sz="1400" b="1" dirty="0">
              <a:latin typeface="+mj-lt"/>
            </a:endParaRPr>
          </a:p>
        </p:txBody>
      </p:sp>
      <p:sp>
        <p:nvSpPr>
          <p:cNvPr id="81" name="TextBox 63"/>
          <p:cNvSpPr txBox="1"/>
          <p:nvPr/>
        </p:nvSpPr>
        <p:spPr>
          <a:xfrm>
            <a:off x="7626557" y="60063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7609398" y="60074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/>
          <p:cNvSpPr txBox="1"/>
          <p:nvPr/>
        </p:nvSpPr>
        <p:spPr>
          <a:xfrm>
            <a:off x="10000582" y="3279453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Pamela</a:t>
            </a:r>
            <a:endParaRPr lang="id-ID" sz="1400" b="1" dirty="0">
              <a:latin typeface="+mj-lt"/>
            </a:endParaRPr>
          </a:p>
        </p:txBody>
      </p:sp>
      <p:sp>
        <p:nvSpPr>
          <p:cNvPr id="84" name="TextBox 63"/>
          <p:cNvSpPr txBox="1"/>
          <p:nvPr/>
        </p:nvSpPr>
        <p:spPr>
          <a:xfrm>
            <a:off x="9789787" y="35913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85" name="Straight Connector 84"/>
          <p:cNvCxnSpPr/>
          <p:nvPr/>
        </p:nvCxnSpPr>
        <p:spPr>
          <a:xfrm>
            <a:off x="9772628" y="35924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0059894" y="5694421"/>
            <a:ext cx="7954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Kendo</a:t>
            </a:r>
            <a:endParaRPr lang="id-ID" sz="1400" b="1" dirty="0">
              <a:latin typeface="+mj-lt"/>
            </a:endParaRPr>
          </a:p>
        </p:txBody>
      </p:sp>
      <p:sp>
        <p:nvSpPr>
          <p:cNvPr id="87" name="TextBox 63"/>
          <p:cNvSpPr txBox="1"/>
          <p:nvPr/>
        </p:nvSpPr>
        <p:spPr>
          <a:xfrm>
            <a:off x="9789787" y="60063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88" name="Straight Connector 87"/>
          <p:cNvCxnSpPr/>
          <p:nvPr/>
        </p:nvCxnSpPr>
        <p:spPr>
          <a:xfrm>
            <a:off x="9772628" y="60074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22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25" name="Picture Placeholder 24"/>
          <p:cNvSpPr>
            <a:spLocks noGrp="1"/>
          </p:cNvSpPr>
          <p:nvPr>
            <p:ph type="pic" sz="quarter" idx="23"/>
          </p:nvPr>
        </p:nvSpPr>
        <p:spPr/>
      </p:sp>
    </p:spTree>
    <p:extLst>
      <p:ext uri="{BB962C8B-B14F-4D97-AF65-F5344CB8AC3E}">
        <p14:creationId xmlns:p14="http://schemas.microsoft.com/office/powerpoint/2010/main" val="752598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 PICTURE PROFILE</a:t>
            </a:r>
          </a:p>
        </p:txBody>
      </p:sp>
      <p:sp>
        <p:nvSpPr>
          <p:cNvPr id="67" name="Content Placeholder 66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Bob Presley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0"/>
          </p:nvPr>
        </p:nvSpPr>
        <p:spPr>
          <a:xfrm>
            <a:off x="5426633" y="1683331"/>
            <a:ext cx="2314408" cy="269370"/>
          </a:xfrm>
        </p:spPr>
        <p:txBody>
          <a:bodyPr/>
          <a:lstStyle/>
          <a:p>
            <a:r>
              <a:rPr lang="en-US" dirty="0"/>
              <a:t>Sandra March</a:t>
            </a:r>
          </a:p>
        </p:txBody>
      </p:sp>
      <p:sp>
        <p:nvSpPr>
          <p:cNvPr id="26" name="Content Placeholder 25"/>
          <p:cNvSpPr>
            <a:spLocks noGrp="1"/>
          </p:cNvSpPr>
          <p:nvPr>
            <p:ph sz="quarter" idx="22"/>
          </p:nvPr>
        </p:nvSpPr>
        <p:spPr/>
        <p:txBody>
          <a:bodyPr/>
          <a:lstStyle/>
          <a:p>
            <a:r>
              <a:rPr lang="en-US" dirty="0"/>
              <a:t>Jessica Park</a:t>
            </a:r>
          </a:p>
        </p:txBody>
      </p:sp>
      <p:sp>
        <p:nvSpPr>
          <p:cNvPr id="28" name="Content Placeholder 27"/>
          <p:cNvSpPr>
            <a:spLocks noGrp="1"/>
          </p:cNvSpPr>
          <p:nvPr>
            <p:ph sz="quarter" idx="26"/>
          </p:nvPr>
        </p:nvSpPr>
        <p:spPr/>
        <p:txBody>
          <a:bodyPr/>
          <a:lstStyle/>
          <a:p>
            <a:r>
              <a:rPr lang="en-US" dirty="0"/>
              <a:t>Jack Claus</a:t>
            </a:r>
          </a:p>
        </p:txBody>
      </p:sp>
      <p:sp>
        <p:nvSpPr>
          <p:cNvPr id="30" name="Content Placeholder 29"/>
          <p:cNvSpPr>
            <a:spLocks noGrp="1"/>
          </p:cNvSpPr>
          <p:nvPr>
            <p:ph sz="quarter" idx="28"/>
          </p:nvPr>
        </p:nvSpPr>
        <p:spPr/>
        <p:txBody>
          <a:bodyPr/>
          <a:lstStyle/>
          <a:p>
            <a:r>
              <a:rPr lang="en-US" dirty="0"/>
              <a:t>Amy Whitehouse</a:t>
            </a:r>
          </a:p>
        </p:txBody>
      </p:sp>
      <p:sp>
        <p:nvSpPr>
          <p:cNvPr id="33" name="Content Placeholder 32"/>
          <p:cNvSpPr>
            <a:spLocks noGrp="1"/>
          </p:cNvSpPr>
          <p:nvPr>
            <p:ph sz="quarter" idx="34"/>
          </p:nvPr>
        </p:nvSpPr>
        <p:spPr/>
        <p:txBody>
          <a:bodyPr/>
          <a:lstStyle/>
          <a:p>
            <a:r>
              <a:rPr lang="en-US" dirty="0"/>
              <a:t>Anna Kendrick</a:t>
            </a:r>
          </a:p>
        </p:txBody>
      </p:sp>
      <p:sp>
        <p:nvSpPr>
          <p:cNvPr id="35" name="Content Placeholder 34"/>
          <p:cNvSpPr>
            <a:spLocks noGrp="1"/>
          </p:cNvSpPr>
          <p:nvPr>
            <p:ph sz="quarter" idx="36"/>
          </p:nvPr>
        </p:nvSpPr>
        <p:spPr/>
        <p:txBody>
          <a:bodyPr/>
          <a:lstStyle/>
          <a:p>
            <a:r>
              <a:rPr lang="en-US" dirty="0"/>
              <a:t>Julia Ann</a:t>
            </a:r>
          </a:p>
        </p:txBody>
      </p:sp>
      <p:sp>
        <p:nvSpPr>
          <p:cNvPr id="37" name="Content Placeholder 36"/>
          <p:cNvSpPr>
            <a:spLocks noGrp="1"/>
          </p:cNvSpPr>
          <p:nvPr>
            <p:ph sz="quarter" idx="38"/>
          </p:nvPr>
        </p:nvSpPr>
        <p:spPr/>
        <p:txBody>
          <a:bodyPr/>
          <a:lstStyle/>
          <a:p>
            <a:r>
              <a:rPr lang="en-US" dirty="0" err="1"/>
              <a:t>Mellisa</a:t>
            </a:r>
            <a:r>
              <a:rPr lang="en-US" dirty="0"/>
              <a:t> Kim</a:t>
            </a:r>
          </a:p>
        </p:txBody>
      </p:sp>
      <p:sp>
        <p:nvSpPr>
          <p:cNvPr id="38" name="Content Placeholder 37"/>
          <p:cNvSpPr>
            <a:spLocks noGrp="1"/>
          </p:cNvSpPr>
          <p:nvPr>
            <p:ph sz="quarter" idx="39"/>
          </p:nvPr>
        </p:nvSpPr>
        <p:spPr>
          <a:xfrm>
            <a:off x="1637916" y="1961461"/>
            <a:ext cx="2314408" cy="763750"/>
          </a:xfrm>
        </p:spPr>
        <p:txBody>
          <a:bodyPr>
            <a:normAutofit/>
          </a:bodyPr>
          <a:lstStyle/>
          <a:p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39" name="Content Placeholder 38"/>
          <p:cNvSpPr>
            <a:spLocks noGrp="1"/>
          </p:cNvSpPr>
          <p:nvPr>
            <p:ph sz="quarter" idx="40"/>
          </p:nvPr>
        </p:nvSpPr>
        <p:spPr>
          <a:xfrm>
            <a:off x="5426633" y="1961461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40" name="Content Placeholder 39"/>
          <p:cNvSpPr>
            <a:spLocks noGrp="1"/>
          </p:cNvSpPr>
          <p:nvPr>
            <p:ph sz="quarter" idx="41"/>
          </p:nvPr>
        </p:nvSpPr>
        <p:spPr>
          <a:xfrm>
            <a:off x="9215349" y="1961461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41" name="Content Placeholder 40"/>
          <p:cNvSpPr>
            <a:spLocks noGrp="1"/>
          </p:cNvSpPr>
          <p:nvPr>
            <p:ph sz="quarter" idx="42"/>
          </p:nvPr>
        </p:nvSpPr>
        <p:spPr>
          <a:xfrm>
            <a:off x="1637916" y="3518761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42" name="Content Placeholder 41"/>
          <p:cNvSpPr>
            <a:spLocks noGrp="1"/>
          </p:cNvSpPr>
          <p:nvPr>
            <p:ph sz="quarter" idx="43"/>
          </p:nvPr>
        </p:nvSpPr>
        <p:spPr>
          <a:xfrm>
            <a:off x="5426633" y="3518761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43" name="Content Placeholder 42"/>
          <p:cNvSpPr>
            <a:spLocks noGrp="1"/>
          </p:cNvSpPr>
          <p:nvPr>
            <p:ph sz="quarter" idx="44"/>
          </p:nvPr>
        </p:nvSpPr>
        <p:spPr>
          <a:xfrm>
            <a:off x="1637916" y="5076060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44" name="Content Placeholder 43"/>
          <p:cNvSpPr>
            <a:spLocks noGrp="1"/>
          </p:cNvSpPr>
          <p:nvPr>
            <p:ph sz="quarter" idx="45"/>
          </p:nvPr>
        </p:nvSpPr>
        <p:spPr>
          <a:xfrm>
            <a:off x="5426633" y="5076060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61" name="Content Placeholder 60"/>
          <p:cNvSpPr>
            <a:spLocks noGrp="1"/>
          </p:cNvSpPr>
          <p:nvPr>
            <p:ph sz="quarter" idx="46"/>
          </p:nvPr>
        </p:nvSpPr>
        <p:spPr>
          <a:xfrm>
            <a:off x="9215349" y="5076060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sp>
        <p:nvSpPr>
          <p:cNvPr id="62" name="Content Placeholder 61"/>
          <p:cNvSpPr>
            <a:spLocks noGrp="1"/>
          </p:cNvSpPr>
          <p:nvPr>
            <p:ph sz="quarter" idx="47"/>
          </p:nvPr>
        </p:nvSpPr>
        <p:spPr/>
        <p:txBody>
          <a:bodyPr/>
          <a:lstStyle/>
          <a:p>
            <a:r>
              <a:rPr lang="en-US" dirty="0"/>
              <a:t>Robert Jr</a:t>
            </a:r>
          </a:p>
        </p:txBody>
      </p:sp>
      <p:sp>
        <p:nvSpPr>
          <p:cNvPr id="65" name="Content Placeholder 64"/>
          <p:cNvSpPr>
            <a:spLocks noGrp="1"/>
          </p:cNvSpPr>
          <p:nvPr>
            <p:ph sz="quarter" idx="48"/>
          </p:nvPr>
        </p:nvSpPr>
        <p:spPr>
          <a:xfrm>
            <a:off x="9215349" y="3518201"/>
            <a:ext cx="2314408" cy="763750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Insert your photo here and put some description about him/ her.</a:t>
            </a:r>
          </a:p>
        </p:txBody>
      </p:sp>
      <p:cxnSp>
        <p:nvCxnSpPr>
          <p:cNvPr id="31" name="Straight Connector 30"/>
          <p:cNvCxnSpPr>
            <a:cxnSpLocks/>
          </p:cNvCxnSpPr>
          <p:nvPr/>
        </p:nvCxnSpPr>
        <p:spPr>
          <a:xfrm>
            <a:off x="1729852" y="1946941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cxnSpLocks/>
          </p:cNvCxnSpPr>
          <p:nvPr/>
        </p:nvCxnSpPr>
        <p:spPr>
          <a:xfrm>
            <a:off x="1729852" y="3520321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cxnSpLocks/>
          </p:cNvCxnSpPr>
          <p:nvPr/>
        </p:nvCxnSpPr>
        <p:spPr>
          <a:xfrm>
            <a:off x="1729852" y="5070162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/>
          </p:cNvCxnSpPr>
          <p:nvPr/>
        </p:nvCxnSpPr>
        <p:spPr>
          <a:xfrm>
            <a:off x="5552757" y="1946941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cxnSpLocks/>
          </p:cNvCxnSpPr>
          <p:nvPr/>
        </p:nvCxnSpPr>
        <p:spPr>
          <a:xfrm>
            <a:off x="5552757" y="3520321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cxnSpLocks/>
          </p:cNvCxnSpPr>
          <p:nvPr/>
        </p:nvCxnSpPr>
        <p:spPr>
          <a:xfrm>
            <a:off x="5552757" y="5070162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cxnSpLocks/>
          </p:cNvCxnSpPr>
          <p:nvPr/>
        </p:nvCxnSpPr>
        <p:spPr>
          <a:xfrm>
            <a:off x="9310205" y="1946941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>
            <a:cxnSpLocks/>
          </p:cNvCxnSpPr>
          <p:nvPr/>
        </p:nvCxnSpPr>
        <p:spPr>
          <a:xfrm>
            <a:off x="9310205" y="3520321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>
            <a:cxnSpLocks/>
          </p:cNvCxnSpPr>
          <p:nvPr/>
        </p:nvCxnSpPr>
        <p:spPr>
          <a:xfrm>
            <a:off x="9310205" y="5070162"/>
            <a:ext cx="178541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2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33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27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35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29"/>
          </p:nvPr>
        </p:nvSpPr>
        <p:spPr/>
      </p:sp>
      <p:sp>
        <p:nvSpPr>
          <p:cNvPr id="20" name="Picture Placeholder 19"/>
          <p:cNvSpPr>
            <a:spLocks noGrp="1"/>
          </p:cNvSpPr>
          <p:nvPr>
            <p:ph type="pic" sz="quarter" idx="37"/>
          </p:nvPr>
        </p:nvSpPr>
        <p:spPr/>
      </p:sp>
    </p:spTree>
    <p:extLst>
      <p:ext uri="{BB962C8B-B14F-4D97-AF65-F5344CB8AC3E}">
        <p14:creationId xmlns:p14="http://schemas.microsoft.com/office/powerpoint/2010/main" val="4267835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 Picture Profile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1857703" y="3248753"/>
            <a:ext cx="5886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Kurt</a:t>
            </a:r>
            <a:endParaRPr lang="id-ID" sz="1400" b="1" dirty="0">
              <a:latin typeface="+mj-lt"/>
            </a:endParaRPr>
          </a:p>
        </p:txBody>
      </p:sp>
      <p:sp>
        <p:nvSpPr>
          <p:cNvPr id="60" name="TextBox 63"/>
          <p:cNvSpPr txBox="1"/>
          <p:nvPr/>
        </p:nvSpPr>
        <p:spPr>
          <a:xfrm>
            <a:off x="1484203" y="35606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1467044" y="35617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784767" y="5625621"/>
            <a:ext cx="7344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Angel</a:t>
            </a:r>
            <a:endParaRPr lang="id-ID" sz="1400" b="1" dirty="0">
              <a:latin typeface="+mj-lt"/>
            </a:endParaRPr>
          </a:p>
        </p:txBody>
      </p:sp>
      <p:sp>
        <p:nvSpPr>
          <p:cNvPr id="63" name="TextBox 63"/>
          <p:cNvSpPr txBox="1"/>
          <p:nvPr/>
        </p:nvSpPr>
        <p:spPr>
          <a:xfrm>
            <a:off x="1484203" y="59375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64" name="Straight Connector 63"/>
          <p:cNvCxnSpPr/>
          <p:nvPr/>
        </p:nvCxnSpPr>
        <p:spPr>
          <a:xfrm>
            <a:off x="1467044" y="59386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4524726" y="3248753"/>
            <a:ext cx="5036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Bob</a:t>
            </a:r>
            <a:endParaRPr lang="id-ID" sz="1400" b="1" dirty="0">
              <a:latin typeface="+mj-lt"/>
            </a:endParaRPr>
          </a:p>
        </p:txBody>
      </p:sp>
      <p:sp>
        <p:nvSpPr>
          <p:cNvPr id="66" name="TextBox 63"/>
          <p:cNvSpPr txBox="1"/>
          <p:nvPr/>
        </p:nvSpPr>
        <p:spPr>
          <a:xfrm>
            <a:off x="4108747" y="35606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67" name="Straight Connector 66"/>
          <p:cNvCxnSpPr/>
          <p:nvPr/>
        </p:nvCxnSpPr>
        <p:spPr>
          <a:xfrm>
            <a:off x="4091588" y="35617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4432554" y="5625621"/>
            <a:ext cx="688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Anna</a:t>
            </a:r>
            <a:endParaRPr lang="id-ID" sz="1400" b="1" dirty="0">
              <a:latin typeface="+mj-lt"/>
            </a:endParaRPr>
          </a:p>
        </p:txBody>
      </p:sp>
      <p:sp>
        <p:nvSpPr>
          <p:cNvPr id="69" name="TextBox 63"/>
          <p:cNvSpPr txBox="1"/>
          <p:nvPr/>
        </p:nvSpPr>
        <p:spPr>
          <a:xfrm>
            <a:off x="4108747" y="59375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0" name="Straight Connector 69"/>
          <p:cNvCxnSpPr/>
          <p:nvPr/>
        </p:nvCxnSpPr>
        <p:spPr>
          <a:xfrm>
            <a:off x="4091588" y="59386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7068025" y="3248753"/>
            <a:ext cx="745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Victor</a:t>
            </a:r>
            <a:endParaRPr lang="id-ID" sz="1400" b="1" dirty="0">
              <a:latin typeface="+mj-lt"/>
            </a:endParaRPr>
          </a:p>
        </p:txBody>
      </p:sp>
      <p:sp>
        <p:nvSpPr>
          <p:cNvPr id="72" name="TextBox 63"/>
          <p:cNvSpPr txBox="1"/>
          <p:nvPr/>
        </p:nvSpPr>
        <p:spPr>
          <a:xfrm>
            <a:off x="6773072" y="35606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3" name="Straight Connector 72"/>
          <p:cNvCxnSpPr/>
          <p:nvPr/>
        </p:nvCxnSpPr>
        <p:spPr>
          <a:xfrm>
            <a:off x="6755913" y="35617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7009515" y="5625621"/>
            <a:ext cx="8627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Mariah</a:t>
            </a:r>
            <a:endParaRPr lang="id-ID" sz="1400" b="1" dirty="0">
              <a:latin typeface="+mj-lt"/>
            </a:endParaRPr>
          </a:p>
        </p:txBody>
      </p:sp>
      <p:sp>
        <p:nvSpPr>
          <p:cNvPr id="75" name="TextBox 63"/>
          <p:cNvSpPr txBox="1"/>
          <p:nvPr/>
        </p:nvSpPr>
        <p:spPr>
          <a:xfrm>
            <a:off x="6773072" y="59375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6" name="Straight Connector 75"/>
          <p:cNvCxnSpPr/>
          <p:nvPr/>
        </p:nvCxnSpPr>
        <p:spPr>
          <a:xfrm>
            <a:off x="6755913" y="59386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9773220" y="3248753"/>
            <a:ext cx="5822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Chris</a:t>
            </a:r>
            <a:endParaRPr lang="id-ID" sz="1400" b="1" dirty="0">
              <a:latin typeface="+mj-lt"/>
            </a:endParaRPr>
          </a:p>
        </p:txBody>
      </p:sp>
      <p:sp>
        <p:nvSpPr>
          <p:cNvPr id="78" name="TextBox 63"/>
          <p:cNvSpPr txBox="1"/>
          <p:nvPr/>
        </p:nvSpPr>
        <p:spPr>
          <a:xfrm>
            <a:off x="9396514" y="3560670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79" name="Straight Connector 78"/>
          <p:cNvCxnSpPr/>
          <p:nvPr/>
        </p:nvCxnSpPr>
        <p:spPr>
          <a:xfrm>
            <a:off x="9379355" y="3561790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9673834" y="5625621"/>
            <a:ext cx="7809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+mj-lt"/>
              </a:rPr>
              <a:t>Jenna</a:t>
            </a:r>
            <a:endParaRPr lang="id-ID" sz="1400" b="1" dirty="0">
              <a:latin typeface="+mj-lt"/>
            </a:endParaRPr>
          </a:p>
        </p:txBody>
      </p:sp>
      <p:sp>
        <p:nvSpPr>
          <p:cNvPr id="81" name="TextBox 63"/>
          <p:cNvSpPr txBox="1"/>
          <p:nvPr/>
        </p:nvSpPr>
        <p:spPr>
          <a:xfrm>
            <a:off x="9396514" y="5937538"/>
            <a:ext cx="13356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d-ID"/>
            </a:defPPr>
            <a:lvl1pPr marL="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16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332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498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66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583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2994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160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327" algn="l" defTabSz="9143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d-ID" sz="1200" dirty="0"/>
              <a:t>Creative Director</a:t>
            </a:r>
          </a:p>
        </p:txBody>
      </p:sp>
      <p:cxnSp>
        <p:nvCxnSpPr>
          <p:cNvPr id="82" name="Straight Connector 81"/>
          <p:cNvCxnSpPr/>
          <p:nvPr/>
        </p:nvCxnSpPr>
        <p:spPr>
          <a:xfrm>
            <a:off x="9379355" y="5938658"/>
            <a:ext cx="1369941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6" name="Picture Placeholder 15"/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8" name="Picture Placeholder 17"/>
          <p:cNvSpPr>
            <a:spLocks noGrp="1"/>
          </p:cNvSpPr>
          <p:nvPr>
            <p:ph type="pic" sz="quarter" idx="21"/>
          </p:nvPr>
        </p:nvSpPr>
        <p:spPr/>
      </p:sp>
    </p:spTree>
    <p:extLst>
      <p:ext uri="{BB962C8B-B14F-4D97-AF65-F5344CB8AC3E}">
        <p14:creationId xmlns:p14="http://schemas.microsoft.com/office/powerpoint/2010/main" val="319810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PICTURE PROFILE</a:t>
            </a:r>
          </a:p>
        </p:txBody>
      </p:sp>
      <p:sp>
        <p:nvSpPr>
          <p:cNvPr id="39" name="Content Placeholder 38"/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r>
              <a:rPr lang="en-US" dirty="0"/>
              <a:t>Anna Moon</a:t>
            </a:r>
          </a:p>
        </p:txBody>
      </p:sp>
      <p:sp>
        <p:nvSpPr>
          <p:cNvPr id="40" name="Text Placeholder 3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Project Manager</a:t>
            </a:r>
          </a:p>
        </p:txBody>
      </p:sp>
      <p:sp>
        <p:nvSpPr>
          <p:cNvPr id="41" name="Content Placeholder 40"/>
          <p:cNvSpPr>
            <a:spLocks noGrp="1"/>
          </p:cNvSpPr>
          <p:nvPr>
            <p:ph sz="quarter" idx="4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Replace it with your team profile. Feel free to edit it, happy design guys, we love you.</a:t>
            </a:r>
            <a:endParaRPr lang="id-ID" dirty="0"/>
          </a:p>
        </p:txBody>
      </p:sp>
      <p:sp>
        <p:nvSpPr>
          <p:cNvPr id="42" name="Content Placeholder 41"/>
          <p:cNvSpPr>
            <a:spLocks noGrp="1"/>
          </p:cNvSpPr>
          <p:nvPr>
            <p:ph sz="quarter" idx="41"/>
          </p:nvPr>
        </p:nvSpPr>
        <p:spPr/>
        <p:txBody>
          <a:bodyPr>
            <a:normAutofit/>
          </a:bodyPr>
          <a:lstStyle/>
          <a:p>
            <a:r>
              <a:rPr lang="en-US" dirty="0"/>
              <a:t>Thomas </a:t>
            </a:r>
            <a:r>
              <a:rPr lang="en-US" dirty="0" err="1"/>
              <a:t>Djord</a:t>
            </a:r>
            <a:endParaRPr lang="en-US" dirty="0"/>
          </a:p>
        </p:txBody>
      </p:sp>
      <p:sp>
        <p:nvSpPr>
          <p:cNvPr id="47" name="Text Placeholder 46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/>
              <a:t>Creative Editor</a:t>
            </a:r>
          </a:p>
        </p:txBody>
      </p:sp>
      <p:sp>
        <p:nvSpPr>
          <p:cNvPr id="49" name="Content Placeholder 48"/>
          <p:cNvSpPr>
            <a:spLocks noGrp="1"/>
          </p:cNvSpPr>
          <p:nvPr>
            <p:ph sz="quarter" idx="43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Replace it with your team profile. Feel free to edit it, happy design guys, we love you.</a:t>
            </a:r>
            <a:endParaRPr lang="id-ID" dirty="0"/>
          </a:p>
        </p:txBody>
      </p:sp>
      <p:sp>
        <p:nvSpPr>
          <p:cNvPr id="50" name="Content Placeholder 49"/>
          <p:cNvSpPr>
            <a:spLocks noGrp="1"/>
          </p:cNvSpPr>
          <p:nvPr>
            <p:ph sz="quarter" idx="44"/>
          </p:nvPr>
        </p:nvSpPr>
        <p:spPr/>
        <p:txBody>
          <a:bodyPr>
            <a:normAutofit/>
          </a:bodyPr>
          <a:lstStyle/>
          <a:p>
            <a:r>
              <a:rPr lang="en-US" dirty="0"/>
              <a:t>Lucas Khan</a:t>
            </a:r>
          </a:p>
        </p:txBody>
      </p:sp>
      <p:sp>
        <p:nvSpPr>
          <p:cNvPr id="51" name="Text Placeholder 50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/>
              <a:t>Programmer</a:t>
            </a:r>
          </a:p>
        </p:txBody>
      </p:sp>
      <p:sp>
        <p:nvSpPr>
          <p:cNvPr id="52" name="Content Placeholder 51"/>
          <p:cNvSpPr>
            <a:spLocks noGrp="1"/>
          </p:cNvSpPr>
          <p:nvPr>
            <p:ph sz="quarter" idx="46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Replace it with your team profile. Feel free to edit it, happy design guys, we love you.</a:t>
            </a:r>
            <a:endParaRPr lang="id-ID" dirty="0"/>
          </a:p>
        </p:txBody>
      </p:sp>
      <p:sp>
        <p:nvSpPr>
          <p:cNvPr id="53" name="Content Placeholder 52"/>
          <p:cNvSpPr>
            <a:spLocks noGrp="1"/>
          </p:cNvSpPr>
          <p:nvPr>
            <p:ph sz="quarter" idx="47"/>
          </p:nvPr>
        </p:nvSpPr>
        <p:spPr/>
        <p:txBody>
          <a:bodyPr>
            <a:normAutofit/>
          </a:bodyPr>
          <a:lstStyle/>
          <a:p>
            <a:r>
              <a:rPr lang="en-US" dirty="0"/>
              <a:t>Amanda </a:t>
            </a:r>
            <a:r>
              <a:rPr lang="en-US" dirty="0" err="1"/>
              <a:t>Biya</a:t>
            </a:r>
            <a:endParaRPr lang="en-US" dirty="0"/>
          </a:p>
        </p:txBody>
      </p:sp>
      <p:sp>
        <p:nvSpPr>
          <p:cNvPr id="54" name="Text Placeholder 53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dirty="0"/>
              <a:t>Accountant</a:t>
            </a:r>
          </a:p>
        </p:txBody>
      </p:sp>
      <p:sp>
        <p:nvSpPr>
          <p:cNvPr id="55" name="Content Placeholder 54"/>
          <p:cNvSpPr>
            <a:spLocks noGrp="1"/>
          </p:cNvSpPr>
          <p:nvPr>
            <p:ph sz="quarter" idx="49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Replace it with your team profile. Feel free to edit it, happy design guys, we love you.</a:t>
            </a:r>
            <a:endParaRPr lang="id-ID" dirty="0"/>
          </a:p>
        </p:txBody>
      </p:sp>
      <p:sp>
        <p:nvSpPr>
          <p:cNvPr id="56" name="Content Placeholder 55"/>
          <p:cNvSpPr>
            <a:spLocks noGrp="1"/>
          </p:cNvSpPr>
          <p:nvPr>
            <p:ph sz="quarter" idx="50"/>
          </p:nvPr>
        </p:nvSpPr>
        <p:spPr/>
        <p:txBody>
          <a:bodyPr>
            <a:normAutofit/>
          </a:bodyPr>
          <a:lstStyle/>
          <a:p>
            <a:r>
              <a:rPr lang="en-US" dirty="0"/>
              <a:t>Donald Ace</a:t>
            </a:r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en-US" dirty="0"/>
              <a:t>Designer</a:t>
            </a:r>
          </a:p>
        </p:txBody>
      </p:sp>
      <p:sp>
        <p:nvSpPr>
          <p:cNvPr id="58" name="Content Placeholder 57"/>
          <p:cNvSpPr>
            <a:spLocks noGrp="1"/>
          </p:cNvSpPr>
          <p:nvPr>
            <p:ph sz="quarter" idx="52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Replace it with your team profile. Feel free to edit it, happy design guys, we love you.</a:t>
            </a:r>
            <a:endParaRPr lang="id-ID" dirty="0"/>
          </a:p>
        </p:txBody>
      </p:sp>
      <p:sp>
        <p:nvSpPr>
          <p:cNvPr id="59" name="Content Placeholder 58"/>
          <p:cNvSpPr>
            <a:spLocks noGrp="1"/>
          </p:cNvSpPr>
          <p:nvPr>
            <p:ph sz="quarter" idx="53"/>
          </p:nvPr>
        </p:nvSpPr>
        <p:spPr/>
        <p:txBody>
          <a:bodyPr>
            <a:normAutofit/>
          </a:bodyPr>
          <a:lstStyle/>
          <a:p>
            <a:r>
              <a:rPr lang="en-US" dirty="0"/>
              <a:t>Harris Style</a:t>
            </a:r>
          </a:p>
        </p:txBody>
      </p:sp>
      <p:sp>
        <p:nvSpPr>
          <p:cNvPr id="60" name="Text Placeholder 59"/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US" dirty="0"/>
              <a:t>Lawyer</a:t>
            </a:r>
          </a:p>
        </p:txBody>
      </p:sp>
      <p:sp>
        <p:nvSpPr>
          <p:cNvPr id="61" name="Content Placeholder 60"/>
          <p:cNvSpPr>
            <a:spLocks noGrp="1"/>
          </p:cNvSpPr>
          <p:nvPr>
            <p:ph sz="quarter" idx="55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/>
              <a:t>Replace it with your team profile. Feel free to edit it, happy design guys, we love you.</a:t>
            </a:r>
            <a:endParaRPr lang="id-ID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2" name="Picture Placeholder 11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Picture Placeholder 13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3677443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 PICTURE PROFILE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40"/>
          </p:nvPr>
        </p:nvSpPr>
        <p:spPr>
          <a:xfrm>
            <a:off x="651203" y="4128786"/>
            <a:ext cx="1945222" cy="180631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team.</a:t>
            </a:r>
            <a:endParaRPr lang="id-ID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41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43"/>
          </p:nvPr>
        </p:nvSpPr>
        <p:spPr>
          <a:xfrm>
            <a:off x="2881902" y="4161183"/>
            <a:ext cx="1945222" cy="180631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team.</a:t>
            </a:r>
            <a:endParaRPr lang="id-ID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44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31" name="Content Placeholder 30"/>
          <p:cNvSpPr>
            <a:spLocks noGrp="1"/>
          </p:cNvSpPr>
          <p:nvPr>
            <p:ph sz="quarter" idx="46"/>
          </p:nvPr>
        </p:nvSpPr>
        <p:spPr>
          <a:xfrm>
            <a:off x="5125253" y="4161183"/>
            <a:ext cx="1945222" cy="180631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team.</a:t>
            </a:r>
            <a:endParaRPr lang="id-ID" dirty="0"/>
          </a:p>
        </p:txBody>
      </p:sp>
      <p:sp>
        <p:nvSpPr>
          <p:cNvPr id="68" name="Content Placeholder 67"/>
          <p:cNvSpPr>
            <a:spLocks noGrp="1"/>
          </p:cNvSpPr>
          <p:nvPr>
            <p:ph sz="quarter" idx="47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69" name="Text Placeholder 6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70" name="Content Placeholder 69"/>
          <p:cNvSpPr>
            <a:spLocks noGrp="1"/>
          </p:cNvSpPr>
          <p:nvPr>
            <p:ph sz="quarter" idx="49"/>
          </p:nvPr>
        </p:nvSpPr>
        <p:spPr>
          <a:xfrm>
            <a:off x="7381352" y="4193580"/>
            <a:ext cx="1945222" cy="180631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team.</a:t>
            </a:r>
            <a:endParaRPr lang="id-ID" dirty="0"/>
          </a:p>
        </p:txBody>
      </p:sp>
      <p:sp>
        <p:nvSpPr>
          <p:cNvPr id="71" name="Content Placeholder 70"/>
          <p:cNvSpPr>
            <a:spLocks noGrp="1"/>
          </p:cNvSpPr>
          <p:nvPr>
            <p:ph sz="quarter" idx="50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72" name="Text Placeholder 71"/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73" name="Content Placeholder 72"/>
          <p:cNvSpPr>
            <a:spLocks noGrp="1"/>
          </p:cNvSpPr>
          <p:nvPr>
            <p:ph sz="quarter" idx="52"/>
          </p:nvPr>
        </p:nvSpPr>
        <p:spPr>
          <a:xfrm>
            <a:off x="9637178" y="4193580"/>
            <a:ext cx="1945222" cy="1806311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team.</a:t>
            </a:r>
            <a:endParaRPr lang="id-ID" dirty="0"/>
          </a:p>
        </p:txBody>
      </p:sp>
      <p:cxnSp>
        <p:nvCxnSpPr>
          <p:cNvPr id="90" name="Straight Connector 89"/>
          <p:cNvCxnSpPr>
            <a:cxnSpLocks/>
          </p:cNvCxnSpPr>
          <p:nvPr/>
        </p:nvCxnSpPr>
        <p:spPr>
          <a:xfrm>
            <a:off x="719633" y="4107915"/>
            <a:ext cx="182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1" name="Straight Connector 90"/>
          <p:cNvCxnSpPr>
            <a:cxnSpLocks/>
          </p:cNvCxnSpPr>
          <p:nvPr/>
        </p:nvCxnSpPr>
        <p:spPr>
          <a:xfrm>
            <a:off x="2894602" y="4107915"/>
            <a:ext cx="182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>
            <a:cxnSpLocks/>
          </p:cNvCxnSpPr>
          <p:nvPr/>
        </p:nvCxnSpPr>
        <p:spPr>
          <a:xfrm>
            <a:off x="5177894" y="4107915"/>
            <a:ext cx="182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>
            <a:cxnSpLocks/>
          </p:cNvCxnSpPr>
          <p:nvPr/>
        </p:nvCxnSpPr>
        <p:spPr>
          <a:xfrm>
            <a:off x="7394052" y="4107915"/>
            <a:ext cx="182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>
            <a:cxnSpLocks/>
          </p:cNvCxnSpPr>
          <p:nvPr/>
        </p:nvCxnSpPr>
        <p:spPr>
          <a:xfrm>
            <a:off x="9713910" y="4107915"/>
            <a:ext cx="18288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3" name="Picture Placeholder 12"/>
          <p:cNvSpPr>
            <a:spLocks noGrp="1"/>
          </p:cNvSpPr>
          <p:nvPr>
            <p:ph type="pic" sz="quarter" idx="22"/>
          </p:nvPr>
        </p:nvSpPr>
        <p:spPr/>
      </p:sp>
    </p:spTree>
    <p:extLst>
      <p:ext uri="{BB962C8B-B14F-4D97-AF65-F5344CB8AC3E}">
        <p14:creationId xmlns:p14="http://schemas.microsoft.com/office/powerpoint/2010/main" val="304536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PICTURE PROFILE</a:t>
            </a:r>
          </a:p>
        </p:txBody>
      </p:sp>
      <p:sp>
        <p:nvSpPr>
          <p:cNvPr id="49" name="Content Placeholder 48"/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50" name="Text Placeholder 4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51" name="Content Placeholder 50"/>
          <p:cNvSpPr>
            <a:spLocks noGrp="1"/>
          </p:cNvSpPr>
          <p:nvPr>
            <p:ph sz="quarter" idx="40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sp>
        <p:nvSpPr>
          <p:cNvPr id="52" name="Content Placeholder 51"/>
          <p:cNvSpPr>
            <a:spLocks noGrp="1"/>
          </p:cNvSpPr>
          <p:nvPr>
            <p:ph sz="quarter" idx="41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54" name="Content Placeholder 53"/>
          <p:cNvSpPr>
            <a:spLocks noGrp="1"/>
          </p:cNvSpPr>
          <p:nvPr>
            <p:ph sz="quarter" idx="43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sp>
        <p:nvSpPr>
          <p:cNvPr id="55" name="Content Placeholder 54"/>
          <p:cNvSpPr>
            <a:spLocks noGrp="1"/>
          </p:cNvSpPr>
          <p:nvPr>
            <p:ph sz="quarter" idx="44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56" name="Text Placeholder 55"/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57" name="Content Placeholder 56"/>
          <p:cNvSpPr>
            <a:spLocks noGrp="1"/>
          </p:cNvSpPr>
          <p:nvPr>
            <p:ph sz="quarter" idx="46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sp>
        <p:nvSpPr>
          <p:cNvPr id="58" name="Content Placeholder 57"/>
          <p:cNvSpPr>
            <a:spLocks noGrp="1"/>
          </p:cNvSpPr>
          <p:nvPr>
            <p:ph sz="quarter" idx="47"/>
          </p:nvPr>
        </p:nvSpPr>
        <p:spPr/>
        <p:txBody>
          <a:bodyPr/>
          <a:lstStyle/>
          <a:p>
            <a:r>
              <a:rPr lang="en-US" dirty="0"/>
              <a:t>Insert Name</a:t>
            </a:r>
          </a:p>
        </p:txBody>
      </p:sp>
      <p:sp>
        <p:nvSpPr>
          <p:cNvPr id="59" name="Text Placeholder 58"/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dirty="0"/>
              <a:t>Insert title here</a:t>
            </a:r>
          </a:p>
        </p:txBody>
      </p:sp>
      <p:sp>
        <p:nvSpPr>
          <p:cNvPr id="60" name="Content Placeholder 59"/>
          <p:cNvSpPr>
            <a:spLocks noGrp="1"/>
          </p:cNvSpPr>
          <p:nvPr>
            <p:ph sz="quarter" idx="49"/>
          </p:nvPr>
        </p:nvSpPr>
        <p:spPr/>
        <p:txBody>
          <a:bodyPr/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n-US" dirty="0"/>
              <a:t>Insert picture on picture placeholder, insert name and title, after that fill this box with some description </a:t>
            </a:r>
            <a:r>
              <a:rPr lang="en-US" dirty="0" err="1"/>
              <a:t>abour</a:t>
            </a:r>
            <a:r>
              <a:rPr lang="en-US" dirty="0"/>
              <a:t> your awesome team, </a:t>
            </a:r>
            <a:r>
              <a:rPr lang="en-US" dirty="0" err="1"/>
              <a:t>goodluck</a:t>
            </a:r>
            <a:r>
              <a:rPr lang="en-US" dirty="0"/>
              <a:t>!.</a:t>
            </a:r>
            <a:endParaRPr lang="id-ID" dirty="0"/>
          </a:p>
        </p:txBody>
      </p:sp>
      <p:sp>
        <p:nvSpPr>
          <p:cNvPr id="63" name="Freeform 27"/>
          <p:cNvSpPr>
            <a:spLocks noEditPoints="1"/>
          </p:cNvSpPr>
          <p:nvPr/>
        </p:nvSpPr>
        <p:spPr bwMode="auto">
          <a:xfrm>
            <a:off x="3553498" y="5541850"/>
            <a:ext cx="432658" cy="43391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248 w 437"/>
              <a:gd name="T11" fmla="*/ 295 h 438"/>
              <a:gd name="T12" fmla="*/ 204 w 437"/>
              <a:gd name="T13" fmla="*/ 274 h 438"/>
              <a:gd name="T14" fmla="*/ 192 w 437"/>
              <a:gd name="T15" fmla="*/ 322 h 438"/>
              <a:gd name="T16" fmla="*/ 175 w 437"/>
              <a:gd name="T17" fmla="*/ 357 h 438"/>
              <a:gd name="T18" fmla="*/ 159 w 437"/>
              <a:gd name="T19" fmla="*/ 364 h 438"/>
              <a:gd name="T20" fmla="*/ 152 w 437"/>
              <a:gd name="T21" fmla="*/ 353 h 438"/>
              <a:gd name="T22" fmla="*/ 156 w 437"/>
              <a:gd name="T23" fmla="*/ 312 h 438"/>
              <a:gd name="T24" fmla="*/ 179 w 437"/>
              <a:gd name="T25" fmla="*/ 216 h 438"/>
              <a:gd name="T26" fmla="*/ 173 w 437"/>
              <a:gd name="T27" fmla="*/ 188 h 438"/>
              <a:gd name="T28" fmla="*/ 207 w 437"/>
              <a:gd name="T29" fmla="*/ 142 h 438"/>
              <a:gd name="T30" fmla="*/ 232 w 437"/>
              <a:gd name="T31" fmla="*/ 168 h 438"/>
              <a:gd name="T32" fmla="*/ 217 w 437"/>
              <a:gd name="T33" fmla="*/ 232 h 438"/>
              <a:gd name="T34" fmla="*/ 244 w 437"/>
              <a:gd name="T35" fmla="*/ 265 h 438"/>
              <a:gd name="T36" fmla="*/ 300 w 437"/>
              <a:gd name="T37" fmla="*/ 171 h 438"/>
              <a:gd name="T38" fmla="*/ 225 w 437"/>
              <a:gd name="T39" fmla="*/ 104 h 438"/>
              <a:gd name="T40" fmla="*/ 139 w 437"/>
              <a:gd name="T41" fmla="*/ 188 h 438"/>
              <a:gd name="T42" fmla="*/ 151 w 437"/>
              <a:gd name="T43" fmla="*/ 223 h 438"/>
              <a:gd name="T44" fmla="*/ 152 w 437"/>
              <a:gd name="T45" fmla="*/ 233 h 438"/>
              <a:gd name="T46" fmla="*/ 149 w 437"/>
              <a:gd name="T47" fmla="*/ 247 h 438"/>
              <a:gd name="T48" fmla="*/ 141 w 437"/>
              <a:gd name="T49" fmla="*/ 251 h 438"/>
              <a:gd name="T50" fmla="*/ 104 w 437"/>
              <a:gd name="T51" fmla="*/ 184 h 438"/>
              <a:gd name="T52" fmla="*/ 231 w 437"/>
              <a:gd name="T53" fmla="*/ 74 h 438"/>
              <a:gd name="T54" fmla="*/ 343 w 437"/>
              <a:gd name="T55" fmla="*/ 174 h 438"/>
              <a:gd name="T56" fmla="*/ 248 w 437"/>
              <a:gd name="T57" fmla="*/ 29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248" y="295"/>
                </a:moveTo>
                <a:cubicBezTo>
                  <a:pt x="228" y="295"/>
                  <a:pt x="210" y="287"/>
                  <a:pt x="204" y="274"/>
                </a:cubicBezTo>
                <a:cubicBezTo>
                  <a:pt x="204" y="274"/>
                  <a:pt x="194" y="313"/>
                  <a:pt x="192" y="322"/>
                </a:cubicBezTo>
                <a:cubicBezTo>
                  <a:pt x="190" y="330"/>
                  <a:pt x="183" y="347"/>
                  <a:pt x="175" y="357"/>
                </a:cubicBezTo>
                <a:cubicBezTo>
                  <a:pt x="169" y="361"/>
                  <a:pt x="162" y="365"/>
                  <a:pt x="159" y="364"/>
                </a:cubicBezTo>
                <a:cubicBezTo>
                  <a:pt x="152" y="362"/>
                  <a:pt x="152" y="353"/>
                  <a:pt x="152" y="353"/>
                </a:cubicBezTo>
                <a:cubicBezTo>
                  <a:pt x="152" y="340"/>
                  <a:pt x="152" y="324"/>
                  <a:pt x="156" y="312"/>
                </a:cubicBezTo>
                <a:cubicBezTo>
                  <a:pt x="161" y="298"/>
                  <a:pt x="179" y="216"/>
                  <a:pt x="179" y="216"/>
                </a:cubicBezTo>
                <a:cubicBezTo>
                  <a:pt x="179" y="216"/>
                  <a:pt x="173" y="204"/>
                  <a:pt x="173" y="188"/>
                </a:cubicBezTo>
                <a:cubicBezTo>
                  <a:pt x="173" y="163"/>
                  <a:pt x="189" y="142"/>
                  <a:pt x="207" y="142"/>
                </a:cubicBezTo>
                <a:cubicBezTo>
                  <a:pt x="224" y="142"/>
                  <a:pt x="232" y="154"/>
                  <a:pt x="232" y="168"/>
                </a:cubicBezTo>
                <a:cubicBezTo>
                  <a:pt x="232" y="185"/>
                  <a:pt x="221" y="209"/>
                  <a:pt x="217" y="232"/>
                </a:cubicBezTo>
                <a:cubicBezTo>
                  <a:pt x="211" y="250"/>
                  <a:pt x="225" y="265"/>
                  <a:pt x="244" y="265"/>
                </a:cubicBezTo>
                <a:cubicBezTo>
                  <a:pt x="277" y="265"/>
                  <a:pt x="300" y="223"/>
                  <a:pt x="300" y="171"/>
                </a:cubicBezTo>
                <a:cubicBezTo>
                  <a:pt x="300" y="133"/>
                  <a:pt x="273" y="104"/>
                  <a:pt x="225" y="104"/>
                </a:cubicBezTo>
                <a:cubicBezTo>
                  <a:pt x="173" y="104"/>
                  <a:pt x="139" y="144"/>
                  <a:pt x="139" y="188"/>
                </a:cubicBezTo>
                <a:cubicBezTo>
                  <a:pt x="139" y="204"/>
                  <a:pt x="144" y="215"/>
                  <a:pt x="151" y="223"/>
                </a:cubicBezTo>
                <a:cubicBezTo>
                  <a:pt x="155" y="227"/>
                  <a:pt x="155" y="229"/>
                  <a:pt x="152" y="233"/>
                </a:cubicBezTo>
                <a:cubicBezTo>
                  <a:pt x="152" y="236"/>
                  <a:pt x="151" y="244"/>
                  <a:pt x="149" y="247"/>
                </a:cubicBezTo>
                <a:cubicBezTo>
                  <a:pt x="148" y="251"/>
                  <a:pt x="145" y="254"/>
                  <a:pt x="141" y="251"/>
                </a:cubicBezTo>
                <a:cubicBezTo>
                  <a:pt x="116" y="241"/>
                  <a:pt x="104" y="215"/>
                  <a:pt x="104" y="184"/>
                </a:cubicBezTo>
                <a:cubicBezTo>
                  <a:pt x="104" y="135"/>
                  <a:pt x="147" y="74"/>
                  <a:pt x="231" y="74"/>
                </a:cubicBezTo>
                <a:cubicBezTo>
                  <a:pt x="298" y="74"/>
                  <a:pt x="343" y="123"/>
                  <a:pt x="343" y="174"/>
                </a:cubicBezTo>
                <a:cubicBezTo>
                  <a:pt x="343" y="244"/>
                  <a:pt x="304" y="295"/>
                  <a:pt x="248" y="295"/>
                </a:cubicBezTo>
                <a:close/>
              </a:path>
            </a:pathLst>
          </a:custGeom>
          <a:solidFill>
            <a:srgbClr val="CB2027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28"/>
          <p:cNvSpPr>
            <a:spLocks noEditPoints="1"/>
          </p:cNvSpPr>
          <p:nvPr/>
        </p:nvSpPr>
        <p:spPr bwMode="auto">
          <a:xfrm>
            <a:off x="6748035" y="5541850"/>
            <a:ext cx="432658" cy="433914"/>
          </a:xfrm>
          <a:custGeom>
            <a:avLst/>
            <a:gdLst>
              <a:gd name="T0" fmla="*/ 215 w 437"/>
              <a:gd name="T1" fmla="*/ 173 h 438"/>
              <a:gd name="T2" fmla="*/ 220 w 437"/>
              <a:gd name="T3" fmla="*/ 128 h 438"/>
              <a:gd name="T4" fmla="*/ 227 w 437"/>
              <a:gd name="T5" fmla="*/ 173 h 438"/>
              <a:gd name="T6" fmla="*/ 265 w 437"/>
              <a:gd name="T7" fmla="*/ 269 h 438"/>
              <a:gd name="T8" fmla="*/ 253 w 437"/>
              <a:gd name="T9" fmla="*/ 319 h 438"/>
              <a:gd name="T10" fmla="*/ 240 w 437"/>
              <a:gd name="T11" fmla="*/ 319 h 438"/>
              <a:gd name="T12" fmla="*/ 240 w 437"/>
              <a:gd name="T13" fmla="*/ 230 h 438"/>
              <a:gd name="T14" fmla="*/ 253 w 437"/>
              <a:gd name="T15" fmla="*/ 253 h 438"/>
              <a:gd name="T16" fmla="*/ 251 w 437"/>
              <a:gd name="T17" fmla="*/ 269 h 438"/>
              <a:gd name="T18" fmla="*/ 243 w 437"/>
              <a:gd name="T19" fmla="*/ 262 h 438"/>
              <a:gd name="T20" fmla="*/ 243 w 437"/>
              <a:gd name="T21" fmla="*/ 310 h 438"/>
              <a:gd name="T22" fmla="*/ 251 w 437"/>
              <a:gd name="T23" fmla="*/ 303 h 438"/>
              <a:gd name="T24" fmla="*/ 144 w 437"/>
              <a:gd name="T25" fmla="*/ 244 h 438"/>
              <a:gd name="T26" fmla="*/ 158 w 437"/>
              <a:gd name="T27" fmla="*/ 244 h 438"/>
              <a:gd name="T28" fmla="*/ 128 w 437"/>
              <a:gd name="T29" fmla="*/ 230 h 438"/>
              <a:gd name="T30" fmla="*/ 201 w 437"/>
              <a:gd name="T31" fmla="*/ 306 h 438"/>
              <a:gd name="T32" fmla="*/ 194 w 437"/>
              <a:gd name="T33" fmla="*/ 303 h 438"/>
              <a:gd name="T34" fmla="*/ 179 w 437"/>
              <a:gd name="T35" fmla="*/ 307 h 438"/>
              <a:gd name="T36" fmla="*/ 197 w 437"/>
              <a:gd name="T37" fmla="*/ 318 h 438"/>
              <a:gd name="T38" fmla="*/ 219 w 437"/>
              <a:gd name="T39" fmla="*/ 319 h 438"/>
              <a:gd name="T40" fmla="*/ 204 w 437"/>
              <a:gd name="T41" fmla="*/ 303 h 438"/>
              <a:gd name="T42" fmla="*/ 0 w 437"/>
              <a:gd name="T43" fmla="*/ 219 h 438"/>
              <a:gd name="T44" fmla="*/ 253 w 437"/>
              <a:gd name="T45" fmla="*/ 177 h 438"/>
              <a:gd name="T46" fmla="*/ 273 w 437"/>
              <a:gd name="T47" fmla="*/ 189 h 438"/>
              <a:gd name="T48" fmla="*/ 297 w 437"/>
              <a:gd name="T49" fmla="*/ 191 h 438"/>
              <a:gd name="T50" fmla="*/ 281 w 437"/>
              <a:gd name="T51" fmla="*/ 173 h 438"/>
              <a:gd name="T52" fmla="*/ 269 w 437"/>
              <a:gd name="T53" fmla="*/ 177 h 438"/>
              <a:gd name="T54" fmla="*/ 253 w 437"/>
              <a:gd name="T55" fmla="*/ 116 h 438"/>
              <a:gd name="T56" fmla="*/ 205 w 437"/>
              <a:gd name="T57" fmla="*/ 187 h 438"/>
              <a:gd name="T58" fmla="*/ 243 w 437"/>
              <a:gd name="T59" fmla="*/ 172 h 438"/>
              <a:gd name="T60" fmla="*/ 220 w 437"/>
              <a:gd name="T61" fmla="*/ 115 h 438"/>
              <a:gd name="T62" fmla="*/ 199 w 437"/>
              <a:gd name="T63" fmla="*/ 172 h 438"/>
              <a:gd name="T64" fmla="*/ 162 w 437"/>
              <a:gd name="T65" fmla="*/ 191 h 438"/>
              <a:gd name="T66" fmla="*/ 197 w 437"/>
              <a:gd name="T67" fmla="*/ 91 h 438"/>
              <a:gd name="T68" fmla="*/ 158 w 437"/>
              <a:gd name="T69" fmla="*/ 91 h 438"/>
              <a:gd name="T70" fmla="*/ 305 w 437"/>
              <a:gd name="T71" fmla="*/ 212 h 438"/>
              <a:gd name="T72" fmla="*/ 91 w 437"/>
              <a:gd name="T73" fmla="*/ 298 h 438"/>
              <a:gd name="T74" fmla="*/ 353 w 437"/>
              <a:gd name="T75" fmla="*/ 298 h 438"/>
              <a:gd name="T76" fmla="*/ 312 w 437"/>
              <a:gd name="T77" fmla="*/ 289 h 438"/>
              <a:gd name="T78" fmla="*/ 286 w 437"/>
              <a:gd name="T79" fmla="*/ 307 h 438"/>
              <a:gd name="T80" fmla="*/ 298 w 437"/>
              <a:gd name="T81" fmla="*/ 301 h 438"/>
              <a:gd name="T82" fmla="*/ 312 w 437"/>
              <a:gd name="T83" fmla="*/ 301 h 438"/>
              <a:gd name="T84" fmla="*/ 277 w 437"/>
              <a:gd name="T85" fmla="*/ 315 h 438"/>
              <a:gd name="T86" fmla="*/ 279 w 437"/>
              <a:gd name="T87" fmla="*/ 257 h 438"/>
              <a:gd name="T88" fmla="*/ 312 w 437"/>
              <a:gd name="T89" fmla="*/ 271 h 438"/>
              <a:gd name="T90" fmla="*/ 293 w 437"/>
              <a:gd name="T91" fmla="*/ 264 h 438"/>
              <a:gd name="T92" fmla="*/ 286 w 437"/>
              <a:gd name="T93" fmla="*/ 277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7" h="438">
                <a:moveTo>
                  <a:pt x="220" y="179"/>
                </a:moveTo>
                <a:cubicBezTo>
                  <a:pt x="219" y="179"/>
                  <a:pt x="217" y="179"/>
                  <a:pt x="215" y="177"/>
                </a:cubicBezTo>
                <a:cubicBezTo>
                  <a:pt x="215" y="177"/>
                  <a:pt x="215" y="175"/>
                  <a:pt x="215" y="173"/>
                </a:cubicBezTo>
                <a:cubicBezTo>
                  <a:pt x="215" y="173"/>
                  <a:pt x="215" y="173"/>
                  <a:pt x="215" y="134"/>
                </a:cubicBezTo>
                <a:cubicBezTo>
                  <a:pt x="215" y="132"/>
                  <a:pt x="215" y="130"/>
                  <a:pt x="215" y="130"/>
                </a:cubicBezTo>
                <a:cubicBezTo>
                  <a:pt x="217" y="128"/>
                  <a:pt x="219" y="128"/>
                  <a:pt x="220" y="128"/>
                </a:cubicBezTo>
                <a:cubicBezTo>
                  <a:pt x="223" y="128"/>
                  <a:pt x="224" y="128"/>
                  <a:pt x="224" y="130"/>
                </a:cubicBezTo>
                <a:cubicBezTo>
                  <a:pt x="227" y="130"/>
                  <a:pt x="227" y="132"/>
                  <a:pt x="227" y="134"/>
                </a:cubicBezTo>
                <a:cubicBezTo>
                  <a:pt x="227" y="134"/>
                  <a:pt x="227" y="134"/>
                  <a:pt x="227" y="173"/>
                </a:cubicBezTo>
                <a:cubicBezTo>
                  <a:pt x="227" y="175"/>
                  <a:pt x="227" y="177"/>
                  <a:pt x="224" y="177"/>
                </a:cubicBezTo>
                <a:cubicBezTo>
                  <a:pt x="224" y="179"/>
                  <a:pt x="223" y="179"/>
                  <a:pt x="220" y="179"/>
                </a:cubicBezTo>
                <a:close/>
                <a:moveTo>
                  <a:pt x="265" y="269"/>
                </a:moveTo>
                <a:cubicBezTo>
                  <a:pt x="265" y="269"/>
                  <a:pt x="265" y="269"/>
                  <a:pt x="265" y="306"/>
                </a:cubicBezTo>
                <a:cubicBezTo>
                  <a:pt x="265" y="310"/>
                  <a:pt x="265" y="314"/>
                  <a:pt x="263" y="315"/>
                </a:cubicBezTo>
                <a:cubicBezTo>
                  <a:pt x="259" y="319"/>
                  <a:pt x="257" y="319"/>
                  <a:pt x="253" y="319"/>
                </a:cubicBezTo>
                <a:cubicBezTo>
                  <a:pt x="251" y="319"/>
                  <a:pt x="247" y="319"/>
                  <a:pt x="245" y="317"/>
                </a:cubicBezTo>
                <a:cubicBezTo>
                  <a:pt x="243" y="317"/>
                  <a:pt x="241" y="315"/>
                  <a:pt x="240" y="314"/>
                </a:cubicBezTo>
                <a:cubicBezTo>
                  <a:pt x="240" y="314"/>
                  <a:pt x="240" y="314"/>
                  <a:pt x="240" y="319"/>
                </a:cubicBezTo>
                <a:cubicBezTo>
                  <a:pt x="240" y="319"/>
                  <a:pt x="240" y="319"/>
                  <a:pt x="228" y="319"/>
                </a:cubicBezTo>
                <a:cubicBezTo>
                  <a:pt x="228" y="319"/>
                  <a:pt x="228" y="319"/>
                  <a:pt x="228" y="230"/>
                </a:cubicBezTo>
                <a:cubicBezTo>
                  <a:pt x="228" y="230"/>
                  <a:pt x="228" y="230"/>
                  <a:pt x="240" y="230"/>
                </a:cubicBezTo>
                <a:cubicBezTo>
                  <a:pt x="240" y="230"/>
                  <a:pt x="240" y="230"/>
                  <a:pt x="240" y="260"/>
                </a:cubicBezTo>
                <a:cubicBezTo>
                  <a:pt x="241" y="257"/>
                  <a:pt x="243" y="256"/>
                  <a:pt x="245" y="253"/>
                </a:cubicBezTo>
                <a:cubicBezTo>
                  <a:pt x="247" y="253"/>
                  <a:pt x="249" y="253"/>
                  <a:pt x="253" y="253"/>
                </a:cubicBezTo>
                <a:cubicBezTo>
                  <a:pt x="257" y="253"/>
                  <a:pt x="259" y="253"/>
                  <a:pt x="261" y="257"/>
                </a:cubicBezTo>
                <a:cubicBezTo>
                  <a:pt x="265" y="260"/>
                  <a:pt x="265" y="262"/>
                  <a:pt x="265" y="269"/>
                </a:cubicBezTo>
                <a:close/>
                <a:moveTo>
                  <a:pt x="251" y="269"/>
                </a:moveTo>
                <a:cubicBezTo>
                  <a:pt x="251" y="266"/>
                  <a:pt x="251" y="265"/>
                  <a:pt x="249" y="265"/>
                </a:cubicBezTo>
                <a:cubicBezTo>
                  <a:pt x="249" y="262"/>
                  <a:pt x="247" y="262"/>
                  <a:pt x="245" y="262"/>
                </a:cubicBezTo>
                <a:cubicBezTo>
                  <a:pt x="245" y="262"/>
                  <a:pt x="245" y="262"/>
                  <a:pt x="243" y="262"/>
                </a:cubicBezTo>
                <a:cubicBezTo>
                  <a:pt x="241" y="262"/>
                  <a:pt x="241" y="265"/>
                  <a:pt x="240" y="265"/>
                </a:cubicBezTo>
                <a:cubicBezTo>
                  <a:pt x="240" y="265"/>
                  <a:pt x="240" y="265"/>
                  <a:pt x="240" y="306"/>
                </a:cubicBezTo>
                <a:cubicBezTo>
                  <a:pt x="241" y="307"/>
                  <a:pt x="243" y="307"/>
                  <a:pt x="243" y="310"/>
                </a:cubicBezTo>
                <a:cubicBezTo>
                  <a:pt x="245" y="310"/>
                  <a:pt x="245" y="310"/>
                  <a:pt x="247" y="310"/>
                </a:cubicBezTo>
                <a:cubicBezTo>
                  <a:pt x="249" y="310"/>
                  <a:pt x="249" y="310"/>
                  <a:pt x="251" y="307"/>
                </a:cubicBezTo>
                <a:cubicBezTo>
                  <a:pt x="251" y="307"/>
                  <a:pt x="251" y="306"/>
                  <a:pt x="251" y="303"/>
                </a:cubicBezTo>
                <a:cubicBezTo>
                  <a:pt x="251" y="303"/>
                  <a:pt x="251" y="303"/>
                  <a:pt x="251" y="269"/>
                </a:cubicBezTo>
                <a:close/>
                <a:moveTo>
                  <a:pt x="128" y="244"/>
                </a:moveTo>
                <a:cubicBezTo>
                  <a:pt x="128" y="244"/>
                  <a:pt x="128" y="244"/>
                  <a:pt x="144" y="244"/>
                </a:cubicBezTo>
                <a:cubicBezTo>
                  <a:pt x="144" y="244"/>
                  <a:pt x="144" y="244"/>
                  <a:pt x="144" y="319"/>
                </a:cubicBezTo>
                <a:cubicBezTo>
                  <a:pt x="144" y="319"/>
                  <a:pt x="144" y="319"/>
                  <a:pt x="158" y="319"/>
                </a:cubicBezTo>
                <a:cubicBezTo>
                  <a:pt x="158" y="319"/>
                  <a:pt x="158" y="319"/>
                  <a:pt x="158" y="244"/>
                </a:cubicBezTo>
                <a:cubicBezTo>
                  <a:pt x="158" y="244"/>
                  <a:pt x="158" y="244"/>
                  <a:pt x="174" y="244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74" y="230"/>
                  <a:pt x="174" y="230"/>
                  <a:pt x="128" y="230"/>
                </a:cubicBezTo>
                <a:cubicBezTo>
                  <a:pt x="128" y="230"/>
                  <a:pt x="128" y="230"/>
                  <a:pt x="128" y="244"/>
                </a:cubicBezTo>
                <a:close/>
                <a:moveTo>
                  <a:pt x="204" y="303"/>
                </a:moveTo>
                <a:cubicBezTo>
                  <a:pt x="203" y="303"/>
                  <a:pt x="201" y="306"/>
                  <a:pt x="201" y="306"/>
                </a:cubicBezTo>
                <a:cubicBezTo>
                  <a:pt x="199" y="307"/>
                  <a:pt x="197" y="307"/>
                  <a:pt x="197" y="307"/>
                </a:cubicBezTo>
                <a:cubicBezTo>
                  <a:pt x="195" y="307"/>
                  <a:pt x="195" y="307"/>
                  <a:pt x="194" y="307"/>
                </a:cubicBezTo>
                <a:cubicBezTo>
                  <a:pt x="194" y="306"/>
                  <a:pt x="194" y="306"/>
                  <a:pt x="194" y="303"/>
                </a:cubicBezTo>
                <a:cubicBezTo>
                  <a:pt x="194" y="254"/>
                  <a:pt x="194" y="254"/>
                  <a:pt x="194" y="254"/>
                </a:cubicBezTo>
                <a:cubicBezTo>
                  <a:pt x="179" y="254"/>
                  <a:pt x="179" y="254"/>
                  <a:pt x="179" y="254"/>
                </a:cubicBezTo>
                <a:cubicBezTo>
                  <a:pt x="179" y="307"/>
                  <a:pt x="179" y="307"/>
                  <a:pt x="179" y="307"/>
                </a:cubicBezTo>
                <a:cubicBezTo>
                  <a:pt x="179" y="311"/>
                  <a:pt x="182" y="315"/>
                  <a:pt x="182" y="318"/>
                </a:cubicBezTo>
                <a:cubicBezTo>
                  <a:pt x="183" y="319"/>
                  <a:pt x="186" y="319"/>
                  <a:pt x="190" y="319"/>
                </a:cubicBezTo>
                <a:cubicBezTo>
                  <a:pt x="191" y="319"/>
                  <a:pt x="195" y="319"/>
                  <a:pt x="197" y="318"/>
                </a:cubicBezTo>
                <a:cubicBezTo>
                  <a:pt x="199" y="315"/>
                  <a:pt x="203" y="314"/>
                  <a:pt x="204" y="311"/>
                </a:cubicBezTo>
                <a:cubicBezTo>
                  <a:pt x="204" y="319"/>
                  <a:pt x="204" y="319"/>
                  <a:pt x="204" y="319"/>
                </a:cubicBezTo>
                <a:cubicBezTo>
                  <a:pt x="219" y="319"/>
                  <a:pt x="219" y="319"/>
                  <a:pt x="219" y="319"/>
                </a:cubicBezTo>
                <a:cubicBezTo>
                  <a:pt x="219" y="254"/>
                  <a:pt x="219" y="254"/>
                  <a:pt x="219" y="254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4" y="254"/>
                  <a:pt x="204" y="254"/>
                  <a:pt x="204" y="303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253" y="177"/>
                </a:moveTo>
                <a:cubicBezTo>
                  <a:pt x="253" y="183"/>
                  <a:pt x="253" y="185"/>
                  <a:pt x="256" y="187"/>
                </a:cubicBezTo>
                <a:cubicBezTo>
                  <a:pt x="257" y="191"/>
                  <a:pt x="261" y="191"/>
                  <a:pt x="264" y="191"/>
                </a:cubicBezTo>
                <a:cubicBezTo>
                  <a:pt x="268" y="191"/>
                  <a:pt x="269" y="191"/>
                  <a:pt x="273" y="189"/>
                </a:cubicBezTo>
                <a:cubicBezTo>
                  <a:pt x="276" y="187"/>
                  <a:pt x="280" y="185"/>
                  <a:pt x="281" y="181"/>
                </a:cubicBezTo>
                <a:cubicBezTo>
                  <a:pt x="281" y="181"/>
                  <a:pt x="281" y="181"/>
                  <a:pt x="281" y="191"/>
                </a:cubicBezTo>
                <a:cubicBezTo>
                  <a:pt x="281" y="191"/>
                  <a:pt x="281" y="191"/>
                  <a:pt x="297" y="191"/>
                </a:cubicBezTo>
                <a:cubicBezTo>
                  <a:pt x="297" y="191"/>
                  <a:pt x="297" y="191"/>
                  <a:pt x="297" y="116"/>
                </a:cubicBezTo>
                <a:cubicBezTo>
                  <a:pt x="297" y="116"/>
                  <a:pt x="297" y="116"/>
                  <a:pt x="281" y="116"/>
                </a:cubicBezTo>
                <a:cubicBezTo>
                  <a:pt x="281" y="116"/>
                  <a:pt x="281" y="116"/>
                  <a:pt x="281" y="173"/>
                </a:cubicBezTo>
                <a:cubicBezTo>
                  <a:pt x="280" y="173"/>
                  <a:pt x="280" y="176"/>
                  <a:pt x="277" y="177"/>
                </a:cubicBezTo>
                <a:cubicBezTo>
                  <a:pt x="276" y="177"/>
                  <a:pt x="273" y="177"/>
                  <a:pt x="273" y="177"/>
                </a:cubicBezTo>
                <a:cubicBezTo>
                  <a:pt x="272" y="177"/>
                  <a:pt x="269" y="177"/>
                  <a:pt x="269" y="177"/>
                </a:cubicBezTo>
                <a:cubicBezTo>
                  <a:pt x="269" y="176"/>
                  <a:pt x="269" y="176"/>
                  <a:pt x="269" y="173"/>
                </a:cubicBezTo>
                <a:cubicBezTo>
                  <a:pt x="269" y="173"/>
                  <a:pt x="269" y="173"/>
                  <a:pt x="269" y="116"/>
                </a:cubicBezTo>
                <a:cubicBezTo>
                  <a:pt x="269" y="116"/>
                  <a:pt x="269" y="116"/>
                  <a:pt x="253" y="116"/>
                </a:cubicBezTo>
                <a:cubicBezTo>
                  <a:pt x="253" y="116"/>
                  <a:pt x="253" y="116"/>
                  <a:pt x="253" y="177"/>
                </a:cubicBezTo>
                <a:close/>
                <a:moveTo>
                  <a:pt x="199" y="172"/>
                </a:moveTo>
                <a:cubicBezTo>
                  <a:pt x="199" y="177"/>
                  <a:pt x="201" y="183"/>
                  <a:pt x="205" y="187"/>
                </a:cubicBezTo>
                <a:cubicBezTo>
                  <a:pt x="209" y="191"/>
                  <a:pt x="212" y="191"/>
                  <a:pt x="220" y="191"/>
                </a:cubicBezTo>
                <a:cubicBezTo>
                  <a:pt x="227" y="191"/>
                  <a:pt x="232" y="191"/>
                  <a:pt x="236" y="187"/>
                </a:cubicBezTo>
                <a:cubicBezTo>
                  <a:pt x="240" y="183"/>
                  <a:pt x="243" y="177"/>
                  <a:pt x="243" y="172"/>
                </a:cubicBezTo>
                <a:cubicBezTo>
                  <a:pt x="243" y="172"/>
                  <a:pt x="243" y="172"/>
                  <a:pt x="243" y="135"/>
                </a:cubicBezTo>
                <a:cubicBezTo>
                  <a:pt x="243" y="128"/>
                  <a:pt x="240" y="124"/>
                  <a:pt x="236" y="120"/>
                </a:cubicBezTo>
                <a:cubicBezTo>
                  <a:pt x="232" y="116"/>
                  <a:pt x="227" y="115"/>
                  <a:pt x="220" y="115"/>
                </a:cubicBezTo>
                <a:cubicBezTo>
                  <a:pt x="215" y="115"/>
                  <a:pt x="209" y="116"/>
                  <a:pt x="205" y="120"/>
                </a:cubicBezTo>
                <a:cubicBezTo>
                  <a:pt x="201" y="124"/>
                  <a:pt x="199" y="128"/>
                  <a:pt x="199" y="135"/>
                </a:cubicBezTo>
                <a:cubicBezTo>
                  <a:pt x="199" y="172"/>
                  <a:pt x="199" y="172"/>
                  <a:pt x="199" y="172"/>
                </a:cubicBezTo>
                <a:close/>
                <a:moveTo>
                  <a:pt x="140" y="91"/>
                </a:moveTo>
                <a:cubicBezTo>
                  <a:pt x="140" y="91"/>
                  <a:pt x="140" y="91"/>
                  <a:pt x="162" y="152"/>
                </a:cubicBezTo>
                <a:cubicBezTo>
                  <a:pt x="162" y="152"/>
                  <a:pt x="162" y="152"/>
                  <a:pt x="162" y="191"/>
                </a:cubicBezTo>
                <a:cubicBezTo>
                  <a:pt x="162" y="191"/>
                  <a:pt x="162" y="191"/>
                  <a:pt x="178" y="191"/>
                </a:cubicBezTo>
                <a:cubicBezTo>
                  <a:pt x="178" y="191"/>
                  <a:pt x="178" y="191"/>
                  <a:pt x="178" y="150"/>
                </a:cubicBezTo>
                <a:cubicBezTo>
                  <a:pt x="178" y="150"/>
                  <a:pt x="178" y="150"/>
                  <a:pt x="197" y="91"/>
                </a:cubicBezTo>
                <a:cubicBezTo>
                  <a:pt x="197" y="91"/>
                  <a:pt x="197" y="91"/>
                  <a:pt x="179" y="91"/>
                </a:cubicBezTo>
                <a:cubicBezTo>
                  <a:pt x="179" y="91"/>
                  <a:pt x="179" y="91"/>
                  <a:pt x="170" y="131"/>
                </a:cubicBezTo>
                <a:cubicBezTo>
                  <a:pt x="170" y="131"/>
                  <a:pt x="170" y="131"/>
                  <a:pt x="158" y="91"/>
                </a:cubicBezTo>
                <a:cubicBezTo>
                  <a:pt x="158" y="91"/>
                  <a:pt x="158" y="91"/>
                  <a:pt x="140" y="91"/>
                </a:cubicBezTo>
                <a:close/>
                <a:moveTo>
                  <a:pt x="353" y="261"/>
                </a:moveTo>
                <a:cubicBezTo>
                  <a:pt x="353" y="234"/>
                  <a:pt x="332" y="212"/>
                  <a:pt x="305" y="212"/>
                </a:cubicBezTo>
                <a:cubicBezTo>
                  <a:pt x="305" y="212"/>
                  <a:pt x="305" y="212"/>
                  <a:pt x="140" y="212"/>
                </a:cubicBezTo>
                <a:cubicBezTo>
                  <a:pt x="112" y="212"/>
                  <a:pt x="91" y="234"/>
                  <a:pt x="91" y="261"/>
                </a:cubicBezTo>
                <a:cubicBezTo>
                  <a:pt x="91" y="261"/>
                  <a:pt x="91" y="261"/>
                  <a:pt x="91" y="298"/>
                </a:cubicBezTo>
                <a:cubicBezTo>
                  <a:pt x="91" y="326"/>
                  <a:pt x="112" y="347"/>
                  <a:pt x="140" y="347"/>
                </a:cubicBezTo>
                <a:cubicBezTo>
                  <a:pt x="140" y="347"/>
                  <a:pt x="140" y="347"/>
                  <a:pt x="305" y="347"/>
                </a:cubicBezTo>
                <a:cubicBezTo>
                  <a:pt x="332" y="347"/>
                  <a:pt x="353" y="326"/>
                  <a:pt x="353" y="298"/>
                </a:cubicBezTo>
                <a:cubicBezTo>
                  <a:pt x="353" y="261"/>
                  <a:pt x="353" y="261"/>
                  <a:pt x="353" y="261"/>
                </a:cubicBezTo>
                <a:close/>
                <a:moveTo>
                  <a:pt x="312" y="271"/>
                </a:moveTo>
                <a:cubicBezTo>
                  <a:pt x="312" y="271"/>
                  <a:pt x="312" y="271"/>
                  <a:pt x="312" y="289"/>
                </a:cubicBezTo>
                <a:cubicBezTo>
                  <a:pt x="312" y="289"/>
                  <a:pt x="312" y="289"/>
                  <a:pt x="286" y="289"/>
                </a:cubicBezTo>
                <a:cubicBezTo>
                  <a:pt x="286" y="289"/>
                  <a:pt x="286" y="289"/>
                  <a:pt x="286" y="301"/>
                </a:cubicBezTo>
                <a:cubicBezTo>
                  <a:pt x="286" y="303"/>
                  <a:pt x="286" y="306"/>
                  <a:pt x="286" y="307"/>
                </a:cubicBezTo>
                <a:cubicBezTo>
                  <a:pt x="289" y="307"/>
                  <a:pt x="289" y="310"/>
                  <a:pt x="293" y="310"/>
                </a:cubicBezTo>
                <a:cubicBezTo>
                  <a:pt x="294" y="310"/>
                  <a:pt x="294" y="307"/>
                  <a:pt x="297" y="307"/>
                </a:cubicBezTo>
                <a:cubicBezTo>
                  <a:pt x="297" y="306"/>
                  <a:pt x="298" y="303"/>
                  <a:pt x="298" y="301"/>
                </a:cubicBezTo>
                <a:cubicBezTo>
                  <a:pt x="298" y="301"/>
                  <a:pt x="298" y="301"/>
                  <a:pt x="298" y="297"/>
                </a:cubicBezTo>
                <a:cubicBezTo>
                  <a:pt x="298" y="297"/>
                  <a:pt x="298" y="297"/>
                  <a:pt x="312" y="297"/>
                </a:cubicBezTo>
                <a:cubicBezTo>
                  <a:pt x="312" y="297"/>
                  <a:pt x="312" y="297"/>
                  <a:pt x="312" y="301"/>
                </a:cubicBezTo>
                <a:cubicBezTo>
                  <a:pt x="312" y="307"/>
                  <a:pt x="310" y="311"/>
                  <a:pt x="306" y="315"/>
                </a:cubicBezTo>
                <a:cubicBezTo>
                  <a:pt x="302" y="319"/>
                  <a:pt x="298" y="322"/>
                  <a:pt x="290" y="322"/>
                </a:cubicBezTo>
                <a:cubicBezTo>
                  <a:pt x="285" y="322"/>
                  <a:pt x="281" y="319"/>
                  <a:pt x="277" y="315"/>
                </a:cubicBezTo>
                <a:cubicBezTo>
                  <a:pt x="275" y="311"/>
                  <a:pt x="273" y="306"/>
                  <a:pt x="273" y="301"/>
                </a:cubicBezTo>
                <a:cubicBezTo>
                  <a:pt x="273" y="301"/>
                  <a:pt x="273" y="301"/>
                  <a:pt x="273" y="271"/>
                </a:cubicBezTo>
                <a:cubicBezTo>
                  <a:pt x="273" y="265"/>
                  <a:pt x="275" y="261"/>
                  <a:pt x="279" y="257"/>
                </a:cubicBezTo>
                <a:cubicBezTo>
                  <a:pt x="281" y="254"/>
                  <a:pt x="286" y="252"/>
                  <a:pt x="293" y="252"/>
                </a:cubicBezTo>
                <a:cubicBezTo>
                  <a:pt x="298" y="252"/>
                  <a:pt x="302" y="254"/>
                  <a:pt x="306" y="257"/>
                </a:cubicBezTo>
                <a:cubicBezTo>
                  <a:pt x="310" y="260"/>
                  <a:pt x="312" y="265"/>
                  <a:pt x="312" y="271"/>
                </a:cubicBezTo>
                <a:close/>
                <a:moveTo>
                  <a:pt x="298" y="271"/>
                </a:moveTo>
                <a:cubicBezTo>
                  <a:pt x="298" y="269"/>
                  <a:pt x="297" y="267"/>
                  <a:pt x="297" y="265"/>
                </a:cubicBezTo>
                <a:cubicBezTo>
                  <a:pt x="294" y="264"/>
                  <a:pt x="294" y="264"/>
                  <a:pt x="293" y="264"/>
                </a:cubicBezTo>
                <a:cubicBezTo>
                  <a:pt x="290" y="264"/>
                  <a:pt x="289" y="264"/>
                  <a:pt x="286" y="265"/>
                </a:cubicBezTo>
                <a:cubicBezTo>
                  <a:pt x="286" y="267"/>
                  <a:pt x="286" y="269"/>
                  <a:pt x="286" y="271"/>
                </a:cubicBezTo>
                <a:cubicBezTo>
                  <a:pt x="286" y="271"/>
                  <a:pt x="286" y="271"/>
                  <a:pt x="286" y="277"/>
                </a:cubicBezTo>
                <a:cubicBezTo>
                  <a:pt x="286" y="277"/>
                  <a:pt x="286" y="277"/>
                  <a:pt x="298" y="277"/>
                </a:cubicBezTo>
                <a:cubicBezTo>
                  <a:pt x="298" y="277"/>
                  <a:pt x="298" y="277"/>
                  <a:pt x="298" y="271"/>
                </a:cubicBezTo>
                <a:close/>
              </a:path>
            </a:pathLst>
          </a:custGeom>
          <a:solidFill>
            <a:srgbClr val="BB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29"/>
          <p:cNvSpPr>
            <a:spLocks noEditPoints="1"/>
          </p:cNvSpPr>
          <p:nvPr/>
        </p:nvSpPr>
        <p:spPr bwMode="auto">
          <a:xfrm>
            <a:off x="6194753" y="5541850"/>
            <a:ext cx="432658" cy="43391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277 w 437"/>
              <a:gd name="T11" fmla="*/ 219 h 438"/>
              <a:gd name="T12" fmla="*/ 241 w 437"/>
              <a:gd name="T13" fmla="*/ 219 h 438"/>
              <a:gd name="T14" fmla="*/ 241 w 437"/>
              <a:gd name="T15" fmla="*/ 345 h 438"/>
              <a:gd name="T16" fmla="*/ 189 w 437"/>
              <a:gd name="T17" fmla="*/ 345 h 438"/>
              <a:gd name="T18" fmla="*/ 189 w 437"/>
              <a:gd name="T19" fmla="*/ 219 h 438"/>
              <a:gd name="T20" fmla="*/ 164 w 437"/>
              <a:gd name="T21" fmla="*/ 219 h 438"/>
              <a:gd name="T22" fmla="*/ 164 w 437"/>
              <a:gd name="T23" fmla="*/ 174 h 438"/>
              <a:gd name="T24" fmla="*/ 189 w 437"/>
              <a:gd name="T25" fmla="*/ 174 h 438"/>
              <a:gd name="T26" fmla="*/ 189 w 437"/>
              <a:gd name="T27" fmla="*/ 145 h 438"/>
              <a:gd name="T28" fmla="*/ 241 w 437"/>
              <a:gd name="T29" fmla="*/ 93 h 438"/>
              <a:gd name="T30" fmla="*/ 279 w 437"/>
              <a:gd name="T31" fmla="*/ 93 h 438"/>
              <a:gd name="T32" fmla="*/ 279 w 437"/>
              <a:gd name="T33" fmla="*/ 137 h 438"/>
              <a:gd name="T34" fmla="*/ 253 w 437"/>
              <a:gd name="T35" fmla="*/ 137 h 438"/>
              <a:gd name="T36" fmla="*/ 241 w 437"/>
              <a:gd name="T37" fmla="*/ 149 h 438"/>
              <a:gd name="T38" fmla="*/ 241 w 437"/>
              <a:gd name="T39" fmla="*/ 174 h 438"/>
              <a:gd name="T40" fmla="*/ 281 w 437"/>
              <a:gd name="T41" fmla="*/ 174 h 438"/>
              <a:gd name="T42" fmla="*/ 277 w 437"/>
              <a:gd name="T43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277" y="219"/>
                </a:moveTo>
                <a:cubicBezTo>
                  <a:pt x="241" y="219"/>
                  <a:pt x="241" y="219"/>
                  <a:pt x="241" y="219"/>
                </a:cubicBezTo>
                <a:cubicBezTo>
                  <a:pt x="241" y="275"/>
                  <a:pt x="241" y="345"/>
                  <a:pt x="241" y="345"/>
                </a:cubicBezTo>
                <a:cubicBezTo>
                  <a:pt x="189" y="345"/>
                  <a:pt x="189" y="345"/>
                  <a:pt x="189" y="345"/>
                </a:cubicBezTo>
                <a:cubicBezTo>
                  <a:pt x="189" y="345"/>
                  <a:pt x="189" y="276"/>
                  <a:pt x="189" y="219"/>
                </a:cubicBezTo>
                <a:cubicBezTo>
                  <a:pt x="164" y="219"/>
                  <a:pt x="164" y="219"/>
                  <a:pt x="164" y="219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89" y="125"/>
                  <a:pt x="199" y="93"/>
                  <a:pt x="241" y="93"/>
                </a:cubicBezTo>
                <a:cubicBezTo>
                  <a:pt x="279" y="93"/>
                  <a:pt x="279" y="93"/>
                  <a:pt x="279" y="93"/>
                </a:cubicBezTo>
                <a:cubicBezTo>
                  <a:pt x="279" y="137"/>
                  <a:pt x="279" y="137"/>
                  <a:pt x="279" y="137"/>
                </a:cubicBezTo>
                <a:cubicBezTo>
                  <a:pt x="279" y="137"/>
                  <a:pt x="256" y="137"/>
                  <a:pt x="253" y="137"/>
                </a:cubicBezTo>
                <a:cubicBezTo>
                  <a:pt x="248" y="137"/>
                  <a:pt x="241" y="138"/>
                  <a:pt x="241" y="149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81" y="174"/>
                  <a:pt x="281" y="174"/>
                  <a:pt x="281" y="174"/>
                </a:cubicBezTo>
                <a:cubicBezTo>
                  <a:pt x="277" y="219"/>
                  <a:pt x="277" y="219"/>
                  <a:pt x="277" y="219"/>
                </a:cubicBezTo>
                <a:close/>
              </a:path>
            </a:pathLst>
          </a:custGeom>
          <a:solidFill>
            <a:srgbClr val="3B59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30"/>
          <p:cNvSpPr>
            <a:spLocks noEditPoints="1"/>
          </p:cNvSpPr>
          <p:nvPr/>
        </p:nvSpPr>
        <p:spPr bwMode="auto">
          <a:xfrm>
            <a:off x="4106780" y="5541850"/>
            <a:ext cx="432239" cy="43391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334 w 437"/>
              <a:gd name="T11" fmla="*/ 162 h 438"/>
              <a:gd name="T12" fmla="*/ 334 w 437"/>
              <a:gd name="T13" fmla="*/ 171 h 438"/>
              <a:gd name="T14" fmla="*/ 171 w 437"/>
              <a:gd name="T15" fmla="*/ 333 h 438"/>
              <a:gd name="T16" fmla="*/ 84 w 437"/>
              <a:gd name="T17" fmla="*/ 308 h 438"/>
              <a:gd name="T18" fmla="*/ 97 w 437"/>
              <a:gd name="T19" fmla="*/ 309 h 438"/>
              <a:gd name="T20" fmla="*/ 168 w 437"/>
              <a:gd name="T21" fmla="*/ 284 h 438"/>
              <a:gd name="T22" fmla="*/ 114 w 437"/>
              <a:gd name="T23" fmla="*/ 245 h 438"/>
              <a:gd name="T24" fmla="*/ 126 w 437"/>
              <a:gd name="T25" fmla="*/ 246 h 438"/>
              <a:gd name="T26" fmla="*/ 141 w 437"/>
              <a:gd name="T27" fmla="*/ 243 h 438"/>
              <a:gd name="T28" fmla="*/ 94 w 437"/>
              <a:gd name="T29" fmla="*/ 186 h 438"/>
              <a:gd name="T30" fmla="*/ 120 w 437"/>
              <a:gd name="T31" fmla="*/ 194 h 438"/>
              <a:gd name="T32" fmla="*/ 96 w 437"/>
              <a:gd name="T33" fmla="*/ 146 h 438"/>
              <a:gd name="T34" fmla="*/ 102 w 437"/>
              <a:gd name="T35" fmla="*/ 117 h 438"/>
              <a:gd name="T36" fmla="*/ 222 w 437"/>
              <a:gd name="T37" fmla="*/ 177 h 438"/>
              <a:gd name="T38" fmla="*/ 219 w 437"/>
              <a:gd name="T39" fmla="*/ 164 h 438"/>
              <a:gd name="T40" fmla="*/ 277 w 437"/>
              <a:gd name="T41" fmla="*/ 105 h 438"/>
              <a:gd name="T42" fmla="*/ 319 w 437"/>
              <a:gd name="T43" fmla="*/ 125 h 438"/>
              <a:gd name="T44" fmla="*/ 355 w 437"/>
              <a:gd name="T45" fmla="*/ 111 h 438"/>
              <a:gd name="T46" fmla="*/ 330 w 437"/>
              <a:gd name="T47" fmla="*/ 141 h 438"/>
              <a:gd name="T48" fmla="*/ 363 w 437"/>
              <a:gd name="T49" fmla="*/ 132 h 438"/>
              <a:gd name="T50" fmla="*/ 334 w 437"/>
              <a:gd name="T51" fmla="*/ 16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334" y="162"/>
                </a:moveTo>
                <a:cubicBezTo>
                  <a:pt x="334" y="165"/>
                  <a:pt x="334" y="168"/>
                  <a:pt x="334" y="171"/>
                </a:cubicBezTo>
                <a:cubicBezTo>
                  <a:pt x="334" y="246"/>
                  <a:pt x="277" y="333"/>
                  <a:pt x="171" y="333"/>
                </a:cubicBezTo>
                <a:cubicBezTo>
                  <a:pt x="138" y="333"/>
                  <a:pt x="108" y="324"/>
                  <a:pt x="84" y="308"/>
                </a:cubicBezTo>
                <a:cubicBezTo>
                  <a:pt x="87" y="309"/>
                  <a:pt x="93" y="309"/>
                  <a:pt x="97" y="309"/>
                </a:cubicBezTo>
                <a:cubicBezTo>
                  <a:pt x="123" y="309"/>
                  <a:pt x="148" y="300"/>
                  <a:pt x="168" y="284"/>
                </a:cubicBezTo>
                <a:cubicBezTo>
                  <a:pt x="144" y="284"/>
                  <a:pt x="123" y="267"/>
                  <a:pt x="114" y="245"/>
                </a:cubicBezTo>
                <a:cubicBezTo>
                  <a:pt x="118" y="245"/>
                  <a:pt x="121" y="246"/>
                  <a:pt x="126" y="246"/>
                </a:cubicBezTo>
                <a:cubicBezTo>
                  <a:pt x="130" y="246"/>
                  <a:pt x="135" y="245"/>
                  <a:pt x="141" y="243"/>
                </a:cubicBezTo>
                <a:cubicBezTo>
                  <a:pt x="114" y="237"/>
                  <a:pt x="94" y="215"/>
                  <a:pt x="94" y="186"/>
                </a:cubicBezTo>
                <a:cubicBezTo>
                  <a:pt x="102" y="191"/>
                  <a:pt x="111" y="192"/>
                  <a:pt x="120" y="194"/>
                </a:cubicBezTo>
                <a:cubicBezTo>
                  <a:pt x="105" y="183"/>
                  <a:pt x="96" y="165"/>
                  <a:pt x="96" y="146"/>
                </a:cubicBezTo>
                <a:cubicBezTo>
                  <a:pt x="96" y="135"/>
                  <a:pt x="97" y="125"/>
                  <a:pt x="102" y="117"/>
                </a:cubicBezTo>
                <a:cubicBezTo>
                  <a:pt x="132" y="152"/>
                  <a:pt x="174" y="174"/>
                  <a:pt x="222" y="177"/>
                </a:cubicBezTo>
                <a:cubicBezTo>
                  <a:pt x="220" y="173"/>
                  <a:pt x="219" y="168"/>
                  <a:pt x="219" y="164"/>
                </a:cubicBezTo>
                <a:cubicBezTo>
                  <a:pt x="219" y="132"/>
                  <a:pt x="246" y="105"/>
                  <a:pt x="277" y="105"/>
                </a:cubicBezTo>
                <a:cubicBezTo>
                  <a:pt x="294" y="105"/>
                  <a:pt x="309" y="113"/>
                  <a:pt x="319" y="125"/>
                </a:cubicBezTo>
                <a:cubicBezTo>
                  <a:pt x="333" y="122"/>
                  <a:pt x="345" y="117"/>
                  <a:pt x="355" y="111"/>
                </a:cubicBezTo>
                <a:cubicBezTo>
                  <a:pt x="351" y="123"/>
                  <a:pt x="342" y="135"/>
                  <a:pt x="330" y="141"/>
                </a:cubicBezTo>
                <a:cubicBezTo>
                  <a:pt x="342" y="141"/>
                  <a:pt x="354" y="138"/>
                  <a:pt x="363" y="132"/>
                </a:cubicBezTo>
                <a:cubicBezTo>
                  <a:pt x="355" y="144"/>
                  <a:pt x="346" y="155"/>
                  <a:pt x="334" y="162"/>
                </a:cubicBezTo>
                <a:close/>
              </a:path>
            </a:pathLst>
          </a:custGeom>
          <a:solidFill>
            <a:srgbClr val="00ACE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32"/>
          <p:cNvSpPr>
            <a:spLocks noEditPoints="1"/>
          </p:cNvSpPr>
          <p:nvPr/>
        </p:nvSpPr>
        <p:spPr bwMode="auto">
          <a:xfrm>
            <a:off x="838200" y="5541850"/>
            <a:ext cx="433077" cy="433914"/>
          </a:xfrm>
          <a:custGeom>
            <a:avLst/>
            <a:gdLst>
              <a:gd name="T0" fmla="*/ 210 w 438"/>
              <a:gd name="T1" fmla="*/ 291 h 438"/>
              <a:gd name="T2" fmla="*/ 114 w 438"/>
              <a:gd name="T3" fmla="*/ 291 h 438"/>
              <a:gd name="T4" fmla="*/ 185 w 438"/>
              <a:gd name="T5" fmla="*/ 257 h 438"/>
              <a:gd name="T6" fmla="*/ 210 w 438"/>
              <a:gd name="T7" fmla="*/ 283 h 438"/>
              <a:gd name="T8" fmla="*/ 191 w 438"/>
              <a:gd name="T9" fmla="*/ 154 h 438"/>
              <a:gd name="T10" fmla="*/ 140 w 438"/>
              <a:gd name="T11" fmla="*/ 120 h 438"/>
              <a:gd name="T12" fmla="*/ 169 w 438"/>
              <a:gd name="T13" fmla="*/ 195 h 438"/>
              <a:gd name="T14" fmla="*/ 438 w 438"/>
              <a:gd name="T15" fmla="*/ 219 h 438"/>
              <a:gd name="T16" fmla="*/ 0 w 438"/>
              <a:gd name="T17" fmla="*/ 219 h 438"/>
              <a:gd name="T18" fmla="*/ 438 w 438"/>
              <a:gd name="T19" fmla="*/ 219 h 438"/>
              <a:gd name="T20" fmla="*/ 213 w 438"/>
              <a:gd name="T21" fmla="*/ 235 h 438"/>
              <a:gd name="T22" fmla="*/ 207 w 438"/>
              <a:gd name="T23" fmla="*/ 198 h 438"/>
              <a:gd name="T24" fmla="*/ 221 w 438"/>
              <a:gd name="T25" fmla="*/ 114 h 438"/>
              <a:gd name="T26" fmla="*/ 229 w 438"/>
              <a:gd name="T27" fmla="*/ 114 h 438"/>
              <a:gd name="T28" fmla="*/ 247 w 438"/>
              <a:gd name="T29" fmla="*/ 95 h 438"/>
              <a:gd name="T30" fmla="*/ 165 w 438"/>
              <a:gd name="T31" fmla="*/ 88 h 438"/>
              <a:gd name="T32" fmla="*/ 92 w 438"/>
              <a:gd name="T33" fmla="*/ 150 h 438"/>
              <a:gd name="T34" fmla="*/ 154 w 438"/>
              <a:gd name="T35" fmla="*/ 221 h 438"/>
              <a:gd name="T36" fmla="*/ 81 w 438"/>
              <a:gd name="T37" fmla="*/ 280 h 438"/>
              <a:gd name="T38" fmla="*/ 81 w 438"/>
              <a:gd name="T39" fmla="*/ 317 h 438"/>
              <a:gd name="T40" fmla="*/ 162 w 438"/>
              <a:gd name="T41" fmla="*/ 350 h 438"/>
              <a:gd name="T42" fmla="*/ 244 w 438"/>
              <a:gd name="T43" fmla="*/ 286 h 438"/>
              <a:gd name="T44" fmla="*/ 362 w 438"/>
              <a:gd name="T45" fmla="*/ 195 h 438"/>
              <a:gd name="T46" fmla="*/ 317 w 438"/>
              <a:gd name="T47" fmla="*/ 150 h 438"/>
              <a:gd name="T48" fmla="*/ 298 w 438"/>
              <a:gd name="T49" fmla="*/ 147 h 438"/>
              <a:gd name="T50" fmla="*/ 292 w 438"/>
              <a:gd name="T51" fmla="*/ 195 h 438"/>
              <a:gd name="T52" fmla="*/ 244 w 438"/>
              <a:gd name="T53" fmla="*/ 202 h 438"/>
              <a:gd name="T54" fmla="*/ 247 w 438"/>
              <a:gd name="T55" fmla="*/ 221 h 438"/>
              <a:gd name="T56" fmla="*/ 292 w 438"/>
              <a:gd name="T57" fmla="*/ 265 h 438"/>
              <a:gd name="T58" fmla="*/ 309 w 438"/>
              <a:gd name="T59" fmla="*/ 269 h 438"/>
              <a:gd name="T60" fmla="*/ 317 w 438"/>
              <a:gd name="T61" fmla="*/ 221 h 438"/>
              <a:gd name="T62" fmla="*/ 365 w 438"/>
              <a:gd name="T63" fmla="*/ 213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38" h="438">
                <a:moveTo>
                  <a:pt x="210" y="283"/>
                </a:moveTo>
                <a:cubicBezTo>
                  <a:pt x="210" y="286"/>
                  <a:pt x="210" y="291"/>
                  <a:pt x="210" y="291"/>
                </a:cubicBezTo>
                <a:cubicBezTo>
                  <a:pt x="210" y="313"/>
                  <a:pt x="196" y="325"/>
                  <a:pt x="162" y="325"/>
                </a:cubicBezTo>
                <a:cubicBezTo>
                  <a:pt x="137" y="325"/>
                  <a:pt x="114" y="309"/>
                  <a:pt x="114" y="291"/>
                </a:cubicBezTo>
                <a:cubicBezTo>
                  <a:pt x="114" y="272"/>
                  <a:pt x="140" y="257"/>
                  <a:pt x="165" y="257"/>
                </a:cubicBezTo>
                <a:cubicBezTo>
                  <a:pt x="173" y="257"/>
                  <a:pt x="177" y="257"/>
                  <a:pt x="185" y="257"/>
                </a:cubicBezTo>
                <a:cubicBezTo>
                  <a:pt x="185" y="261"/>
                  <a:pt x="185" y="261"/>
                  <a:pt x="188" y="261"/>
                </a:cubicBezTo>
                <a:cubicBezTo>
                  <a:pt x="199" y="272"/>
                  <a:pt x="205" y="275"/>
                  <a:pt x="210" y="283"/>
                </a:cubicBezTo>
                <a:close/>
                <a:moveTo>
                  <a:pt x="185" y="187"/>
                </a:moveTo>
                <a:cubicBezTo>
                  <a:pt x="191" y="181"/>
                  <a:pt x="196" y="170"/>
                  <a:pt x="191" y="154"/>
                </a:cubicBezTo>
                <a:cubicBezTo>
                  <a:pt x="188" y="131"/>
                  <a:pt x="173" y="114"/>
                  <a:pt x="154" y="114"/>
                </a:cubicBezTo>
                <a:cubicBezTo>
                  <a:pt x="151" y="114"/>
                  <a:pt x="143" y="114"/>
                  <a:pt x="140" y="120"/>
                </a:cubicBezTo>
                <a:cubicBezTo>
                  <a:pt x="132" y="128"/>
                  <a:pt x="132" y="139"/>
                  <a:pt x="132" y="150"/>
                </a:cubicBezTo>
                <a:cubicBezTo>
                  <a:pt x="135" y="173"/>
                  <a:pt x="151" y="195"/>
                  <a:pt x="169" y="195"/>
                </a:cubicBezTo>
                <a:cubicBezTo>
                  <a:pt x="177" y="195"/>
                  <a:pt x="180" y="192"/>
                  <a:pt x="185" y="187"/>
                </a:cubicBezTo>
                <a:close/>
                <a:moveTo>
                  <a:pt x="438" y="219"/>
                </a:moveTo>
                <a:cubicBezTo>
                  <a:pt x="438" y="339"/>
                  <a:pt x="339" y="438"/>
                  <a:pt x="219" y="438"/>
                </a:cubicBezTo>
                <a:cubicBezTo>
                  <a:pt x="99" y="438"/>
                  <a:pt x="0" y="339"/>
                  <a:pt x="0" y="219"/>
                </a:cubicBezTo>
                <a:cubicBezTo>
                  <a:pt x="0" y="99"/>
                  <a:pt x="99" y="0"/>
                  <a:pt x="219" y="0"/>
                </a:cubicBezTo>
                <a:cubicBezTo>
                  <a:pt x="339" y="0"/>
                  <a:pt x="438" y="99"/>
                  <a:pt x="438" y="219"/>
                </a:cubicBezTo>
                <a:close/>
                <a:moveTo>
                  <a:pt x="244" y="286"/>
                </a:moveTo>
                <a:cubicBezTo>
                  <a:pt x="244" y="265"/>
                  <a:pt x="236" y="249"/>
                  <a:pt x="213" y="235"/>
                </a:cubicBezTo>
                <a:cubicBezTo>
                  <a:pt x="202" y="227"/>
                  <a:pt x="196" y="218"/>
                  <a:pt x="196" y="213"/>
                </a:cubicBezTo>
                <a:cubicBezTo>
                  <a:pt x="196" y="210"/>
                  <a:pt x="196" y="206"/>
                  <a:pt x="207" y="198"/>
                </a:cubicBezTo>
                <a:cubicBezTo>
                  <a:pt x="225" y="184"/>
                  <a:pt x="233" y="168"/>
                  <a:pt x="233" y="150"/>
                </a:cubicBezTo>
                <a:cubicBezTo>
                  <a:pt x="233" y="136"/>
                  <a:pt x="229" y="125"/>
                  <a:pt x="221" y="114"/>
                </a:cubicBezTo>
                <a:cubicBezTo>
                  <a:pt x="221" y="114"/>
                  <a:pt x="221" y="114"/>
                  <a:pt x="225" y="114"/>
                </a:cubicBezTo>
                <a:cubicBezTo>
                  <a:pt x="229" y="114"/>
                  <a:pt x="229" y="114"/>
                  <a:pt x="229" y="114"/>
                </a:cubicBezTo>
                <a:cubicBezTo>
                  <a:pt x="229" y="114"/>
                  <a:pt x="229" y="114"/>
                  <a:pt x="247" y="99"/>
                </a:cubicBezTo>
                <a:cubicBezTo>
                  <a:pt x="247" y="99"/>
                  <a:pt x="250" y="95"/>
                  <a:pt x="247" y="95"/>
                </a:cubicBezTo>
                <a:cubicBezTo>
                  <a:pt x="247" y="91"/>
                  <a:pt x="247" y="88"/>
                  <a:pt x="244" y="88"/>
                </a:cubicBezTo>
                <a:cubicBezTo>
                  <a:pt x="244" y="88"/>
                  <a:pt x="244" y="88"/>
                  <a:pt x="165" y="88"/>
                </a:cubicBezTo>
                <a:cubicBezTo>
                  <a:pt x="159" y="88"/>
                  <a:pt x="148" y="91"/>
                  <a:pt x="140" y="95"/>
                </a:cubicBezTo>
                <a:cubicBezTo>
                  <a:pt x="114" y="103"/>
                  <a:pt x="92" y="128"/>
                  <a:pt x="92" y="150"/>
                </a:cubicBezTo>
                <a:cubicBezTo>
                  <a:pt x="92" y="187"/>
                  <a:pt x="117" y="213"/>
                  <a:pt x="154" y="213"/>
                </a:cubicBezTo>
                <a:cubicBezTo>
                  <a:pt x="154" y="218"/>
                  <a:pt x="154" y="221"/>
                  <a:pt x="154" y="221"/>
                </a:cubicBezTo>
                <a:cubicBezTo>
                  <a:pt x="154" y="227"/>
                  <a:pt x="154" y="232"/>
                  <a:pt x="159" y="238"/>
                </a:cubicBezTo>
                <a:cubicBezTo>
                  <a:pt x="125" y="238"/>
                  <a:pt x="92" y="254"/>
                  <a:pt x="81" y="280"/>
                </a:cubicBezTo>
                <a:cubicBezTo>
                  <a:pt x="77" y="286"/>
                  <a:pt x="77" y="291"/>
                  <a:pt x="77" y="297"/>
                </a:cubicBezTo>
                <a:cubicBezTo>
                  <a:pt x="77" y="305"/>
                  <a:pt x="77" y="313"/>
                  <a:pt x="81" y="317"/>
                </a:cubicBezTo>
                <a:cubicBezTo>
                  <a:pt x="89" y="331"/>
                  <a:pt x="103" y="339"/>
                  <a:pt x="125" y="345"/>
                </a:cubicBezTo>
                <a:cubicBezTo>
                  <a:pt x="137" y="350"/>
                  <a:pt x="148" y="350"/>
                  <a:pt x="162" y="350"/>
                </a:cubicBezTo>
                <a:cubicBezTo>
                  <a:pt x="173" y="350"/>
                  <a:pt x="185" y="350"/>
                  <a:pt x="193" y="345"/>
                </a:cubicBezTo>
                <a:cubicBezTo>
                  <a:pt x="225" y="339"/>
                  <a:pt x="244" y="313"/>
                  <a:pt x="244" y="286"/>
                </a:cubicBezTo>
                <a:close/>
                <a:moveTo>
                  <a:pt x="365" y="202"/>
                </a:moveTo>
                <a:cubicBezTo>
                  <a:pt x="365" y="198"/>
                  <a:pt x="365" y="195"/>
                  <a:pt x="362" y="195"/>
                </a:cubicBezTo>
                <a:cubicBezTo>
                  <a:pt x="362" y="195"/>
                  <a:pt x="362" y="195"/>
                  <a:pt x="317" y="195"/>
                </a:cubicBezTo>
                <a:cubicBezTo>
                  <a:pt x="317" y="195"/>
                  <a:pt x="317" y="195"/>
                  <a:pt x="317" y="150"/>
                </a:cubicBezTo>
                <a:cubicBezTo>
                  <a:pt x="317" y="147"/>
                  <a:pt x="314" y="147"/>
                  <a:pt x="309" y="147"/>
                </a:cubicBezTo>
                <a:cubicBezTo>
                  <a:pt x="309" y="147"/>
                  <a:pt x="309" y="147"/>
                  <a:pt x="298" y="147"/>
                </a:cubicBezTo>
                <a:cubicBezTo>
                  <a:pt x="295" y="147"/>
                  <a:pt x="292" y="147"/>
                  <a:pt x="292" y="150"/>
                </a:cubicBezTo>
                <a:cubicBezTo>
                  <a:pt x="292" y="150"/>
                  <a:pt x="292" y="150"/>
                  <a:pt x="292" y="195"/>
                </a:cubicBezTo>
                <a:cubicBezTo>
                  <a:pt x="292" y="195"/>
                  <a:pt x="292" y="195"/>
                  <a:pt x="247" y="195"/>
                </a:cubicBezTo>
                <a:cubicBezTo>
                  <a:pt x="244" y="195"/>
                  <a:pt x="244" y="198"/>
                  <a:pt x="244" y="202"/>
                </a:cubicBezTo>
                <a:cubicBezTo>
                  <a:pt x="244" y="202"/>
                  <a:pt x="244" y="202"/>
                  <a:pt x="244" y="213"/>
                </a:cubicBezTo>
                <a:cubicBezTo>
                  <a:pt x="244" y="218"/>
                  <a:pt x="244" y="221"/>
                  <a:pt x="247" y="221"/>
                </a:cubicBezTo>
                <a:cubicBezTo>
                  <a:pt x="247" y="221"/>
                  <a:pt x="247" y="221"/>
                  <a:pt x="292" y="221"/>
                </a:cubicBezTo>
                <a:cubicBezTo>
                  <a:pt x="292" y="221"/>
                  <a:pt x="292" y="221"/>
                  <a:pt x="292" y="265"/>
                </a:cubicBezTo>
                <a:cubicBezTo>
                  <a:pt x="292" y="269"/>
                  <a:pt x="295" y="269"/>
                  <a:pt x="298" y="269"/>
                </a:cubicBezTo>
                <a:cubicBezTo>
                  <a:pt x="298" y="269"/>
                  <a:pt x="298" y="269"/>
                  <a:pt x="309" y="269"/>
                </a:cubicBezTo>
                <a:cubicBezTo>
                  <a:pt x="314" y="269"/>
                  <a:pt x="317" y="269"/>
                  <a:pt x="317" y="265"/>
                </a:cubicBezTo>
                <a:cubicBezTo>
                  <a:pt x="317" y="265"/>
                  <a:pt x="317" y="265"/>
                  <a:pt x="317" y="221"/>
                </a:cubicBezTo>
                <a:cubicBezTo>
                  <a:pt x="317" y="221"/>
                  <a:pt x="317" y="221"/>
                  <a:pt x="362" y="221"/>
                </a:cubicBezTo>
                <a:cubicBezTo>
                  <a:pt x="365" y="221"/>
                  <a:pt x="365" y="218"/>
                  <a:pt x="365" y="213"/>
                </a:cubicBezTo>
                <a:cubicBezTo>
                  <a:pt x="365" y="213"/>
                  <a:pt x="365" y="213"/>
                  <a:pt x="365" y="202"/>
                </a:cubicBezTo>
                <a:close/>
              </a:path>
            </a:pathLst>
          </a:custGeom>
          <a:solidFill>
            <a:srgbClr val="DD4B39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0"/>
          <p:cNvSpPr>
            <a:spLocks noEditPoints="1"/>
          </p:cNvSpPr>
          <p:nvPr/>
        </p:nvSpPr>
        <p:spPr bwMode="auto">
          <a:xfrm>
            <a:off x="7301317" y="5541850"/>
            <a:ext cx="432239" cy="43391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334 w 437"/>
              <a:gd name="T11" fmla="*/ 162 h 438"/>
              <a:gd name="T12" fmla="*/ 334 w 437"/>
              <a:gd name="T13" fmla="*/ 171 h 438"/>
              <a:gd name="T14" fmla="*/ 171 w 437"/>
              <a:gd name="T15" fmla="*/ 333 h 438"/>
              <a:gd name="T16" fmla="*/ 84 w 437"/>
              <a:gd name="T17" fmla="*/ 308 h 438"/>
              <a:gd name="T18" fmla="*/ 97 w 437"/>
              <a:gd name="T19" fmla="*/ 309 h 438"/>
              <a:gd name="T20" fmla="*/ 168 w 437"/>
              <a:gd name="T21" fmla="*/ 284 h 438"/>
              <a:gd name="T22" fmla="*/ 114 w 437"/>
              <a:gd name="T23" fmla="*/ 245 h 438"/>
              <a:gd name="T24" fmla="*/ 126 w 437"/>
              <a:gd name="T25" fmla="*/ 246 h 438"/>
              <a:gd name="T26" fmla="*/ 141 w 437"/>
              <a:gd name="T27" fmla="*/ 243 h 438"/>
              <a:gd name="T28" fmla="*/ 94 w 437"/>
              <a:gd name="T29" fmla="*/ 186 h 438"/>
              <a:gd name="T30" fmla="*/ 120 w 437"/>
              <a:gd name="T31" fmla="*/ 194 h 438"/>
              <a:gd name="T32" fmla="*/ 96 w 437"/>
              <a:gd name="T33" fmla="*/ 146 h 438"/>
              <a:gd name="T34" fmla="*/ 102 w 437"/>
              <a:gd name="T35" fmla="*/ 117 h 438"/>
              <a:gd name="T36" fmla="*/ 222 w 437"/>
              <a:gd name="T37" fmla="*/ 177 h 438"/>
              <a:gd name="T38" fmla="*/ 219 w 437"/>
              <a:gd name="T39" fmla="*/ 164 h 438"/>
              <a:gd name="T40" fmla="*/ 277 w 437"/>
              <a:gd name="T41" fmla="*/ 105 h 438"/>
              <a:gd name="T42" fmla="*/ 319 w 437"/>
              <a:gd name="T43" fmla="*/ 125 h 438"/>
              <a:gd name="T44" fmla="*/ 355 w 437"/>
              <a:gd name="T45" fmla="*/ 111 h 438"/>
              <a:gd name="T46" fmla="*/ 330 w 437"/>
              <a:gd name="T47" fmla="*/ 141 h 438"/>
              <a:gd name="T48" fmla="*/ 363 w 437"/>
              <a:gd name="T49" fmla="*/ 132 h 438"/>
              <a:gd name="T50" fmla="*/ 334 w 437"/>
              <a:gd name="T51" fmla="*/ 16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334" y="162"/>
                </a:moveTo>
                <a:cubicBezTo>
                  <a:pt x="334" y="165"/>
                  <a:pt x="334" y="168"/>
                  <a:pt x="334" y="171"/>
                </a:cubicBezTo>
                <a:cubicBezTo>
                  <a:pt x="334" y="246"/>
                  <a:pt x="277" y="333"/>
                  <a:pt x="171" y="333"/>
                </a:cubicBezTo>
                <a:cubicBezTo>
                  <a:pt x="138" y="333"/>
                  <a:pt x="108" y="324"/>
                  <a:pt x="84" y="308"/>
                </a:cubicBezTo>
                <a:cubicBezTo>
                  <a:pt x="87" y="309"/>
                  <a:pt x="93" y="309"/>
                  <a:pt x="97" y="309"/>
                </a:cubicBezTo>
                <a:cubicBezTo>
                  <a:pt x="123" y="309"/>
                  <a:pt x="148" y="300"/>
                  <a:pt x="168" y="284"/>
                </a:cubicBezTo>
                <a:cubicBezTo>
                  <a:pt x="144" y="284"/>
                  <a:pt x="123" y="267"/>
                  <a:pt x="114" y="245"/>
                </a:cubicBezTo>
                <a:cubicBezTo>
                  <a:pt x="118" y="245"/>
                  <a:pt x="121" y="246"/>
                  <a:pt x="126" y="246"/>
                </a:cubicBezTo>
                <a:cubicBezTo>
                  <a:pt x="130" y="246"/>
                  <a:pt x="135" y="245"/>
                  <a:pt x="141" y="243"/>
                </a:cubicBezTo>
                <a:cubicBezTo>
                  <a:pt x="114" y="237"/>
                  <a:pt x="94" y="215"/>
                  <a:pt x="94" y="186"/>
                </a:cubicBezTo>
                <a:cubicBezTo>
                  <a:pt x="102" y="191"/>
                  <a:pt x="111" y="192"/>
                  <a:pt x="120" y="194"/>
                </a:cubicBezTo>
                <a:cubicBezTo>
                  <a:pt x="105" y="183"/>
                  <a:pt x="96" y="165"/>
                  <a:pt x="96" y="146"/>
                </a:cubicBezTo>
                <a:cubicBezTo>
                  <a:pt x="96" y="135"/>
                  <a:pt x="97" y="125"/>
                  <a:pt x="102" y="117"/>
                </a:cubicBezTo>
                <a:cubicBezTo>
                  <a:pt x="132" y="152"/>
                  <a:pt x="174" y="174"/>
                  <a:pt x="222" y="177"/>
                </a:cubicBezTo>
                <a:cubicBezTo>
                  <a:pt x="220" y="173"/>
                  <a:pt x="219" y="168"/>
                  <a:pt x="219" y="164"/>
                </a:cubicBezTo>
                <a:cubicBezTo>
                  <a:pt x="219" y="132"/>
                  <a:pt x="246" y="105"/>
                  <a:pt x="277" y="105"/>
                </a:cubicBezTo>
                <a:cubicBezTo>
                  <a:pt x="294" y="105"/>
                  <a:pt x="309" y="113"/>
                  <a:pt x="319" y="125"/>
                </a:cubicBezTo>
                <a:cubicBezTo>
                  <a:pt x="333" y="122"/>
                  <a:pt x="345" y="117"/>
                  <a:pt x="355" y="111"/>
                </a:cubicBezTo>
                <a:cubicBezTo>
                  <a:pt x="351" y="123"/>
                  <a:pt x="342" y="135"/>
                  <a:pt x="330" y="141"/>
                </a:cubicBezTo>
                <a:cubicBezTo>
                  <a:pt x="342" y="141"/>
                  <a:pt x="354" y="138"/>
                  <a:pt x="363" y="132"/>
                </a:cubicBezTo>
                <a:cubicBezTo>
                  <a:pt x="355" y="144"/>
                  <a:pt x="346" y="155"/>
                  <a:pt x="334" y="162"/>
                </a:cubicBezTo>
                <a:close/>
              </a:path>
            </a:pathLst>
          </a:custGeom>
          <a:solidFill>
            <a:srgbClr val="00ACE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29"/>
          <p:cNvSpPr>
            <a:spLocks noEditPoints="1"/>
          </p:cNvSpPr>
          <p:nvPr/>
        </p:nvSpPr>
        <p:spPr bwMode="auto">
          <a:xfrm>
            <a:off x="8996322" y="5541850"/>
            <a:ext cx="432658" cy="43391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277 w 437"/>
              <a:gd name="T11" fmla="*/ 219 h 438"/>
              <a:gd name="T12" fmla="*/ 241 w 437"/>
              <a:gd name="T13" fmla="*/ 219 h 438"/>
              <a:gd name="T14" fmla="*/ 241 w 437"/>
              <a:gd name="T15" fmla="*/ 345 h 438"/>
              <a:gd name="T16" fmla="*/ 189 w 437"/>
              <a:gd name="T17" fmla="*/ 345 h 438"/>
              <a:gd name="T18" fmla="*/ 189 w 437"/>
              <a:gd name="T19" fmla="*/ 219 h 438"/>
              <a:gd name="T20" fmla="*/ 164 w 437"/>
              <a:gd name="T21" fmla="*/ 219 h 438"/>
              <a:gd name="T22" fmla="*/ 164 w 437"/>
              <a:gd name="T23" fmla="*/ 174 h 438"/>
              <a:gd name="T24" fmla="*/ 189 w 437"/>
              <a:gd name="T25" fmla="*/ 174 h 438"/>
              <a:gd name="T26" fmla="*/ 189 w 437"/>
              <a:gd name="T27" fmla="*/ 145 h 438"/>
              <a:gd name="T28" fmla="*/ 241 w 437"/>
              <a:gd name="T29" fmla="*/ 93 h 438"/>
              <a:gd name="T30" fmla="*/ 279 w 437"/>
              <a:gd name="T31" fmla="*/ 93 h 438"/>
              <a:gd name="T32" fmla="*/ 279 w 437"/>
              <a:gd name="T33" fmla="*/ 137 h 438"/>
              <a:gd name="T34" fmla="*/ 253 w 437"/>
              <a:gd name="T35" fmla="*/ 137 h 438"/>
              <a:gd name="T36" fmla="*/ 241 w 437"/>
              <a:gd name="T37" fmla="*/ 149 h 438"/>
              <a:gd name="T38" fmla="*/ 241 w 437"/>
              <a:gd name="T39" fmla="*/ 174 h 438"/>
              <a:gd name="T40" fmla="*/ 281 w 437"/>
              <a:gd name="T41" fmla="*/ 174 h 438"/>
              <a:gd name="T42" fmla="*/ 277 w 437"/>
              <a:gd name="T43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277" y="219"/>
                </a:moveTo>
                <a:cubicBezTo>
                  <a:pt x="241" y="219"/>
                  <a:pt x="241" y="219"/>
                  <a:pt x="241" y="219"/>
                </a:cubicBezTo>
                <a:cubicBezTo>
                  <a:pt x="241" y="275"/>
                  <a:pt x="241" y="345"/>
                  <a:pt x="241" y="345"/>
                </a:cubicBezTo>
                <a:cubicBezTo>
                  <a:pt x="189" y="345"/>
                  <a:pt x="189" y="345"/>
                  <a:pt x="189" y="345"/>
                </a:cubicBezTo>
                <a:cubicBezTo>
                  <a:pt x="189" y="345"/>
                  <a:pt x="189" y="276"/>
                  <a:pt x="189" y="219"/>
                </a:cubicBezTo>
                <a:cubicBezTo>
                  <a:pt x="164" y="219"/>
                  <a:pt x="164" y="219"/>
                  <a:pt x="164" y="219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89" y="125"/>
                  <a:pt x="199" y="93"/>
                  <a:pt x="241" y="93"/>
                </a:cubicBezTo>
                <a:cubicBezTo>
                  <a:pt x="279" y="93"/>
                  <a:pt x="279" y="93"/>
                  <a:pt x="279" y="93"/>
                </a:cubicBezTo>
                <a:cubicBezTo>
                  <a:pt x="279" y="137"/>
                  <a:pt x="279" y="137"/>
                  <a:pt x="279" y="137"/>
                </a:cubicBezTo>
                <a:cubicBezTo>
                  <a:pt x="279" y="137"/>
                  <a:pt x="256" y="137"/>
                  <a:pt x="253" y="137"/>
                </a:cubicBezTo>
                <a:cubicBezTo>
                  <a:pt x="248" y="137"/>
                  <a:pt x="241" y="138"/>
                  <a:pt x="241" y="149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81" y="174"/>
                  <a:pt x="281" y="174"/>
                  <a:pt x="281" y="174"/>
                </a:cubicBezTo>
                <a:cubicBezTo>
                  <a:pt x="277" y="219"/>
                  <a:pt x="277" y="219"/>
                  <a:pt x="277" y="219"/>
                </a:cubicBezTo>
                <a:close/>
              </a:path>
            </a:pathLst>
          </a:custGeom>
          <a:solidFill>
            <a:srgbClr val="3B59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30"/>
          <p:cNvSpPr>
            <a:spLocks noEditPoints="1"/>
          </p:cNvSpPr>
          <p:nvPr/>
        </p:nvSpPr>
        <p:spPr bwMode="auto">
          <a:xfrm>
            <a:off x="9596112" y="5541850"/>
            <a:ext cx="432239" cy="433914"/>
          </a:xfrm>
          <a:custGeom>
            <a:avLst/>
            <a:gdLst>
              <a:gd name="T0" fmla="*/ 219 w 437"/>
              <a:gd name="T1" fmla="*/ 0 h 438"/>
              <a:gd name="T2" fmla="*/ 0 w 437"/>
              <a:gd name="T3" fmla="*/ 219 h 438"/>
              <a:gd name="T4" fmla="*/ 219 w 437"/>
              <a:gd name="T5" fmla="*/ 438 h 438"/>
              <a:gd name="T6" fmla="*/ 437 w 437"/>
              <a:gd name="T7" fmla="*/ 219 h 438"/>
              <a:gd name="T8" fmla="*/ 219 w 437"/>
              <a:gd name="T9" fmla="*/ 0 h 438"/>
              <a:gd name="T10" fmla="*/ 334 w 437"/>
              <a:gd name="T11" fmla="*/ 162 h 438"/>
              <a:gd name="T12" fmla="*/ 334 w 437"/>
              <a:gd name="T13" fmla="*/ 171 h 438"/>
              <a:gd name="T14" fmla="*/ 171 w 437"/>
              <a:gd name="T15" fmla="*/ 333 h 438"/>
              <a:gd name="T16" fmla="*/ 84 w 437"/>
              <a:gd name="T17" fmla="*/ 308 h 438"/>
              <a:gd name="T18" fmla="*/ 97 w 437"/>
              <a:gd name="T19" fmla="*/ 309 h 438"/>
              <a:gd name="T20" fmla="*/ 168 w 437"/>
              <a:gd name="T21" fmla="*/ 284 h 438"/>
              <a:gd name="T22" fmla="*/ 114 w 437"/>
              <a:gd name="T23" fmla="*/ 245 h 438"/>
              <a:gd name="T24" fmla="*/ 126 w 437"/>
              <a:gd name="T25" fmla="*/ 246 h 438"/>
              <a:gd name="T26" fmla="*/ 141 w 437"/>
              <a:gd name="T27" fmla="*/ 243 h 438"/>
              <a:gd name="T28" fmla="*/ 94 w 437"/>
              <a:gd name="T29" fmla="*/ 186 h 438"/>
              <a:gd name="T30" fmla="*/ 120 w 437"/>
              <a:gd name="T31" fmla="*/ 194 h 438"/>
              <a:gd name="T32" fmla="*/ 96 w 437"/>
              <a:gd name="T33" fmla="*/ 146 h 438"/>
              <a:gd name="T34" fmla="*/ 102 w 437"/>
              <a:gd name="T35" fmla="*/ 117 h 438"/>
              <a:gd name="T36" fmla="*/ 222 w 437"/>
              <a:gd name="T37" fmla="*/ 177 h 438"/>
              <a:gd name="T38" fmla="*/ 219 w 437"/>
              <a:gd name="T39" fmla="*/ 164 h 438"/>
              <a:gd name="T40" fmla="*/ 277 w 437"/>
              <a:gd name="T41" fmla="*/ 105 h 438"/>
              <a:gd name="T42" fmla="*/ 319 w 437"/>
              <a:gd name="T43" fmla="*/ 125 h 438"/>
              <a:gd name="T44" fmla="*/ 355 w 437"/>
              <a:gd name="T45" fmla="*/ 111 h 438"/>
              <a:gd name="T46" fmla="*/ 330 w 437"/>
              <a:gd name="T47" fmla="*/ 141 h 438"/>
              <a:gd name="T48" fmla="*/ 363 w 437"/>
              <a:gd name="T49" fmla="*/ 132 h 438"/>
              <a:gd name="T50" fmla="*/ 334 w 437"/>
              <a:gd name="T51" fmla="*/ 162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37" h="438">
                <a:moveTo>
                  <a:pt x="219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9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9" y="0"/>
                </a:cubicBezTo>
                <a:close/>
                <a:moveTo>
                  <a:pt x="334" y="162"/>
                </a:moveTo>
                <a:cubicBezTo>
                  <a:pt x="334" y="165"/>
                  <a:pt x="334" y="168"/>
                  <a:pt x="334" y="171"/>
                </a:cubicBezTo>
                <a:cubicBezTo>
                  <a:pt x="334" y="246"/>
                  <a:pt x="277" y="333"/>
                  <a:pt x="171" y="333"/>
                </a:cubicBezTo>
                <a:cubicBezTo>
                  <a:pt x="138" y="333"/>
                  <a:pt x="108" y="324"/>
                  <a:pt x="84" y="308"/>
                </a:cubicBezTo>
                <a:cubicBezTo>
                  <a:pt x="87" y="309"/>
                  <a:pt x="93" y="309"/>
                  <a:pt x="97" y="309"/>
                </a:cubicBezTo>
                <a:cubicBezTo>
                  <a:pt x="123" y="309"/>
                  <a:pt x="148" y="300"/>
                  <a:pt x="168" y="284"/>
                </a:cubicBezTo>
                <a:cubicBezTo>
                  <a:pt x="144" y="284"/>
                  <a:pt x="123" y="267"/>
                  <a:pt x="114" y="245"/>
                </a:cubicBezTo>
                <a:cubicBezTo>
                  <a:pt x="118" y="245"/>
                  <a:pt x="121" y="246"/>
                  <a:pt x="126" y="246"/>
                </a:cubicBezTo>
                <a:cubicBezTo>
                  <a:pt x="130" y="246"/>
                  <a:pt x="135" y="245"/>
                  <a:pt x="141" y="243"/>
                </a:cubicBezTo>
                <a:cubicBezTo>
                  <a:pt x="114" y="237"/>
                  <a:pt x="94" y="215"/>
                  <a:pt x="94" y="186"/>
                </a:cubicBezTo>
                <a:cubicBezTo>
                  <a:pt x="102" y="191"/>
                  <a:pt x="111" y="192"/>
                  <a:pt x="120" y="194"/>
                </a:cubicBezTo>
                <a:cubicBezTo>
                  <a:pt x="105" y="183"/>
                  <a:pt x="96" y="165"/>
                  <a:pt x="96" y="146"/>
                </a:cubicBezTo>
                <a:cubicBezTo>
                  <a:pt x="96" y="135"/>
                  <a:pt x="97" y="125"/>
                  <a:pt x="102" y="117"/>
                </a:cubicBezTo>
                <a:cubicBezTo>
                  <a:pt x="132" y="152"/>
                  <a:pt x="174" y="174"/>
                  <a:pt x="222" y="177"/>
                </a:cubicBezTo>
                <a:cubicBezTo>
                  <a:pt x="220" y="173"/>
                  <a:pt x="219" y="168"/>
                  <a:pt x="219" y="164"/>
                </a:cubicBezTo>
                <a:cubicBezTo>
                  <a:pt x="219" y="132"/>
                  <a:pt x="246" y="105"/>
                  <a:pt x="277" y="105"/>
                </a:cubicBezTo>
                <a:cubicBezTo>
                  <a:pt x="294" y="105"/>
                  <a:pt x="309" y="113"/>
                  <a:pt x="319" y="125"/>
                </a:cubicBezTo>
                <a:cubicBezTo>
                  <a:pt x="333" y="122"/>
                  <a:pt x="345" y="117"/>
                  <a:pt x="355" y="111"/>
                </a:cubicBezTo>
                <a:cubicBezTo>
                  <a:pt x="351" y="123"/>
                  <a:pt x="342" y="135"/>
                  <a:pt x="330" y="141"/>
                </a:cubicBezTo>
                <a:cubicBezTo>
                  <a:pt x="342" y="141"/>
                  <a:pt x="354" y="138"/>
                  <a:pt x="363" y="132"/>
                </a:cubicBezTo>
                <a:cubicBezTo>
                  <a:pt x="355" y="144"/>
                  <a:pt x="346" y="155"/>
                  <a:pt x="334" y="162"/>
                </a:cubicBezTo>
                <a:close/>
              </a:path>
            </a:pathLst>
          </a:custGeom>
          <a:solidFill>
            <a:srgbClr val="00ACED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28"/>
          <p:cNvSpPr>
            <a:spLocks noEditPoints="1"/>
          </p:cNvSpPr>
          <p:nvPr/>
        </p:nvSpPr>
        <p:spPr bwMode="auto">
          <a:xfrm>
            <a:off x="1945183" y="5541850"/>
            <a:ext cx="432658" cy="433914"/>
          </a:xfrm>
          <a:custGeom>
            <a:avLst/>
            <a:gdLst>
              <a:gd name="T0" fmla="*/ 215 w 437"/>
              <a:gd name="T1" fmla="*/ 173 h 438"/>
              <a:gd name="T2" fmla="*/ 220 w 437"/>
              <a:gd name="T3" fmla="*/ 128 h 438"/>
              <a:gd name="T4" fmla="*/ 227 w 437"/>
              <a:gd name="T5" fmla="*/ 173 h 438"/>
              <a:gd name="T6" fmla="*/ 265 w 437"/>
              <a:gd name="T7" fmla="*/ 269 h 438"/>
              <a:gd name="T8" fmla="*/ 253 w 437"/>
              <a:gd name="T9" fmla="*/ 319 h 438"/>
              <a:gd name="T10" fmla="*/ 240 w 437"/>
              <a:gd name="T11" fmla="*/ 319 h 438"/>
              <a:gd name="T12" fmla="*/ 240 w 437"/>
              <a:gd name="T13" fmla="*/ 230 h 438"/>
              <a:gd name="T14" fmla="*/ 253 w 437"/>
              <a:gd name="T15" fmla="*/ 253 h 438"/>
              <a:gd name="T16" fmla="*/ 251 w 437"/>
              <a:gd name="T17" fmla="*/ 269 h 438"/>
              <a:gd name="T18" fmla="*/ 243 w 437"/>
              <a:gd name="T19" fmla="*/ 262 h 438"/>
              <a:gd name="T20" fmla="*/ 243 w 437"/>
              <a:gd name="T21" fmla="*/ 310 h 438"/>
              <a:gd name="T22" fmla="*/ 251 w 437"/>
              <a:gd name="T23" fmla="*/ 303 h 438"/>
              <a:gd name="T24" fmla="*/ 144 w 437"/>
              <a:gd name="T25" fmla="*/ 244 h 438"/>
              <a:gd name="T26" fmla="*/ 158 w 437"/>
              <a:gd name="T27" fmla="*/ 244 h 438"/>
              <a:gd name="T28" fmla="*/ 128 w 437"/>
              <a:gd name="T29" fmla="*/ 230 h 438"/>
              <a:gd name="T30" fmla="*/ 201 w 437"/>
              <a:gd name="T31" fmla="*/ 306 h 438"/>
              <a:gd name="T32" fmla="*/ 194 w 437"/>
              <a:gd name="T33" fmla="*/ 303 h 438"/>
              <a:gd name="T34" fmla="*/ 179 w 437"/>
              <a:gd name="T35" fmla="*/ 307 h 438"/>
              <a:gd name="T36" fmla="*/ 197 w 437"/>
              <a:gd name="T37" fmla="*/ 318 h 438"/>
              <a:gd name="T38" fmla="*/ 219 w 437"/>
              <a:gd name="T39" fmla="*/ 319 h 438"/>
              <a:gd name="T40" fmla="*/ 204 w 437"/>
              <a:gd name="T41" fmla="*/ 303 h 438"/>
              <a:gd name="T42" fmla="*/ 0 w 437"/>
              <a:gd name="T43" fmla="*/ 219 h 438"/>
              <a:gd name="T44" fmla="*/ 253 w 437"/>
              <a:gd name="T45" fmla="*/ 177 h 438"/>
              <a:gd name="T46" fmla="*/ 273 w 437"/>
              <a:gd name="T47" fmla="*/ 189 h 438"/>
              <a:gd name="T48" fmla="*/ 297 w 437"/>
              <a:gd name="T49" fmla="*/ 191 h 438"/>
              <a:gd name="T50" fmla="*/ 281 w 437"/>
              <a:gd name="T51" fmla="*/ 173 h 438"/>
              <a:gd name="T52" fmla="*/ 269 w 437"/>
              <a:gd name="T53" fmla="*/ 177 h 438"/>
              <a:gd name="T54" fmla="*/ 253 w 437"/>
              <a:gd name="T55" fmla="*/ 116 h 438"/>
              <a:gd name="T56" fmla="*/ 205 w 437"/>
              <a:gd name="T57" fmla="*/ 187 h 438"/>
              <a:gd name="T58" fmla="*/ 243 w 437"/>
              <a:gd name="T59" fmla="*/ 172 h 438"/>
              <a:gd name="T60" fmla="*/ 220 w 437"/>
              <a:gd name="T61" fmla="*/ 115 h 438"/>
              <a:gd name="T62" fmla="*/ 199 w 437"/>
              <a:gd name="T63" fmla="*/ 172 h 438"/>
              <a:gd name="T64" fmla="*/ 162 w 437"/>
              <a:gd name="T65" fmla="*/ 191 h 438"/>
              <a:gd name="T66" fmla="*/ 197 w 437"/>
              <a:gd name="T67" fmla="*/ 91 h 438"/>
              <a:gd name="T68" fmla="*/ 158 w 437"/>
              <a:gd name="T69" fmla="*/ 91 h 438"/>
              <a:gd name="T70" fmla="*/ 305 w 437"/>
              <a:gd name="T71" fmla="*/ 212 h 438"/>
              <a:gd name="T72" fmla="*/ 91 w 437"/>
              <a:gd name="T73" fmla="*/ 298 h 438"/>
              <a:gd name="T74" fmla="*/ 353 w 437"/>
              <a:gd name="T75" fmla="*/ 298 h 438"/>
              <a:gd name="T76" fmla="*/ 312 w 437"/>
              <a:gd name="T77" fmla="*/ 289 h 438"/>
              <a:gd name="T78" fmla="*/ 286 w 437"/>
              <a:gd name="T79" fmla="*/ 307 h 438"/>
              <a:gd name="T80" fmla="*/ 298 w 437"/>
              <a:gd name="T81" fmla="*/ 301 h 438"/>
              <a:gd name="T82" fmla="*/ 312 w 437"/>
              <a:gd name="T83" fmla="*/ 301 h 438"/>
              <a:gd name="T84" fmla="*/ 277 w 437"/>
              <a:gd name="T85" fmla="*/ 315 h 438"/>
              <a:gd name="T86" fmla="*/ 279 w 437"/>
              <a:gd name="T87" fmla="*/ 257 h 438"/>
              <a:gd name="T88" fmla="*/ 312 w 437"/>
              <a:gd name="T89" fmla="*/ 271 h 438"/>
              <a:gd name="T90" fmla="*/ 293 w 437"/>
              <a:gd name="T91" fmla="*/ 264 h 438"/>
              <a:gd name="T92" fmla="*/ 286 w 437"/>
              <a:gd name="T93" fmla="*/ 277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437" h="438">
                <a:moveTo>
                  <a:pt x="220" y="179"/>
                </a:moveTo>
                <a:cubicBezTo>
                  <a:pt x="219" y="179"/>
                  <a:pt x="217" y="179"/>
                  <a:pt x="215" y="177"/>
                </a:cubicBezTo>
                <a:cubicBezTo>
                  <a:pt x="215" y="177"/>
                  <a:pt x="215" y="175"/>
                  <a:pt x="215" y="173"/>
                </a:cubicBezTo>
                <a:cubicBezTo>
                  <a:pt x="215" y="173"/>
                  <a:pt x="215" y="173"/>
                  <a:pt x="215" y="134"/>
                </a:cubicBezTo>
                <a:cubicBezTo>
                  <a:pt x="215" y="132"/>
                  <a:pt x="215" y="130"/>
                  <a:pt x="215" y="130"/>
                </a:cubicBezTo>
                <a:cubicBezTo>
                  <a:pt x="217" y="128"/>
                  <a:pt x="219" y="128"/>
                  <a:pt x="220" y="128"/>
                </a:cubicBezTo>
                <a:cubicBezTo>
                  <a:pt x="223" y="128"/>
                  <a:pt x="224" y="128"/>
                  <a:pt x="224" y="130"/>
                </a:cubicBezTo>
                <a:cubicBezTo>
                  <a:pt x="227" y="130"/>
                  <a:pt x="227" y="132"/>
                  <a:pt x="227" y="134"/>
                </a:cubicBezTo>
                <a:cubicBezTo>
                  <a:pt x="227" y="134"/>
                  <a:pt x="227" y="134"/>
                  <a:pt x="227" y="173"/>
                </a:cubicBezTo>
                <a:cubicBezTo>
                  <a:pt x="227" y="175"/>
                  <a:pt x="227" y="177"/>
                  <a:pt x="224" y="177"/>
                </a:cubicBezTo>
                <a:cubicBezTo>
                  <a:pt x="224" y="179"/>
                  <a:pt x="223" y="179"/>
                  <a:pt x="220" y="179"/>
                </a:cubicBezTo>
                <a:close/>
                <a:moveTo>
                  <a:pt x="265" y="269"/>
                </a:moveTo>
                <a:cubicBezTo>
                  <a:pt x="265" y="269"/>
                  <a:pt x="265" y="269"/>
                  <a:pt x="265" y="306"/>
                </a:cubicBezTo>
                <a:cubicBezTo>
                  <a:pt x="265" y="310"/>
                  <a:pt x="265" y="314"/>
                  <a:pt x="263" y="315"/>
                </a:cubicBezTo>
                <a:cubicBezTo>
                  <a:pt x="259" y="319"/>
                  <a:pt x="257" y="319"/>
                  <a:pt x="253" y="319"/>
                </a:cubicBezTo>
                <a:cubicBezTo>
                  <a:pt x="251" y="319"/>
                  <a:pt x="247" y="319"/>
                  <a:pt x="245" y="317"/>
                </a:cubicBezTo>
                <a:cubicBezTo>
                  <a:pt x="243" y="317"/>
                  <a:pt x="241" y="315"/>
                  <a:pt x="240" y="314"/>
                </a:cubicBezTo>
                <a:cubicBezTo>
                  <a:pt x="240" y="314"/>
                  <a:pt x="240" y="314"/>
                  <a:pt x="240" y="319"/>
                </a:cubicBezTo>
                <a:cubicBezTo>
                  <a:pt x="240" y="319"/>
                  <a:pt x="240" y="319"/>
                  <a:pt x="228" y="319"/>
                </a:cubicBezTo>
                <a:cubicBezTo>
                  <a:pt x="228" y="319"/>
                  <a:pt x="228" y="319"/>
                  <a:pt x="228" y="230"/>
                </a:cubicBezTo>
                <a:cubicBezTo>
                  <a:pt x="228" y="230"/>
                  <a:pt x="228" y="230"/>
                  <a:pt x="240" y="230"/>
                </a:cubicBezTo>
                <a:cubicBezTo>
                  <a:pt x="240" y="230"/>
                  <a:pt x="240" y="230"/>
                  <a:pt x="240" y="260"/>
                </a:cubicBezTo>
                <a:cubicBezTo>
                  <a:pt x="241" y="257"/>
                  <a:pt x="243" y="256"/>
                  <a:pt x="245" y="253"/>
                </a:cubicBezTo>
                <a:cubicBezTo>
                  <a:pt x="247" y="253"/>
                  <a:pt x="249" y="253"/>
                  <a:pt x="253" y="253"/>
                </a:cubicBezTo>
                <a:cubicBezTo>
                  <a:pt x="257" y="253"/>
                  <a:pt x="259" y="253"/>
                  <a:pt x="261" y="257"/>
                </a:cubicBezTo>
                <a:cubicBezTo>
                  <a:pt x="265" y="260"/>
                  <a:pt x="265" y="262"/>
                  <a:pt x="265" y="269"/>
                </a:cubicBezTo>
                <a:close/>
                <a:moveTo>
                  <a:pt x="251" y="269"/>
                </a:moveTo>
                <a:cubicBezTo>
                  <a:pt x="251" y="266"/>
                  <a:pt x="251" y="265"/>
                  <a:pt x="249" y="265"/>
                </a:cubicBezTo>
                <a:cubicBezTo>
                  <a:pt x="249" y="262"/>
                  <a:pt x="247" y="262"/>
                  <a:pt x="245" y="262"/>
                </a:cubicBezTo>
                <a:cubicBezTo>
                  <a:pt x="245" y="262"/>
                  <a:pt x="245" y="262"/>
                  <a:pt x="243" y="262"/>
                </a:cubicBezTo>
                <a:cubicBezTo>
                  <a:pt x="241" y="262"/>
                  <a:pt x="241" y="265"/>
                  <a:pt x="240" y="265"/>
                </a:cubicBezTo>
                <a:cubicBezTo>
                  <a:pt x="240" y="265"/>
                  <a:pt x="240" y="265"/>
                  <a:pt x="240" y="306"/>
                </a:cubicBezTo>
                <a:cubicBezTo>
                  <a:pt x="241" y="307"/>
                  <a:pt x="243" y="307"/>
                  <a:pt x="243" y="310"/>
                </a:cubicBezTo>
                <a:cubicBezTo>
                  <a:pt x="245" y="310"/>
                  <a:pt x="245" y="310"/>
                  <a:pt x="247" y="310"/>
                </a:cubicBezTo>
                <a:cubicBezTo>
                  <a:pt x="249" y="310"/>
                  <a:pt x="249" y="310"/>
                  <a:pt x="251" y="307"/>
                </a:cubicBezTo>
                <a:cubicBezTo>
                  <a:pt x="251" y="307"/>
                  <a:pt x="251" y="306"/>
                  <a:pt x="251" y="303"/>
                </a:cubicBezTo>
                <a:cubicBezTo>
                  <a:pt x="251" y="303"/>
                  <a:pt x="251" y="303"/>
                  <a:pt x="251" y="269"/>
                </a:cubicBezTo>
                <a:close/>
                <a:moveTo>
                  <a:pt x="128" y="244"/>
                </a:moveTo>
                <a:cubicBezTo>
                  <a:pt x="128" y="244"/>
                  <a:pt x="128" y="244"/>
                  <a:pt x="144" y="244"/>
                </a:cubicBezTo>
                <a:cubicBezTo>
                  <a:pt x="144" y="244"/>
                  <a:pt x="144" y="244"/>
                  <a:pt x="144" y="319"/>
                </a:cubicBezTo>
                <a:cubicBezTo>
                  <a:pt x="144" y="319"/>
                  <a:pt x="144" y="319"/>
                  <a:pt x="158" y="319"/>
                </a:cubicBezTo>
                <a:cubicBezTo>
                  <a:pt x="158" y="319"/>
                  <a:pt x="158" y="319"/>
                  <a:pt x="158" y="244"/>
                </a:cubicBezTo>
                <a:cubicBezTo>
                  <a:pt x="158" y="244"/>
                  <a:pt x="158" y="244"/>
                  <a:pt x="174" y="244"/>
                </a:cubicBezTo>
                <a:cubicBezTo>
                  <a:pt x="174" y="230"/>
                  <a:pt x="174" y="230"/>
                  <a:pt x="174" y="230"/>
                </a:cubicBezTo>
                <a:cubicBezTo>
                  <a:pt x="174" y="230"/>
                  <a:pt x="174" y="230"/>
                  <a:pt x="128" y="230"/>
                </a:cubicBezTo>
                <a:cubicBezTo>
                  <a:pt x="128" y="230"/>
                  <a:pt x="128" y="230"/>
                  <a:pt x="128" y="244"/>
                </a:cubicBezTo>
                <a:close/>
                <a:moveTo>
                  <a:pt x="204" y="303"/>
                </a:moveTo>
                <a:cubicBezTo>
                  <a:pt x="203" y="303"/>
                  <a:pt x="201" y="306"/>
                  <a:pt x="201" y="306"/>
                </a:cubicBezTo>
                <a:cubicBezTo>
                  <a:pt x="199" y="307"/>
                  <a:pt x="197" y="307"/>
                  <a:pt x="197" y="307"/>
                </a:cubicBezTo>
                <a:cubicBezTo>
                  <a:pt x="195" y="307"/>
                  <a:pt x="195" y="307"/>
                  <a:pt x="194" y="307"/>
                </a:cubicBezTo>
                <a:cubicBezTo>
                  <a:pt x="194" y="306"/>
                  <a:pt x="194" y="306"/>
                  <a:pt x="194" y="303"/>
                </a:cubicBezTo>
                <a:cubicBezTo>
                  <a:pt x="194" y="254"/>
                  <a:pt x="194" y="254"/>
                  <a:pt x="194" y="254"/>
                </a:cubicBezTo>
                <a:cubicBezTo>
                  <a:pt x="179" y="254"/>
                  <a:pt x="179" y="254"/>
                  <a:pt x="179" y="254"/>
                </a:cubicBezTo>
                <a:cubicBezTo>
                  <a:pt x="179" y="307"/>
                  <a:pt x="179" y="307"/>
                  <a:pt x="179" y="307"/>
                </a:cubicBezTo>
                <a:cubicBezTo>
                  <a:pt x="179" y="311"/>
                  <a:pt x="182" y="315"/>
                  <a:pt x="182" y="318"/>
                </a:cubicBezTo>
                <a:cubicBezTo>
                  <a:pt x="183" y="319"/>
                  <a:pt x="186" y="319"/>
                  <a:pt x="190" y="319"/>
                </a:cubicBezTo>
                <a:cubicBezTo>
                  <a:pt x="191" y="319"/>
                  <a:pt x="195" y="319"/>
                  <a:pt x="197" y="318"/>
                </a:cubicBezTo>
                <a:cubicBezTo>
                  <a:pt x="199" y="315"/>
                  <a:pt x="203" y="314"/>
                  <a:pt x="204" y="311"/>
                </a:cubicBezTo>
                <a:cubicBezTo>
                  <a:pt x="204" y="319"/>
                  <a:pt x="204" y="319"/>
                  <a:pt x="204" y="319"/>
                </a:cubicBezTo>
                <a:cubicBezTo>
                  <a:pt x="219" y="319"/>
                  <a:pt x="219" y="319"/>
                  <a:pt x="219" y="319"/>
                </a:cubicBezTo>
                <a:cubicBezTo>
                  <a:pt x="219" y="254"/>
                  <a:pt x="219" y="254"/>
                  <a:pt x="219" y="254"/>
                </a:cubicBezTo>
                <a:cubicBezTo>
                  <a:pt x="204" y="254"/>
                  <a:pt x="204" y="254"/>
                  <a:pt x="204" y="254"/>
                </a:cubicBezTo>
                <a:cubicBezTo>
                  <a:pt x="204" y="254"/>
                  <a:pt x="204" y="254"/>
                  <a:pt x="204" y="303"/>
                </a:cubicBezTo>
                <a:close/>
                <a:moveTo>
                  <a:pt x="437" y="219"/>
                </a:moveTo>
                <a:cubicBezTo>
                  <a:pt x="437" y="339"/>
                  <a:pt x="339" y="438"/>
                  <a:pt x="218" y="438"/>
                </a:cubicBezTo>
                <a:cubicBezTo>
                  <a:pt x="98" y="438"/>
                  <a:pt x="0" y="339"/>
                  <a:pt x="0" y="219"/>
                </a:cubicBezTo>
                <a:cubicBezTo>
                  <a:pt x="0" y="99"/>
                  <a:pt x="98" y="0"/>
                  <a:pt x="218" y="0"/>
                </a:cubicBezTo>
                <a:cubicBezTo>
                  <a:pt x="339" y="0"/>
                  <a:pt x="437" y="99"/>
                  <a:pt x="437" y="219"/>
                </a:cubicBezTo>
                <a:close/>
                <a:moveTo>
                  <a:pt x="253" y="177"/>
                </a:moveTo>
                <a:cubicBezTo>
                  <a:pt x="253" y="183"/>
                  <a:pt x="253" y="185"/>
                  <a:pt x="256" y="187"/>
                </a:cubicBezTo>
                <a:cubicBezTo>
                  <a:pt x="257" y="191"/>
                  <a:pt x="261" y="191"/>
                  <a:pt x="264" y="191"/>
                </a:cubicBezTo>
                <a:cubicBezTo>
                  <a:pt x="268" y="191"/>
                  <a:pt x="269" y="191"/>
                  <a:pt x="273" y="189"/>
                </a:cubicBezTo>
                <a:cubicBezTo>
                  <a:pt x="276" y="187"/>
                  <a:pt x="280" y="185"/>
                  <a:pt x="281" y="181"/>
                </a:cubicBezTo>
                <a:cubicBezTo>
                  <a:pt x="281" y="181"/>
                  <a:pt x="281" y="181"/>
                  <a:pt x="281" y="191"/>
                </a:cubicBezTo>
                <a:cubicBezTo>
                  <a:pt x="281" y="191"/>
                  <a:pt x="281" y="191"/>
                  <a:pt x="297" y="191"/>
                </a:cubicBezTo>
                <a:cubicBezTo>
                  <a:pt x="297" y="191"/>
                  <a:pt x="297" y="191"/>
                  <a:pt x="297" y="116"/>
                </a:cubicBezTo>
                <a:cubicBezTo>
                  <a:pt x="297" y="116"/>
                  <a:pt x="297" y="116"/>
                  <a:pt x="281" y="116"/>
                </a:cubicBezTo>
                <a:cubicBezTo>
                  <a:pt x="281" y="116"/>
                  <a:pt x="281" y="116"/>
                  <a:pt x="281" y="173"/>
                </a:cubicBezTo>
                <a:cubicBezTo>
                  <a:pt x="280" y="173"/>
                  <a:pt x="280" y="176"/>
                  <a:pt x="277" y="177"/>
                </a:cubicBezTo>
                <a:cubicBezTo>
                  <a:pt x="276" y="177"/>
                  <a:pt x="273" y="177"/>
                  <a:pt x="273" y="177"/>
                </a:cubicBezTo>
                <a:cubicBezTo>
                  <a:pt x="272" y="177"/>
                  <a:pt x="269" y="177"/>
                  <a:pt x="269" y="177"/>
                </a:cubicBezTo>
                <a:cubicBezTo>
                  <a:pt x="269" y="176"/>
                  <a:pt x="269" y="176"/>
                  <a:pt x="269" y="173"/>
                </a:cubicBezTo>
                <a:cubicBezTo>
                  <a:pt x="269" y="173"/>
                  <a:pt x="269" y="173"/>
                  <a:pt x="269" y="116"/>
                </a:cubicBezTo>
                <a:cubicBezTo>
                  <a:pt x="269" y="116"/>
                  <a:pt x="269" y="116"/>
                  <a:pt x="253" y="116"/>
                </a:cubicBezTo>
                <a:cubicBezTo>
                  <a:pt x="253" y="116"/>
                  <a:pt x="253" y="116"/>
                  <a:pt x="253" y="177"/>
                </a:cubicBezTo>
                <a:close/>
                <a:moveTo>
                  <a:pt x="199" y="172"/>
                </a:moveTo>
                <a:cubicBezTo>
                  <a:pt x="199" y="177"/>
                  <a:pt x="201" y="183"/>
                  <a:pt x="205" y="187"/>
                </a:cubicBezTo>
                <a:cubicBezTo>
                  <a:pt x="209" y="191"/>
                  <a:pt x="212" y="191"/>
                  <a:pt x="220" y="191"/>
                </a:cubicBezTo>
                <a:cubicBezTo>
                  <a:pt x="227" y="191"/>
                  <a:pt x="232" y="191"/>
                  <a:pt x="236" y="187"/>
                </a:cubicBezTo>
                <a:cubicBezTo>
                  <a:pt x="240" y="183"/>
                  <a:pt x="243" y="177"/>
                  <a:pt x="243" y="172"/>
                </a:cubicBezTo>
                <a:cubicBezTo>
                  <a:pt x="243" y="172"/>
                  <a:pt x="243" y="172"/>
                  <a:pt x="243" y="135"/>
                </a:cubicBezTo>
                <a:cubicBezTo>
                  <a:pt x="243" y="128"/>
                  <a:pt x="240" y="124"/>
                  <a:pt x="236" y="120"/>
                </a:cubicBezTo>
                <a:cubicBezTo>
                  <a:pt x="232" y="116"/>
                  <a:pt x="227" y="115"/>
                  <a:pt x="220" y="115"/>
                </a:cubicBezTo>
                <a:cubicBezTo>
                  <a:pt x="215" y="115"/>
                  <a:pt x="209" y="116"/>
                  <a:pt x="205" y="120"/>
                </a:cubicBezTo>
                <a:cubicBezTo>
                  <a:pt x="201" y="124"/>
                  <a:pt x="199" y="128"/>
                  <a:pt x="199" y="135"/>
                </a:cubicBezTo>
                <a:cubicBezTo>
                  <a:pt x="199" y="172"/>
                  <a:pt x="199" y="172"/>
                  <a:pt x="199" y="172"/>
                </a:cubicBezTo>
                <a:close/>
                <a:moveTo>
                  <a:pt x="140" y="91"/>
                </a:moveTo>
                <a:cubicBezTo>
                  <a:pt x="140" y="91"/>
                  <a:pt x="140" y="91"/>
                  <a:pt x="162" y="152"/>
                </a:cubicBezTo>
                <a:cubicBezTo>
                  <a:pt x="162" y="152"/>
                  <a:pt x="162" y="152"/>
                  <a:pt x="162" y="191"/>
                </a:cubicBezTo>
                <a:cubicBezTo>
                  <a:pt x="162" y="191"/>
                  <a:pt x="162" y="191"/>
                  <a:pt x="178" y="191"/>
                </a:cubicBezTo>
                <a:cubicBezTo>
                  <a:pt x="178" y="191"/>
                  <a:pt x="178" y="191"/>
                  <a:pt x="178" y="150"/>
                </a:cubicBezTo>
                <a:cubicBezTo>
                  <a:pt x="178" y="150"/>
                  <a:pt x="178" y="150"/>
                  <a:pt x="197" y="91"/>
                </a:cubicBezTo>
                <a:cubicBezTo>
                  <a:pt x="197" y="91"/>
                  <a:pt x="197" y="91"/>
                  <a:pt x="179" y="91"/>
                </a:cubicBezTo>
                <a:cubicBezTo>
                  <a:pt x="179" y="91"/>
                  <a:pt x="179" y="91"/>
                  <a:pt x="170" y="131"/>
                </a:cubicBezTo>
                <a:cubicBezTo>
                  <a:pt x="170" y="131"/>
                  <a:pt x="170" y="131"/>
                  <a:pt x="158" y="91"/>
                </a:cubicBezTo>
                <a:cubicBezTo>
                  <a:pt x="158" y="91"/>
                  <a:pt x="158" y="91"/>
                  <a:pt x="140" y="91"/>
                </a:cubicBezTo>
                <a:close/>
                <a:moveTo>
                  <a:pt x="353" y="261"/>
                </a:moveTo>
                <a:cubicBezTo>
                  <a:pt x="353" y="234"/>
                  <a:pt x="332" y="212"/>
                  <a:pt x="305" y="212"/>
                </a:cubicBezTo>
                <a:cubicBezTo>
                  <a:pt x="305" y="212"/>
                  <a:pt x="305" y="212"/>
                  <a:pt x="140" y="212"/>
                </a:cubicBezTo>
                <a:cubicBezTo>
                  <a:pt x="112" y="212"/>
                  <a:pt x="91" y="234"/>
                  <a:pt x="91" y="261"/>
                </a:cubicBezTo>
                <a:cubicBezTo>
                  <a:pt x="91" y="261"/>
                  <a:pt x="91" y="261"/>
                  <a:pt x="91" y="298"/>
                </a:cubicBezTo>
                <a:cubicBezTo>
                  <a:pt x="91" y="326"/>
                  <a:pt x="112" y="347"/>
                  <a:pt x="140" y="347"/>
                </a:cubicBezTo>
                <a:cubicBezTo>
                  <a:pt x="140" y="347"/>
                  <a:pt x="140" y="347"/>
                  <a:pt x="305" y="347"/>
                </a:cubicBezTo>
                <a:cubicBezTo>
                  <a:pt x="332" y="347"/>
                  <a:pt x="353" y="326"/>
                  <a:pt x="353" y="298"/>
                </a:cubicBezTo>
                <a:cubicBezTo>
                  <a:pt x="353" y="261"/>
                  <a:pt x="353" y="261"/>
                  <a:pt x="353" y="261"/>
                </a:cubicBezTo>
                <a:close/>
                <a:moveTo>
                  <a:pt x="312" y="271"/>
                </a:moveTo>
                <a:cubicBezTo>
                  <a:pt x="312" y="271"/>
                  <a:pt x="312" y="271"/>
                  <a:pt x="312" y="289"/>
                </a:cubicBezTo>
                <a:cubicBezTo>
                  <a:pt x="312" y="289"/>
                  <a:pt x="312" y="289"/>
                  <a:pt x="286" y="289"/>
                </a:cubicBezTo>
                <a:cubicBezTo>
                  <a:pt x="286" y="289"/>
                  <a:pt x="286" y="289"/>
                  <a:pt x="286" y="301"/>
                </a:cubicBezTo>
                <a:cubicBezTo>
                  <a:pt x="286" y="303"/>
                  <a:pt x="286" y="306"/>
                  <a:pt x="286" y="307"/>
                </a:cubicBezTo>
                <a:cubicBezTo>
                  <a:pt x="289" y="307"/>
                  <a:pt x="289" y="310"/>
                  <a:pt x="293" y="310"/>
                </a:cubicBezTo>
                <a:cubicBezTo>
                  <a:pt x="294" y="310"/>
                  <a:pt x="294" y="307"/>
                  <a:pt x="297" y="307"/>
                </a:cubicBezTo>
                <a:cubicBezTo>
                  <a:pt x="297" y="306"/>
                  <a:pt x="298" y="303"/>
                  <a:pt x="298" y="301"/>
                </a:cubicBezTo>
                <a:cubicBezTo>
                  <a:pt x="298" y="301"/>
                  <a:pt x="298" y="301"/>
                  <a:pt x="298" y="297"/>
                </a:cubicBezTo>
                <a:cubicBezTo>
                  <a:pt x="298" y="297"/>
                  <a:pt x="298" y="297"/>
                  <a:pt x="312" y="297"/>
                </a:cubicBezTo>
                <a:cubicBezTo>
                  <a:pt x="312" y="297"/>
                  <a:pt x="312" y="297"/>
                  <a:pt x="312" y="301"/>
                </a:cubicBezTo>
                <a:cubicBezTo>
                  <a:pt x="312" y="307"/>
                  <a:pt x="310" y="311"/>
                  <a:pt x="306" y="315"/>
                </a:cubicBezTo>
                <a:cubicBezTo>
                  <a:pt x="302" y="319"/>
                  <a:pt x="298" y="322"/>
                  <a:pt x="290" y="322"/>
                </a:cubicBezTo>
                <a:cubicBezTo>
                  <a:pt x="285" y="322"/>
                  <a:pt x="281" y="319"/>
                  <a:pt x="277" y="315"/>
                </a:cubicBezTo>
                <a:cubicBezTo>
                  <a:pt x="275" y="311"/>
                  <a:pt x="273" y="306"/>
                  <a:pt x="273" y="301"/>
                </a:cubicBezTo>
                <a:cubicBezTo>
                  <a:pt x="273" y="301"/>
                  <a:pt x="273" y="301"/>
                  <a:pt x="273" y="271"/>
                </a:cubicBezTo>
                <a:cubicBezTo>
                  <a:pt x="273" y="265"/>
                  <a:pt x="275" y="261"/>
                  <a:pt x="279" y="257"/>
                </a:cubicBezTo>
                <a:cubicBezTo>
                  <a:pt x="281" y="254"/>
                  <a:pt x="286" y="252"/>
                  <a:pt x="293" y="252"/>
                </a:cubicBezTo>
                <a:cubicBezTo>
                  <a:pt x="298" y="252"/>
                  <a:pt x="302" y="254"/>
                  <a:pt x="306" y="257"/>
                </a:cubicBezTo>
                <a:cubicBezTo>
                  <a:pt x="310" y="260"/>
                  <a:pt x="312" y="265"/>
                  <a:pt x="312" y="271"/>
                </a:cubicBezTo>
                <a:close/>
                <a:moveTo>
                  <a:pt x="298" y="271"/>
                </a:moveTo>
                <a:cubicBezTo>
                  <a:pt x="298" y="269"/>
                  <a:pt x="297" y="267"/>
                  <a:pt x="297" y="265"/>
                </a:cubicBezTo>
                <a:cubicBezTo>
                  <a:pt x="294" y="264"/>
                  <a:pt x="294" y="264"/>
                  <a:pt x="293" y="264"/>
                </a:cubicBezTo>
                <a:cubicBezTo>
                  <a:pt x="290" y="264"/>
                  <a:pt x="289" y="264"/>
                  <a:pt x="286" y="265"/>
                </a:cubicBezTo>
                <a:cubicBezTo>
                  <a:pt x="286" y="267"/>
                  <a:pt x="286" y="269"/>
                  <a:pt x="286" y="271"/>
                </a:cubicBezTo>
                <a:cubicBezTo>
                  <a:pt x="286" y="271"/>
                  <a:pt x="286" y="271"/>
                  <a:pt x="286" y="277"/>
                </a:cubicBezTo>
                <a:cubicBezTo>
                  <a:pt x="286" y="277"/>
                  <a:pt x="286" y="277"/>
                  <a:pt x="298" y="277"/>
                </a:cubicBezTo>
                <a:cubicBezTo>
                  <a:pt x="298" y="277"/>
                  <a:pt x="298" y="277"/>
                  <a:pt x="298" y="271"/>
                </a:cubicBezTo>
                <a:close/>
              </a:path>
            </a:pathLst>
          </a:custGeom>
          <a:solidFill>
            <a:srgbClr val="BB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29"/>
          <p:cNvSpPr>
            <a:spLocks noEditPoints="1"/>
          </p:cNvSpPr>
          <p:nvPr/>
        </p:nvSpPr>
        <p:spPr bwMode="auto">
          <a:xfrm>
            <a:off x="1391901" y="5541850"/>
            <a:ext cx="432658" cy="433914"/>
          </a:xfrm>
          <a:custGeom>
            <a:avLst/>
            <a:gdLst>
              <a:gd name="T0" fmla="*/ 218 w 437"/>
              <a:gd name="T1" fmla="*/ 0 h 438"/>
              <a:gd name="T2" fmla="*/ 0 w 437"/>
              <a:gd name="T3" fmla="*/ 219 h 438"/>
              <a:gd name="T4" fmla="*/ 218 w 437"/>
              <a:gd name="T5" fmla="*/ 438 h 438"/>
              <a:gd name="T6" fmla="*/ 437 w 437"/>
              <a:gd name="T7" fmla="*/ 219 h 438"/>
              <a:gd name="T8" fmla="*/ 218 w 437"/>
              <a:gd name="T9" fmla="*/ 0 h 438"/>
              <a:gd name="T10" fmla="*/ 277 w 437"/>
              <a:gd name="T11" fmla="*/ 219 h 438"/>
              <a:gd name="T12" fmla="*/ 241 w 437"/>
              <a:gd name="T13" fmla="*/ 219 h 438"/>
              <a:gd name="T14" fmla="*/ 241 w 437"/>
              <a:gd name="T15" fmla="*/ 345 h 438"/>
              <a:gd name="T16" fmla="*/ 189 w 437"/>
              <a:gd name="T17" fmla="*/ 345 h 438"/>
              <a:gd name="T18" fmla="*/ 189 w 437"/>
              <a:gd name="T19" fmla="*/ 219 h 438"/>
              <a:gd name="T20" fmla="*/ 164 w 437"/>
              <a:gd name="T21" fmla="*/ 219 h 438"/>
              <a:gd name="T22" fmla="*/ 164 w 437"/>
              <a:gd name="T23" fmla="*/ 174 h 438"/>
              <a:gd name="T24" fmla="*/ 189 w 437"/>
              <a:gd name="T25" fmla="*/ 174 h 438"/>
              <a:gd name="T26" fmla="*/ 189 w 437"/>
              <a:gd name="T27" fmla="*/ 145 h 438"/>
              <a:gd name="T28" fmla="*/ 241 w 437"/>
              <a:gd name="T29" fmla="*/ 93 h 438"/>
              <a:gd name="T30" fmla="*/ 279 w 437"/>
              <a:gd name="T31" fmla="*/ 93 h 438"/>
              <a:gd name="T32" fmla="*/ 279 w 437"/>
              <a:gd name="T33" fmla="*/ 137 h 438"/>
              <a:gd name="T34" fmla="*/ 253 w 437"/>
              <a:gd name="T35" fmla="*/ 137 h 438"/>
              <a:gd name="T36" fmla="*/ 241 w 437"/>
              <a:gd name="T37" fmla="*/ 149 h 438"/>
              <a:gd name="T38" fmla="*/ 241 w 437"/>
              <a:gd name="T39" fmla="*/ 174 h 438"/>
              <a:gd name="T40" fmla="*/ 281 w 437"/>
              <a:gd name="T41" fmla="*/ 174 h 438"/>
              <a:gd name="T42" fmla="*/ 277 w 437"/>
              <a:gd name="T43" fmla="*/ 219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37" h="438">
                <a:moveTo>
                  <a:pt x="218" y="0"/>
                </a:moveTo>
                <a:cubicBezTo>
                  <a:pt x="98" y="0"/>
                  <a:pt x="0" y="99"/>
                  <a:pt x="0" y="219"/>
                </a:cubicBezTo>
                <a:cubicBezTo>
                  <a:pt x="0" y="339"/>
                  <a:pt x="98" y="438"/>
                  <a:pt x="218" y="438"/>
                </a:cubicBezTo>
                <a:cubicBezTo>
                  <a:pt x="339" y="438"/>
                  <a:pt x="437" y="339"/>
                  <a:pt x="437" y="219"/>
                </a:cubicBezTo>
                <a:cubicBezTo>
                  <a:pt x="437" y="99"/>
                  <a:pt x="339" y="0"/>
                  <a:pt x="218" y="0"/>
                </a:cubicBezTo>
                <a:close/>
                <a:moveTo>
                  <a:pt x="277" y="219"/>
                </a:moveTo>
                <a:cubicBezTo>
                  <a:pt x="241" y="219"/>
                  <a:pt x="241" y="219"/>
                  <a:pt x="241" y="219"/>
                </a:cubicBezTo>
                <a:cubicBezTo>
                  <a:pt x="241" y="275"/>
                  <a:pt x="241" y="345"/>
                  <a:pt x="241" y="345"/>
                </a:cubicBezTo>
                <a:cubicBezTo>
                  <a:pt x="189" y="345"/>
                  <a:pt x="189" y="345"/>
                  <a:pt x="189" y="345"/>
                </a:cubicBezTo>
                <a:cubicBezTo>
                  <a:pt x="189" y="345"/>
                  <a:pt x="189" y="276"/>
                  <a:pt x="189" y="219"/>
                </a:cubicBezTo>
                <a:cubicBezTo>
                  <a:pt x="164" y="219"/>
                  <a:pt x="164" y="219"/>
                  <a:pt x="164" y="219"/>
                </a:cubicBezTo>
                <a:cubicBezTo>
                  <a:pt x="164" y="174"/>
                  <a:pt x="164" y="174"/>
                  <a:pt x="164" y="174"/>
                </a:cubicBezTo>
                <a:cubicBezTo>
                  <a:pt x="189" y="174"/>
                  <a:pt x="189" y="174"/>
                  <a:pt x="189" y="174"/>
                </a:cubicBezTo>
                <a:cubicBezTo>
                  <a:pt x="189" y="145"/>
                  <a:pt x="189" y="145"/>
                  <a:pt x="189" y="145"/>
                </a:cubicBezTo>
                <a:cubicBezTo>
                  <a:pt x="189" y="125"/>
                  <a:pt x="199" y="93"/>
                  <a:pt x="241" y="93"/>
                </a:cubicBezTo>
                <a:cubicBezTo>
                  <a:pt x="279" y="93"/>
                  <a:pt x="279" y="93"/>
                  <a:pt x="279" y="93"/>
                </a:cubicBezTo>
                <a:cubicBezTo>
                  <a:pt x="279" y="137"/>
                  <a:pt x="279" y="137"/>
                  <a:pt x="279" y="137"/>
                </a:cubicBezTo>
                <a:cubicBezTo>
                  <a:pt x="279" y="137"/>
                  <a:pt x="256" y="137"/>
                  <a:pt x="253" y="137"/>
                </a:cubicBezTo>
                <a:cubicBezTo>
                  <a:pt x="248" y="137"/>
                  <a:pt x="241" y="138"/>
                  <a:pt x="241" y="149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81" y="174"/>
                  <a:pt x="281" y="174"/>
                  <a:pt x="281" y="174"/>
                </a:cubicBezTo>
                <a:cubicBezTo>
                  <a:pt x="277" y="219"/>
                  <a:pt x="277" y="219"/>
                  <a:pt x="277" y="219"/>
                </a:cubicBezTo>
                <a:close/>
              </a:path>
            </a:pathLst>
          </a:custGeom>
          <a:solidFill>
            <a:srgbClr val="3B5998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96" name="Straight Connector 95"/>
          <p:cNvCxnSpPr/>
          <p:nvPr/>
        </p:nvCxnSpPr>
        <p:spPr>
          <a:xfrm>
            <a:off x="745033" y="3861804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454855" y="3861804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6328862" y="3861804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9038684" y="3861804"/>
            <a:ext cx="24003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Picture Placeholder 3"/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6" name="Picture Placeholder 5"/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8" name="Picture Placeholder 7"/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10" name="Picture Placeholder 9"/>
          <p:cNvSpPr>
            <a:spLocks noGrp="1"/>
          </p:cNvSpPr>
          <p:nvPr>
            <p:ph type="pic" sz="quarter" idx="20"/>
          </p:nvPr>
        </p:nvSpPr>
        <p:spPr/>
      </p:sp>
    </p:spTree>
    <p:extLst>
      <p:ext uri="{BB962C8B-B14F-4D97-AF65-F5344CB8AC3E}">
        <p14:creationId xmlns:p14="http://schemas.microsoft.com/office/powerpoint/2010/main" val="2807596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switch dir="r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olors 10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2980B9"/>
      </a:accent1>
      <a:accent2>
        <a:srgbClr val="9BBB59"/>
      </a:accent2>
      <a:accent3>
        <a:srgbClr val="F39C12"/>
      </a:accent3>
      <a:accent4>
        <a:srgbClr val="C0392B"/>
      </a:accent4>
      <a:accent5>
        <a:srgbClr val="41B176"/>
      </a:accent5>
      <a:accent6>
        <a:srgbClr val="954F72"/>
      </a:accent6>
      <a:hlink>
        <a:srgbClr val="0563C1"/>
      </a:hlink>
      <a:folHlink>
        <a:srgbClr val="954F72"/>
      </a:folHlink>
    </a:clrScheme>
    <a:fontScheme name="Custom 11">
      <a:majorFont>
        <a:latin typeface="Poppi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6300</TotalTime>
  <Words>1605</Words>
  <Application>Microsoft Office PowerPoint</Application>
  <PresentationFormat>Widescreen</PresentationFormat>
  <Paragraphs>301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Open Sans</vt:lpstr>
      <vt:lpstr>Poppins</vt:lpstr>
      <vt:lpstr>Raavi</vt:lpstr>
      <vt:lpstr>Raleway</vt:lpstr>
      <vt:lpstr>Roboto Light</vt:lpstr>
      <vt:lpstr>Roboto Thin</vt:lpstr>
      <vt:lpstr>Office Theme</vt:lpstr>
      <vt:lpstr>MEET THE TEAM</vt:lpstr>
      <vt:lpstr>PowerPoint Presentation</vt:lpstr>
      <vt:lpstr>12 PICTURE PROFILE</vt:lpstr>
      <vt:lpstr>10 PICTURE PROFILE</vt:lpstr>
      <vt:lpstr>9 PICTURE PROFILE</vt:lpstr>
      <vt:lpstr>8 Picture Profile</vt:lpstr>
      <vt:lpstr>6 PICTURE PROFILE</vt:lpstr>
      <vt:lpstr>5 PICTURE PROFILE</vt:lpstr>
      <vt:lpstr>4 PICTURE PROFILE</vt:lpstr>
      <vt:lpstr>4 PICTURE PROFILE</vt:lpstr>
      <vt:lpstr>3 PICTURE PROFILE</vt:lpstr>
      <vt:lpstr>2 PICTURE PROFILE</vt:lpstr>
      <vt:lpstr>2 PICTURE PROFILE</vt:lpstr>
      <vt:lpstr>MY PROFILE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CYCLE PROCESS</dc:title>
  <dc:creator>Musedsmh</dc:creator>
  <cp:lastModifiedBy>Musedsmh</cp:lastModifiedBy>
  <cp:revision>222</cp:revision>
  <dcterms:created xsi:type="dcterms:W3CDTF">2017-01-31T07:30:01Z</dcterms:created>
  <dcterms:modified xsi:type="dcterms:W3CDTF">2017-02-22T20:45:42Z</dcterms:modified>
</cp:coreProperties>
</file>