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1" r:id="rId16"/>
    <p:sldId id="285" r:id="rId17"/>
    <p:sldId id="270" r:id="rId18"/>
    <p:sldId id="272" r:id="rId19"/>
    <p:sldId id="273" r:id="rId20"/>
    <p:sldId id="274" r:id="rId21"/>
    <p:sldId id="275" r:id="rId22"/>
    <p:sldId id="284" r:id="rId23"/>
    <p:sldId id="276" r:id="rId24"/>
    <p:sldId id="277" r:id="rId25"/>
    <p:sldId id="278" r:id="rId26"/>
    <p:sldId id="279" r:id="rId27"/>
    <p:sldId id="280" r:id="rId28"/>
    <p:sldId id="281" r:id="rId29"/>
    <p:sldId id="282" r:id="rId30"/>
    <p:sldId id="283" r:id="rId3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627" autoAdjust="0"/>
    <p:restoredTop sz="94660"/>
  </p:normalViewPr>
  <p:slideViewPr>
    <p:cSldViewPr snapToGrid="0">
      <p:cViewPr>
        <p:scale>
          <a:sx n="80" d="100"/>
          <a:sy n="80" d="100"/>
        </p:scale>
        <p:origin x="1616" y="5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442267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555773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690620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926773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893989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517046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256516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214842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897004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205048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680347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36468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3F18417B-994A-4732-9870-F5A46E088181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5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B35FE784-DD49-7139-FE6B-FC03416AF970}"/>
              </a:ext>
            </a:extLst>
          </p:cNvPr>
          <p:cNvSpPr/>
          <p:nvPr/>
        </p:nvSpPr>
        <p:spPr>
          <a:xfrm>
            <a:off x="2577401" y="2104116"/>
            <a:ext cx="7066046" cy="2649766"/>
          </a:xfrm>
          <a:prstGeom prst="rect">
            <a:avLst/>
          </a:prstGeom>
          <a:solidFill>
            <a:schemeClr val="bg1">
              <a:alpha val="40000"/>
            </a:schemeClr>
          </a:solidFill>
          <a:ln w="28575">
            <a:solidFill>
              <a:schemeClr val="bg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1592E379-A3AA-C209-FD2D-9A5D6CDEBF44}"/>
              </a:ext>
            </a:extLst>
          </p:cNvPr>
          <p:cNvSpPr/>
          <p:nvPr/>
        </p:nvSpPr>
        <p:spPr>
          <a:xfrm>
            <a:off x="9339020" y="1816100"/>
            <a:ext cx="569150" cy="576038"/>
          </a:xfrm>
          <a:prstGeom prst="rect">
            <a:avLst/>
          </a:prstGeom>
          <a:solidFill>
            <a:schemeClr val="bg1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1264822C-AE3A-D0A9-7DC2-20BF2FBC7A14}"/>
              </a:ext>
            </a:extLst>
          </p:cNvPr>
          <p:cNvSpPr/>
          <p:nvPr/>
        </p:nvSpPr>
        <p:spPr>
          <a:xfrm>
            <a:off x="2292826" y="4465862"/>
            <a:ext cx="569150" cy="576038"/>
          </a:xfrm>
          <a:prstGeom prst="rect">
            <a:avLst/>
          </a:prstGeom>
          <a:solidFill>
            <a:schemeClr val="bg1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6FB58E03-E8C3-5B9E-5DAB-CB8BF1C0EAB4}"/>
              </a:ext>
            </a:extLst>
          </p:cNvPr>
          <p:cNvSpPr/>
          <p:nvPr/>
        </p:nvSpPr>
        <p:spPr>
          <a:xfrm>
            <a:off x="9339020" y="4465862"/>
            <a:ext cx="569150" cy="576038"/>
          </a:xfrm>
          <a:prstGeom prst="rect">
            <a:avLst/>
          </a:prstGeom>
          <a:solidFill>
            <a:schemeClr val="bg1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5D1964F5-E785-1F68-32AC-671188A3CC6A}"/>
              </a:ext>
            </a:extLst>
          </p:cNvPr>
          <p:cNvSpPr/>
          <p:nvPr/>
        </p:nvSpPr>
        <p:spPr>
          <a:xfrm>
            <a:off x="2283830" y="1816100"/>
            <a:ext cx="569150" cy="576038"/>
          </a:xfrm>
          <a:prstGeom prst="rect">
            <a:avLst/>
          </a:prstGeom>
          <a:solidFill>
            <a:schemeClr val="bg1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C85E83B-3DA7-0FE0-E4A3-6ABEA7814B42}"/>
              </a:ext>
            </a:extLst>
          </p:cNvPr>
          <p:cNvSpPr txBox="1"/>
          <p:nvPr/>
        </p:nvSpPr>
        <p:spPr>
          <a:xfrm>
            <a:off x="3025310" y="2678000"/>
            <a:ext cx="6141379" cy="9196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4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Table Infographic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667434E-5D30-26A8-5921-C81C8F190D04}"/>
              </a:ext>
            </a:extLst>
          </p:cNvPr>
          <p:cNvSpPr txBox="1"/>
          <p:nvPr/>
        </p:nvSpPr>
        <p:spPr>
          <a:xfrm>
            <a:off x="3025310" y="3605100"/>
            <a:ext cx="6141379" cy="5749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Presentation Template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492C412F-12A3-138F-D4A3-41320EE7C882}"/>
              </a:ext>
            </a:extLst>
          </p:cNvPr>
          <p:cNvGrpSpPr/>
          <p:nvPr/>
        </p:nvGrpSpPr>
        <p:grpSpPr>
          <a:xfrm>
            <a:off x="10617200" y="5271132"/>
            <a:ext cx="1597879" cy="1586868"/>
            <a:chOff x="10617200" y="5271132"/>
            <a:chExt cx="1597879" cy="1586868"/>
          </a:xfrm>
        </p:grpSpPr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347E3BAB-C2B8-F2C2-0580-33E052971BC7}"/>
                </a:ext>
              </a:extLst>
            </p:cNvPr>
            <p:cNvSpPr/>
            <p:nvPr/>
          </p:nvSpPr>
          <p:spPr>
            <a:xfrm>
              <a:off x="10617200" y="5271132"/>
              <a:ext cx="1586866" cy="1586867"/>
            </a:xfrm>
            <a:custGeom>
              <a:avLst/>
              <a:gdLst>
                <a:gd name="connsiteX0" fmla="*/ 4432299 w 4432299"/>
                <a:gd name="connsiteY0" fmla="*/ 0 h 4432300"/>
                <a:gd name="connsiteX1" fmla="*/ 4432299 w 4432299"/>
                <a:gd name="connsiteY1" fmla="*/ 4432300 h 4432300"/>
                <a:gd name="connsiteX2" fmla="*/ 0 w 4432299"/>
                <a:gd name="connsiteY2" fmla="*/ 4432300 h 4432300"/>
                <a:gd name="connsiteX3" fmla="*/ 4432299 w 4432299"/>
                <a:gd name="connsiteY3" fmla="*/ 0 h 4432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432299" h="4432300">
                  <a:moveTo>
                    <a:pt x="4432299" y="0"/>
                  </a:moveTo>
                  <a:lnTo>
                    <a:pt x="4432299" y="4432300"/>
                  </a:lnTo>
                  <a:lnTo>
                    <a:pt x="0" y="4432300"/>
                  </a:lnTo>
                  <a:cubicBezTo>
                    <a:pt x="0" y="1984408"/>
                    <a:pt x="1984407" y="0"/>
                    <a:pt x="4432299" y="0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id-ID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5956DA8F-79F9-D106-BCD4-66BCAAF44B7C}"/>
                </a:ext>
              </a:extLst>
            </p:cNvPr>
            <p:cNvSpPr/>
            <p:nvPr/>
          </p:nvSpPr>
          <p:spPr>
            <a:xfrm>
              <a:off x="10987418" y="5630338"/>
              <a:ext cx="1227661" cy="1227662"/>
            </a:xfrm>
            <a:custGeom>
              <a:avLst/>
              <a:gdLst>
                <a:gd name="connsiteX0" fmla="*/ 4432299 w 4432299"/>
                <a:gd name="connsiteY0" fmla="*/ 0 h 4432300"/>
                <a:gd name="connsiteX1" fmla="*/ 4432299 w 4432299"/>
                <a:gd name="connsiteY1" fmla="*/ 4432300 h 4432300"/>
                <a:gd name="connsiteX2" fmla="*/ 0 w 4432299"/>
                <a:gd name="connsiteY2" fmla="*/ 4432300 h 4432300"/>
                <a:gd name="connsiteX3" fmla="*/ 4432299 w 4432299"/>
                <a:gd name="connsiteY3" fmla="*/ 0 h 4432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432299" h="4432300">
                  <a:moveTo>
                    <a:pt x="4432299" y="0"/>
                  </a:moveTo>
                  <a:lnTo>
                    <a:pt x="4432299" y="4432300"/>
                  </a:lnTo>
                  <a:lnTo>
                    <a:pt x="0" y="4432300"/>
                  </a:lnTo>
                  <a:cubicBezTo>
                    <a:pt x="0" y="1984408"/>
                    <a:pt x="1984407" y="0"/>
                    <a:pt x="4432299" y="0"/>
                  </a:cubicBezTo>
                  <a:close/>
                </a:path>
              </a:pathLst>
            </a:custGeom>
            <a:solidFill>
              <a:schemeClr val="bg1">
                <a:alpha val="3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id-ID"/>
            </a:p>
          </p:txBody>
        </p:sp>
      </p:grp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85AFDA90-AAF5-0E60-77C6-FE7651F64E8A}"/>
              </a:ext>
            </a:extLst>
          </p:cNvPr>
          <p:cNvSpPr/>
          <p:nvPr/>
        </p:nvSpPr>
        <p:spPr>
          <a:xfrm>
            <a:off x="616819" y="436958"/>
            <a:ext cx="1682061" cy="942184"/>
          </a:xfrm>
          <a:custGeom>
            <a:avLst/>
            <a:gdLst>
              <a:gd name="connsiteX0" fmla="*/ 0 w 5619520"/>
              <a:gd name="connsiteY0" fmla="*/ 1172676 h 3147699"/>
              <a:gd name="connsiteX1" fmla="*/ 4340646 w 5619520"/>
              <a:gd name="connsiteY1" fmla="*/ 82006 h 3147699"/>
              <a:gd name="connsiteX2" fmla="*/ 1211856 w 5619520"/>
              <a:gd name="connsiteY2" fmla="*/ 3133678 h 3147699"/>
              <a:gd name="connsiteX3" fmla="*/ 5023692 w 5619520"/>
              <a:gd name="connsiteY3" fmla="*/ 1205726 h 3147699"/>
              <a:gd name="connsiteX4" fmla="*/ 5552502 w 5619520"/>
              <a:gd name="connsiteY4" fmla="*/ 908271 h 31476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619520" h="3147699">
                <a:moveTo>
                  <a:pt x="0" y="1172676"/>
                </a:moveTo>
                <a:cubicBezTo>
                  <a:pt x="2069335" y="463924"/>
                  <a:pt x="4138670" y="-244828"/>
                  <a:pt x="4340646" y="82006"/>
                </a:cubicBezTo>
                <a:cubicBezTo>
                  <a:pt x="4542622" y="408840"/>
                  <a:pt x="1098015" y="2946391"/>
                  <a:pt x="1211856" y="3133678"/>
                </a:cubicBezTo>
                <a:cubicBezTo>
                  <a:pt x="1325697" y="3320965"/>
                  <a:pt x="4300251" y="1576627"/>
                  <a:pt x="5023692" y="1205726"/>
                </a:cubicBezTo>
                <a:cubicBezTo>
                  <a:pt x="5747133" y="834825"/>
                  <a:pt x="5649817" y="871548"/>
                  <a:pt x="5552502" y="908271"/>
                </a:cubicBezTo>
              </a:path>
            </a:pathLst>
          </a:custGeom>
          <a:noFill/>
          <a:ln w="158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36FB439D-557E-E13F-5CE4-C820DA73F94C}"/>
              </a:ext>
            </a:extLst>
          </p:cNvPr>
          <p:cNvGrpSpPr/>
          <p:nvPr/>
        </p:nvGrpSpPr>
        <p:grpSpPr>
          <a:xfrm>
            <a:off x="10987418" y="-279399"/>
            <a:ext cx="1497547" cy="1038444"/>
            <a:chOff x="5005578" y="4800601"/>
            <a:chExt cx="1497547" cy="1038444"/>
          </a:xfrm>
        </p:grpSpPr>
        <p:grpSp>
          <p:nvGrpSpPr>
            <p:cNvPr id="30" name="Group 29">
              <a:extLst>
                <a:ext uri="{FF2B5EF4-FFF2-40B4-BE49-F238E27FC236}">
                  <a16:creationId xmlns:a16="http://schemas.microsoft.com/office/drawing/2014/main" id="{ECE71B5E-3F87-DD5C-8BB7-7BF50F8E067F}"/>
                </a:ext>
              </a:extLst>
            </p:cNvPr>
            <p:cNvGrpSpPr/>
            <p:nvPr/>
          </p:nvGrpSpPr>
          <p:grpSpPr>
            <a:xfrm>
              <a:off x="5216433" y="4800601"/>
              <a:ext cx="1075836" cy="1038444"/>
              <a:chOff x="5216434" y="4763589"/>
              <a:chExt cx="1075836" cy="973855"/>
            </a:xfrm>
          </p:grpSpPr>
          <p:cxnSp>
            <p:nvCxnSpPr>
              <p:cNvPr id="36" name="Straight Connector 35">
                <a:extLst>
                  <a:ext uri="{FF2B5EF4-FFF2-40B4-BE49-F238E27FC236}">
                    <a16:creationId xmlns:a16="http://schemas.microsoft.com/office/drawing/2014/main" id="{7F8C2655-4BEB-82CA-4C35-3AB64BAEDC0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216434" y="4763589"/>
                <a:ext cx="0" cy="973855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Straight Connector 36">
                <a:extLst>
                  <a:ext uri="{FF2B5EF4-FFF2-40B4-BE49-F238E27FC236}">
                    <a16:creationId xmlns:a16="http://schemas.microsoft.com/office/drawing/2014/main" id="{B3DD19AF-E940-8415-5058-3768DE32646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485393" y="4763589"/>
                <a:ext cx="0" cy="973855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Straight Connector 37">
                <a:extLst>
                  <a:ext uri="{FF2B5EF4-FFF2-40B4-BE49-F238E27FC236}">
                    <a16:creationId xmlns:a16="http://schemas.microsoft.com/office/drawing/2014/main" id="{4C79CEE6-698B-FF81-3A25-BAE24129AB4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754352" y="4763589"/>
                <a:ext cx="0" cy="973855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Straight Connector 38">
                <a:extLst>
                  <a:ext uri="{FF2B5EF4-FFF2-40B4-BE49-F238E27FC236}">
                    <a16:creationId xmlns:a16="http://schemas.microsoft.com/office/drawing/2014/main" id="{1957DAD8-1186-BC0C-0AB2-CA1E255B1A2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023311" y="4763589"/>
                <a:ext cx="0" cy="973855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Straight Connector 39">
                <a:extLst>
                  <a:ext uri="{FF2B5EF4-FFF2-40B4-BE49-F238E27FC236}">
                    <a16:creationId xmlns:a16="http://schemas.microsoft.com/office/drawing/2014/main" id="{225FE128-D9E5-A88E-6985-D5622C3DAFC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292270" y="4763589"/>
                <a:ext cx="0" cy="973855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id="{6059B9CB-CF0D-3214-570F-307C992CA21E}"/>
                </a:ext>
              </a:extLst>
            </p:cNvPr>
            <p:cNvGrpSpPr/>
            <p:nvPr/>
          </p:nvGrpSpPr>
          <p:grpSpPr>
            <a:xfrm>
              <a:off x="5005578" y="4984153"/>
              <a:ext cx="1497547" cy="740757"/>
              <a:chOff x="5005578" y="4984153"/>
              <a:chExt cx="1497547" cy="740757"/>
            </a:xfrm>
          </p:grpSpPr>
          <p:cxnSp>
            <p:nvCxnSpPr>
              <p:cNvPr id="32" name="Straight Connector 31">
                <a:extLst>
                  <a:ext uri="{FF2B5EF4-FFF2-40B4-BE49-F238E27FC236}">
                    <a16:creationId xmlns:a16="http://schemas.microsoft.com/office/drawing/2014/main" id="{23AFE84E-51BA-F94C-2E82-01B8401F913B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5005578" y="4984153"/>
                <a:ext cx="1497547" cy="0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>
                <a:extLst>
                  <a:ext uri="{FF2B5EF4-FFF2-40B4-BE49-F238E27FC236}">
                    <a16:creationId xmlns:a16="http://schemas.microsoft.com/office/drawing/2014/main" id="{B04EF69E-22A3-A737-D34C-EC21AC94CA59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5005578" y="5231072"/>
                <a:ext cx="1497547" cy="0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Straight Connector 33">
                <a:extLst>
                  <a:ext uri="{FF2B5EF4-FFF2-40B4-BE49-F238E27FC236}">
                    <a16:creationId xmlns:a16="http://schemas.microsoft.com/office/drawing/2014/main" id="{32117820-F600-8583-EFFD-A69BADA41642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5005578" y="5477991"/>
                <a:ext cx="1497547" cy="0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Straight Connector 34">
                <a:extLst>
                  <a:ext uri="{FF2B5EF4-FFF2-40B4-BE49-F238E27FC236}">
                    <a16:creationId xmlns:a16="http://schemas.microsoft.com/office/drawing/2014/main" id="{B1B77802-017D-0EC8-D7FA-4BD1D36C2792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5005578" y="5724910"/>
                <a:ext cx="1497547" cy="0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143432509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7310E8B1-8AFE-B009-A631-8AA67048C182}"/>
              </a:ext>
            </a:extLst>
          </p:cNvPr>
          <p:cNvSpPr/>
          <p:nvPr/>
        </p:nvSpPr>
        <p:spPr>
          <a:xfrm>
            <a:off x="1544128" y="1613140"/>
            <a:ext cx="2201527" cy="222476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53CE6195-4A6F-56EE-CB84-A6EC7AF00407}"/>
              </a:ext>
            </a:extLst>
          </p:cNvPr>
          <p:cNvSpPr/>
          <p:nvPr/>
        </p:nvSpPr>
        <p:spPr>
          <a:xfrm>
            <a:off x="1544128" y="3917248"/>
            <a:ext cx="2201527" cy="222476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1824135-83B2-8277-E09B-DB6E3C128598}"/>
              </a:ext>
            </a:extLst>
          </p:cNvPr>
          <p:cNvSpPr/>
          <p:nvPr/>
        </p:nvSpPr>
        <p:spPr>
          <a:xfrm>
            <a:off x="3843908" y="1613140"/>
            <a:ext cx="2201527" cy="222476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C55DF30-5646-8C00-DC2B-8109D83BC545}"/>
              </a:ext>
            </a:extLst>
          </p:cNvPr>
          <p:cNvSpPr/>
          <p:nvPr/>
        </p:nvSpPr>
        <p:spPr>
          <a:xfrm>
            <a:off x="3843908" y="3917248"/>
            <a:ext cx="2201527" cy="222476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DA9BC0E-EF5E-6E11-7DF9-BFC739EFF3BF}"/>
              </a:ext>
            </a:extLst>
          </p:cNvPr>
          <p:cNvSpPr/>
          <p:nvPr/>
        </p:nvSpPr>
        <p:spPr>
          <a:xfrm>
            <a:off x="6143689" y="1613140"/>
            <a:ext cx="2201527" cy="222476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ABD1741-4214-14B1-2102-6CB3967CEC0E}"/>
              </a:ext>
            </a:extLst>
          </p:cNvPr>
          <p:cNvSpPr/>
          <p:nvPr/>
        </p:nvSpPr>
        <p:spPr>
          <a:xfrm>
            <a:off x="6143689" y="3917248"/>
            <a:ext cx="2201527" cy="222476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9775CAE5-E039-6BC2-A749-B5D409C345BE}"/>
              </a:ext>
            </a:extLst>
          </p:cNvPr>
          <p:cNvSpPr/>
          <p:nvPr/>
        </p:nvSpPr>
        <p:spPr>
          <a:xfrm>
            <a:off x="8443469" y="1613140"/>
            <a:ext cx="2201527" cy="222476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E0651EF8-AF14-DBD2-DAF3-09CB12512227}"/>
              </a:ext>
            </a:extLst>
          </p:cNvPr>
          <p:cNvSpPr/>
          <p:nvPr/>
        </p:nvSpPr>
        <p:spPr>
          <a:xfrm>
            <a:off x="8443469" y="3917248"/>
            <a:ext cx="2201527" cy="222476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73DEFC0-7F9F-C9A0-C884-1EB1B2BB2441}"/>
              </a:ext>
            </a:extLst>
          </p:cNvPr>
          <p:cNvSpPr txBox="1"/>
          <p:nvPr/>
        </p:nvSpPr>
        <p:spPr>
          <a:xfrm>
            <a:off x="3033262" y="569522"/>
            <a:ext cx="6141379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3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Table Infographic</a:t>
            </a:r>
          </a:p>
        </p:txBody>
      </p:sp>
      <p:sp>
        <p:nvSpPr>
          <p:cNvPr id="52" name="Google Shape;260;p60">
            <a:extLst>
              <a:ext uri="{FF2B5EF4-FFF2-40B4-BE49-F238E27FC236}">
                <a16:creationId xmlns:a16="http://schemas.microsoft.com/office/drawing/2014/main" id="{485FFD67-C336-6B4A-66E0-C1890982B35E}"/>
              </a:ext>
            </a:extLst>
          </p:cNvPr>
          <p:cNvSpPr/>
          <p:nvPr/>
        </p:nvSpPr>
        <p:spPr>
          <a:xfrm>
            <a:off x="5237845" y="1906843"/>
            <a:ext cx="734330" cy="4385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 b="1" dirty="0">
                <a:solidFill>
                  <a:schemeClr val="bg1">
                    <a:lumMod val="85000"/>
                  </a:schemeClr>
                </a:solidFill>
                <a:latin typeface="+mj-lt"/>
                <a:ea typeface="Lato"/>
                <a:cs typeface="Lato"/>
                <a:sym typeface="Lato"/>
              </a:rPr>
              <a:t>02</a:t>
            </a:r>
            <a:endParaRPr sz="3600" dirty="0">
              <a:solidFill>
                <a:schemeClr val="bg1">
                  <a:lumMod val="85000"/>
                </a:schemeClr>
              </a:solidFill>
              <a:latin typeface="+mj-lt"/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0F51CC6D-51AB-7A16-4546-FE572CE8C1E0}"/>
              </a:ext>
            </a:extLst>
          </p:cNvPr>
          <p:cNvSpPr txBox="1"/>
          <p:nvPr/>
        </p:nvSpPr>
        <p:spPr>
          <a:xfrm>
            <a:off x="4115878" y="3046774"/>
            <a:ext cx="1321993" cy="3631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sz="1600" b="1" dirty="0">
                <a:solidFill>
                  <a:schemeClr val="bg1">
                    <a:lumMod val="50000"/>
                  </a:schemeClr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Project B</a:t>
            </a:r>
          </a:p>
        </p:txBody>
      </p:sp>
      <p:sp>
        <p:nvSpPr>
          <p:cNvPr id="54" name="Google Shape;216;p57">
            <a:extLst>
              <a:ext uri="{FF2B5EF4-FFF2-40B4-BE49-F238E27FC236}">
                <a16:creationId xmlns:a16="http://schemas.microsoft.com/office/drawing/2014/main" id="{47A850B2-16A3-F991-769B-1F08F0AE97CC}"/>
              </a:ext>
            </a:extLst>
          </p:cNvPr>
          <p:cNvSpPr txBox="1"/>
          <p:nvPr/>
        </p:nvSpPr>
        <p:spPr>
          <a:xfrm>
            <a:off x="4153978" y="3379564"/>
            <a:ext cx="470575" cy="2384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spAutoFit/>
          </a:bodyPr>
          <a:lstStyle/>
          <a:p>
            <a:pPr marL="0" marR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bg1">
                    <a:lumMod val="50000"/>
                  </a:schemeClr>
                </a:solidFill>
                <a:ea typeface="Lato"/>
                <a:cs typeface="Lato"/>
                <a:sym typeface="Lato"/>
              </a:rPr>
              <a:t>Next</a:t>
            </a:r>
            <a:endParaRPr sz="1100">
              <a:solidFill>
                <a:schemeClr val="bg1">
                  <a:lumMod val="50000"/>
                </a:schemeClr>
              </a:solidFill>
              <a:ea typeface="Lato"/>
              <a:cs typeface="Lato"/>
              <a:sym typeface="Lato"/>
            </a:endParaRPr>
          </a:p>
        </p:txBody>
      </p:sp>
      <p:sp>
        <p:nvSpPr>
          <p:cNvPr id="55" name="Google Shape;217;p57">
            <a:extLst>
              <a:ext uri="{FF2B5EF4-FFF2-40B4-BE49-F238E27FC236}">
                <a16:creationId xmlns:a16="http://schemas.microsoft.com/office/drawing/2014/main" id="{6EA27BED-9E4E-0CDB-5CB1-45A8B57CC98E}"/>
              </a:ext>
            </a:extLst>
          </p:cNvPr>
          <p:cNvSpPr/>
          <p:nvPr/>
        </p:nvSpPr>
        <p:spPr>
          <a:xfrm>
            <a:off x="4633179" y="3427225"/>
            <a:ext cx="51430" cy="100257"/>
          </a:xfrm>
          <a:custGeom>
            <a:avLst/>
            <a:gdLst/>
            <a:ahLst/>
            <a:cxnLst/>
            <a:rect l="l" t="t" r="r" b="b"/>
            <a:pathLst>
              <a:path w="107" h="208" extrusionOk="0">
                <a:moveTo>
                  <a:pt x="106" y="101"/>
                </a:moveTo>
                <a:cubicBezTo>
                  <a:pt x="7" y="1"/>
                  <a:pt x="7" y="1"/>
                  <a:pt x="7" y="1"/>
                </a:cubicBezTo>
                <a:cubicBezTo>
                  <a:pt x="5" y="0"/>
                  <a:pt x="3" y="0"/>
                  <a:pt x="1" y="1"/>
                </a:cubicBezTo>
                <a:cubicBezTo>
                  <a:pt x="0" y="3"/>
                  <a:pt x="0" y="5"/>
                  <a:pt x="1" y="7"/>
                </a:cubicBezTo>
                <a:cubicBezTo>
                  <a:pt x="98" y="104"/>
                  <a:pt x="98" y="104"/>
                  <a:pt x="98" y="104"/>
                </a:cubicBezTo>
                <a:cubicBezTo>
                  <a:pt x="1" y="201"/>
                  <a:pt x="1" y="201"/>
                  <a:pt x="1" y="201"/>
                </a:cubicBezTo>
                <a:cubicBezTo>
                  <a:pt x="0" y="202"/>
                  <a:pt x="0" y="205"/>
                  <a:pt x="1" y="206"/>
                </a:cubicBezTo>
                <a:cubicBezTo>
                  <a:pt x="2" y="207"/>
                  <a:pt x="3" y="208"/>
                  <a:pt x="4" y="208"/>
                </a:cubicBezTo>
                <a:cubicBezTo>
                  <a:pt x="5" y="208"/>
                  <a:pt x="6" y="207"/>
                  <a:pt x="7" y="206"/>
                </a:cubicBezTo>
                <a:cubicBezTo>
                  <a:pt x="106" y="107"/>
                  <a:pt x="106" y="107"/>
                  <a:pt x="106" y="107"/>
                </a:cubicBezTo>
                <a:cubicBezTo>
                  <a:pt x="107" y="106"/>
                  <a:pt x="107" y="105"/>
                  <a:pt x="107" y="104"/>
                </a:cubicBezTo>
                <a:cubicBezTo>
                  <a:pt x="107" y="103"/>
                  <a:pt x="107" y="102"/>
                  <a:pt x="106" y="101"/>
                </a:cubicBezTo>
                <a:close/>
              </a:path>
            </a:pathLst>
          </a:custGeom>
          <a:solidFill>
            <a:srgbClr val="A5A5A5"/>
          </a:solidFill>
          <a:ln w="9525" cap="flat" cmpd="sng">
            <a:solidFill>
              <a:schemeClr val="bg1">
                <a:lumMod val="65000"/>
              </a:schemeClr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bg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57" name="Google Shape;260;p60">
            <a:extLst>
              <a:ext uri="{FF2B5EF4-FFF2-40B4-BE49-F238E27FC236}">
                <a16:creationId xmlns:a16="http://schemas.microsoft.com/office/drawing/2014/main" id="{0C5D19D1-5013-49A0-1663-C7C298842448}"/>
              </a:ext>
            </a:extLst>
          </p:cNvPr>
          <p:cNvSpPr/>
          <p:nvPr/>
        </p:nvSpPr>
        <p:spPr>
          <a:xfrm>
            <a:off x="7509461" y="1924118"/>
            <a:ext cx="734330" cy="4385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 b="1" dirty="0">
                <a:solidFill>
                  <a:schemeClr val="bg1">
                    <a:lumMod val="85000"/>
                  </a:schemeClr>
                </a:solidFill>
                <a:latin typeface="+mj-lt"/>
                <a:ea typeface="Lato"/>
                <a:cs typeface="Lato"/>
                <a:sym typeface="Lato"/>
              </a:rPr>
              <a:t>03</a:t>
            </a:r>
            <a:endParaRPr sz="3600" dirty="0">
              <a:solidFill>
                <a:schemeClr val="bg1">
                  <a:lumMod val="85000"/>
                </a:schemeClr>
              </a:solidFill>
              <a:latin typeface="+mj-lt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0948941C-F11A-CCFA-1BFC-76AB400116FD}"/>
              </a:ext>
            </a:extLst>
          </p:cNvPr>
          <p:cNvSpPr txBox="1"/>
          <p:nvPr/>
        </p:nvSpPr>
        <p:spPr>
          <a:xfrm>
            <a:off x="6387494" y="3064049"/>
            <a:ext cx="1321993" cy="3631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sz="1600" b="1" dirty="0">
                <a:solidFill>
                  <a:schemeClr val="bg1">
                    <a:lumMod val="50000"/>
                  </a:schemeClr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Project C</a:t>
            </a:r>
          </a:p>
        </p:txBody>
      </p:sp>
      <p:sp>
        <p:nvSpPr>
          <p:cNvPr id="59" name="Google Shape;216;p57">
            <a:extLst>
              <a:ext uri="{FF2B5EF4-FFF2-40B4-BE49-F238E27FC236}">
                <a16:creationId xmlns:a16="http://schemas.microsoft.com/office/drawing/2014/main" id="{CA3D1DF1-379E-CA28-B169-3EBC43378818}"/>
              </a:ext>
            </a:extLst>
          </p:cNvPr>
          <p:cNvSpPr txBox="1"/>
          <p:nvPr/>
        </p:nvSpPr>
        <p:spPr>
          <a:xfrm>
            <a:off x="6425594" y="3396839"/>
            <a:ext cx="470575" cy="2384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spAutoFit/>
          </a:bodyPr>
          <a:lstStyle/>
          <a:p>
            <a:pPr marL="0" marR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bg1">
                    <a:lumMod val="50000"/>
                  </a:schemeClr>
                </a:solidFill>
                <a:ea typeface="Lato"/>
                <a:cs typeface="Lato"/>
                <a:sym typeface="Lato"/>
              </a:rPr>
              <a:t>Next</a:t>
            </a:r>
            <a:endParaRPr sz="1100">
              <a:solidFill>
                <a:schemeClr val="bg1">
                  <a:lumMod val="50000"/>
                </a:schemeClr>
              </a:solidFill>
              <a:ea typeface="Lato"/>
              <a:cs typeface="Lato"/>
              <a:sym typeface="Lato"/>
            </a:endParaRPr>
          </a:p>
        </p:txBody>
      </p:sp>
      <p:sp>
        <p:nvSpPr>
          <p:cNvPr id="60" name="Google Shape;217;p57">
            <a:extLst>
              <a:ext uri="{FF2B5EF4-FFF2-40B4-BE49-F238E27FC236}">
                <a16:creationId xmlns:a16="http://schemas.microsoft.com/office/drawing/2014/main" id="{02255F42-07F5-394A-1EB6-2B1D38848E68}"/>
              </a:ext>
            </a:extLst>
          </p:cNvPr>
          <p:cNvSpPr/>
          <p:nvPr/>
        </p:nvSpPr>
        <p:spPr>
          <a:xfrm>
            <a:off x="6904795" y="3444500"/>
            <a:ext cx="51430" cy="100257"/>
          </a:xfrm>
          <a:custGeom>
            <a:avLst/>
            <a:gdLst/>
            <a:ahLst/>
            <a:cxnLst/>
            <a:rect l="l" t="t" r="r" b="b"/>
            <a:pathLst>
              <a:path w="107" h="208" extrusionOk="0">
                <a:moveTo>
                  <a:pt x="106" y="101"/>
                </a:moveTo>
                <a:cubicBezTo>
                  <a:pt x="7" y="1"/>
                  <a:pt x="7" y="1"/>
                  <a:pt x="7" y="1"/>
                </a:cubicBezTo>
                <a:cubicBezTo>
                  <a:pt x="5" y="0"/>
                  <a:pt x="3" y="0"/>
                  <a:pt x="1" y="1"/>
                </a:cubicBezTo>
                <a:cubicBezTo>
                  <a:pt x="0" y="3"/>
                  <a:pt x="0" y="5"/>
                  <a:pt x="1" y="7"/>
                </a:cubicBezTo>
                <a:cubicBezTo>
                  <a:pt x="98" y="104"/>
                  <a:pt x="98" y="104"/>
                  <a:pt x="98" y="104"/>
                </a:cubicBezTo>
                <a:cubicBezTo>
                  <a:pt x="1" y="201"/>
                  <a:pt x="1" y="201"/>
                  <a:pt x="1" y="201"/>
                </a:cubicBezTo>
                <a:cubicBezTo>
                  <a:pt x="0" y="202"/>
                  <a:pt x="0" y="205"/>
                  <a:pt x="1" y="206"/>
                </a:cubicBezTo>
                <a:cubicBezTo>
                  <a:pt x="2" y="207"/>
                  <a:pt x="3" y="208"/>
                  <a:pt x="4" y="208"/>
                </a:cubicBezTo>
                <a:cubicBezTo>
                  <a:pt x="5" y="208"/>
                  <a:pt x="6" y="207"/>
                  <a:pt x="7" y="206"/>
                </a:cubicBezTo>
                <a:cubicBezTo>
                  <a:pt x="106" y="107"/>
                  <a:pt x="106" y="107"/>
                  <a:pt x="106" y="107"/>
                </a:cubicBezTo>
                <a:cubicBezTo>
                  <a:pt x="107" y="106"/>
                  <a:pt x="107" y="105"/>
                  <a:pt x="107" y="104"/>
                </a:cubicBezTo>
                <a:cubicBezTo>
                  <a:pt x="107" y="103"/>
                  <a:pt x="107" y="102"/>
                  <a:pt x="106" y="101"/>
                </a:cubicBezTo>
                <a:close/>
              </a:path>
            </a:pathLst>
          </a:custGeom>
          <a:solidFill>
            <a:srgbClr val="A5A5A5"/>
          </a:solidFill>
          <a:ln w="9525" cap="flat" cmpd="sng">
            <a:solidFill>
              <a:schemeClr val="bg1">
                <a:lumMod val="65000"/>
              </a:schemeClr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bg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62" name="Google Shape;260;p60">
            <a:extLst>
              <a:ext uri="{FF2B5EF4-FFF2-40B4-BE49-F238E27FC236}">
                <a16:creationId xmlns:a16="http://schemas.microsoft.com/office/drawing/2014/main" id="{4A24471A-4FF8-3B3F-DBF1-869242B558A7}"/>
              </a:ext>
            </a:extLst>
          </p:cNvPr>
          <p:cNvSpPr/>
          <p:nvPr/>
        </p:nvSpPr>
        <p:spPr>
          <a:xfrm>
            <a:off x="2923270" y="1924118"/>
            <a:ext cx="734330" cy="4385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 b="1" dirty="0">
                <a:solidFill>
                  <a:schemeClr val="bg1">
                    <a:lumMod val="85000"/>
                  </a:schemeClr>
                </a:solidFill>
                <a:latin typeface="+mj-lt"/>
                <a:ea typeface="Lato"/>
                <a:cs typeface="Lato"/>
                <a:sym typeface="Lato"/>
              </a:rPr>
              <a:t>01</a:t>
            </a:r>
            <a:endParaRPr sz="3600" dirty="0">
              <a:solidFill>
                <a:schemeClr val="bg1">
                  <a:lumMod val="85000"/>
                </a:schemeClr>
              </a:solidFill>
              <a:latin typeface="+mj-lt"/>
            </a:endParaRP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36BD7D7C-901F-CB3F-D3C4-B4996AE445C2}"/>
              </a:ext>
            </a:extLst>
          </p:cNvPr>
          <p:cNvSpPr txBox="1"/>
          <p:nvPr/>
        </p:nvSpPr>
        <p:spPr>
          <a:xfrm>
            <a:off x="1801303" y="3064049"/>
            <a:ext cx="1321993" cy="3631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sz="1600" b="1" dirty="0">
                <a:solidFill>
                  <a:schemeClr val="bg1">
                    <a:lumMod val="50000"/>
                  </a:schemeClr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Project A</a:t>
            </a:r>
          </a:p>
        </p:txBody>
      </p:sp>
      <p:sp>
        <p:nvSpPr>
          <p:cNvPr id="64" name="Google Shape;216;p57">
            <a:extLst>
              <a:ext uri="{FF2B5EF4-FFF2-40B4-BE49-F238E27FC236}">
                <a16:creationId xmlns:a16="http://schemas.microsoft.com/office/drawing/2014/main" id="{5070DF0B-0A6F-FFB3-C6FE-3FA96C6F0DBE}"/>
              </a:ext>
            </a:extLst>
          </p:cNvPr>
          <p:cNvSpPr txBox="1"/>
          <p:nvPr/>
        </p:nvSpPr>
        <p:spPr>
          <a:xfrm>
            <a:off x="1839403" y="3396839"/>
            <a:ext cx="470575" cy="2384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spAutoFit/>
          </a:bodyPr>
          <a:lstStyle/>
          <a:p>
            <a:pPr marL="0" marR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bg1">
                    <a:lumMod val="50000"/>
                  </a:schemeClr>
                </a:solidFill>
                <a:ea typeface="Lato"/>
                <a:cs typeface="Lato"/>
                <a:sym typeface="Lato"/>
              </a:rPr>
              <a:t>Next</a:t>
            </a:r>
            <a:endParaRPr sz="1100">
              <a:solidFill>
                <a:schemeClr val="bg1">
                  <a:lumMod val="50000"/>
                </a:schemeClr>
              </a:solidFill>
              <a:ea typeface="Lato"/>
              <a:cs typeface="Lato"/>
              <a:sym typeface="Lato"/>
            </a:endParaRPr>
          </a:p>
        </p:txBody>
      </p:sp>
      <p:sp>
        <p:nvSpPr>
          <p:cNvPr id="65" name="Google Shape;217;p57">
            <a:extLst>
              <a:ext uri="{FF2B5EF4-FFF2-40B4-BE49-F238E27FC236}">
                <a16:creationId xmlns:a16="http://schemas.microsoft.com/office/drawing/2014/main" id="{6288706A-DD36-1A63-2046-0C8D3854316D}"/>
              </a:ext>
            </a:extLst>
          </p:cNvPr>
          <p:cNvSpPr/>
          <p:nvPr/>
        </p:nvSpPr>
        <p:spPr>
          <a:xfrm>
            <a:off x="2318604" y="3444500"/>
            <a:ext cx="51430" cy="100257"/>
          </a:xfrm>
          <a:custGeom>
            <a:avLst/>
            <a:gdLst/>
            <a:ahLst/>
            <a:cxnLst/>
            <a:rect l="l" t="t" r="r" b="b"/>
            <a:pathLst>
              <a:path w="107" h="208" extrusionOk="0">
                <a:moveTo>
                  <a:pt x="106" y="101"/>
                </a:moveTo>
                <a:cubicBezTo>
                  <a:pt x="7" y="1"/>
                  <a:pt x="7" y="1"/>
                  <a:pt x="7" y="1"/>
                </a:cubicBezTo>
                <a:cubicBezTo>
                  <a:pt x="5" y="0"/>
                  <a:pt x="3" y="0"/>
                  <a:pt x="1" y="1"/>
                </a:cubicBezTo>
                <a:cubicBezTo>
                  <a:pt x="0" y="3"/>
                  <a:pt x="0" y="5"/>
                  <a:pt x="1" y="7"/>
                </a:cubicBezTo>
                <a:cubicBezTo>
                  <a:pt x="98" y="104"/>
                  <a:pt x="98" y="104"/>
                  <a:pt x="98" y="104"/>
                </a:cubicBezTo>
                <a:cubicBezTo>
                  <a:pt x="1" y="201"/>
                  <a:pt x="1" y="201"/>
                  <a:pt x="1" y="201"/>
                </a:cubicBezTo>
                <a:cubicBezTo>
                  <a:pt x="0" y="202"/>
                  <a:pt x="0" y="205"/>
                  <a:pt x="1" y="206"/>
                </a:cubicBezTo>
                <a:cubicBezTo>
                  <a:pt x="2" y="207"/>
                  <a:pt x="3" y="208"/>
                  <a:pt x="4" y="208"/>
                </a:cubicBezTo>
                <a:cubicBezTo>
                  <a:pt x="5" y="208"/>
                  <a:pt x="6" y="207"/>
                  <a:pt x="7" y="206"/>
                </a:cubicBezTo>
                <a:cubicBezTo>
                  <a:pt x="106" y="107"/>
                  <a:pt x="106" y="107"/>
                  <a:pt x="106" y="107"/>
                </a:cubicBezTo>
                <a:cubicBezTo>
                  <a:pt x="107" y="106"/>
                  <a:pt x="107" y="105"/>
                  <a:pt x="107" y="104"/>
                </a:cubicBezTo>
                <a:cubicBezTo>
                  <a:pt x="107" y="103"/>
                  <a:pt x="107" y="102"/>
                  <a:pt x="106" y="101"/>
                </a:cubicBezTo>
                <a:close/>
              </a:path>
            </a:pathLst>
          </a:custGeom>
          <a:solidFill>
            <a:srgbClr val="A5A5A5"/>
          </a:solidFill>
          <a:ln w="9525" cap="flat" cmpd="sng">
            <a:solidFill>
              <a:schemeClr val="bg1">
                <a:lumMod val="65000"/>
              </a:schemeClr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bg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67" name="Google Shape;260;p60">
            <a:extLst>
              <a:ext uri="{FF2B5EF4-FFF2-40B4-BE49-F238E27FC236}">
                <a16:creationId xmlns:a16="http://schemas.microsoft.com/office/drawing/2014/main" id="{7532FFBB-2B9D-50E6-0EAA-B94F3C87F3E6}"/>
              </a:ext>
            </a:extLst>
          </p:cNvPr>
          <p:cNvSpPr/>
          <p:nvPr/>
        </p:nvSpPr>
        <p:spPr>
          <a:xfrm>
            <a:off x="2923270" y="4148878"/>
            <a:ext cx="734330" cy="4385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 b="1" dirty="0">
                <a:solidFill>
                  <a:schemeClr val="bg1">
                    <a:lumMod val="85000"/>
                  </a:schemeClr>
                </a:solidFill>
                <a:latin typeface="+mj-lt"/>
                <a:ea typeface="Lato"/>
                <a:cs typeface="Lato"/>
                <a:sym typeface="Lato"/>
              </a:rPr>
              <a:t>05</a:t>
            </a:r>
            <a:endParaRPr sz="3600" dirty="0">
              <a:solidFill>
                <a:schemeClr val="bg1">
                  <a:lumMod val="85000"/>
                </a:schemeClr>
              </a:solidFill>
              <a:latin typeface="+mj-lt"/>
            </a:endParaRP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E6107ABC-3C57-F79C-9933-6A74445419DE}"/>
              </a:ext>
            </a:extLst>
          </p:cNvPr>
          <p:cNvSpPr txBox="1"/>
          <p:nvPr/>
        </p:nvSpPr>
        <p:spPr>
          <a:xfrm>
            <a:off x="1801303" y="5288809"/>
            <a:ext cx="1321993" cy="3631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sz="1600" b="1" dirty="0">
                <a:solidFill>
                  <a:schemeClr val="bg1">
                    <a:lumMod val="50000"/>
                  </a:schemeClr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Project E</a:t>
            </a:r>
          </a:p>
        </p:txBody>
      </p:sp>
      <p:sp>
        <p:nvSpPr>
          <p:cNvPr id="69" name="Google Shape;216;p57">
            <a:extLst>
              <a:ext uri="{FF2B5EF4-FFF2-40B4-BE49-F238E27FC236}">
                <a16:creationId xmlns:a16="http://schemas.microsoft.com/office/drawing/2014/main" id="{A4AFFF61-2BF3-33C8-E9C2-35017608F71F}"/>
              </a:ext>
            </a:extLst>
          </p:cNvPr>
          <p:cNvSpPr txBox="1"/>
          <p:nvPr/>
        </p:nvSpPr>
        <p:spPr>
          <a:xfrm>
            <a:off x="1839403" y="5621599"/>
            <a:ext cx="470575" cy="2384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spAutoFit/>
          </a:bodyPr>
          <a:lstStyle/>
          <a:p>
            <a:pPr marL="0" marR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bg1">
                    <a:lumMod val="50000"/>
                  </a:schemeClr>
                </a:solidFill>
                <a:ea typeface="Lato"/>
                <a:cs typeface="Lato"/>
                <a:sym typeface="Lato"/>
              </a:rPr>
              <a:t>Next</a:t>
            </a:r>
            <a:endParaRPr sz="1100">
              <a:solidFill>
                <a:schemeClr val="bg1">
                  <a:lumMod val="50000"/>
                </a:schemeClr>
              </a:solidFill>
              <a:ea typeface="Lato"/>
              <a:cs typeface="Lato"/>
              <a:sym typeface="Lato"/>
            </a:endParaRPr>
          </a:p>
        </p:txBody>
      </p:sp>
      <p:sp>
        <p:nvSpPr>
          <p:cNvPr id="70" name="Google Shape;217;p57">
            <a:extLst>
              <a:ext uri="{FF2B5EF4-FFF2-40B4-BE49-F238E27FC236}">
                <a16:creationId xmlns:a16="http://schemas.microsoft.com/office/drawing/2014/main" id="{CE72D10E-439A-7907-2511-C03BCD44BF76}"/>
              </a:ext>
            </a:extLst>
          </p:cNvPr>
          <p:cNvSpPr/>
          <p:nvPr/>
        </p:nvSpPr>
        <p:spPr>
          <a:xfrm>
            <a:off x="2318604" y="5669260"/>
            <a:ext cx="51430" cy="100257"/>
          </a:xfrm>
          <a:custGeom>
            <a:avLst/>
            <a:gdLst/>
            <a:ahLst/>
            <a:cxnLst/>
            <a:rect l="l" t="t" r="r" b="b"/>
            <a:pathLst>
              <a:path w="107" h="208" extrusionOk="0">
                <a:moveTo>
                  <a:pt x="106" y="101"/>
                </a:moveTo>
                <a:cubicBezTo>
                  <a:pt x="7" y="1"/>
                  <a:pt x="7" y="1"/>
                  <a:pt x="7" y="1"/>
                </a:cubicBezTo>
                <a:cubicBezTo>
                  <a:pt x="5" y="0"/>
                  <a:pt x="3" y="0"/>
                  <a:pt x="1" y="1"/>
                </a:cubicBezTo>
                <a:cubicBezTo>
                  <a:pt x="0" y="3"/>
                  <a:pt x="0" y="5"/>
                  <a:pt x="1" y="7"/>
                </a:cubicBezTo>
                <a:cubicBezTo>
                  <a:pt x="98" y="104"/>
                  <a:pt x="98" y="104"/>
                  <a:pt x="98" y="104"/>
                </a:cubicBezTo>
                <a:cubicBezTo>
                  <a:pt x="1" y="201"/>
                  <a:pt x="1" y="201"/>
                  <a:pt x="1" y="201"/>
                </a:cubicBezTo>
                <a:cubicBezTo>
                  <a:pt x="0" y="202"/>
                  <a:pt x="0" y="205"/>
                  <a:pt x="1" y="206"/>
                </a:cubicBezTo>
                <a:cubicBezTo>
                  <a:pt x="2" y="207"/>
                  <a:pt x="3" y="208"/>
                  <a:pt x="4" y="208"/>
                </a:cubicBezTo>
                <a:cubicBezTo>
                  <a:pt x="5" y="208"/>
                  <a:pt x="6" y="207"/>
                  <a:pt x="7" y="206"/>
                </a:cubicBezTo>
                <a:cubicBezTo>
                  <a:pt x="106" y="107"/>
                  <a:pt x="106" y="107"/>
                  <a:pt x="106" y="107"/>
                </a:cubicBezTo>
                <a:cubicBezTo>
                  <a:pt x="107" y="106"/>
                  <a:pt x="107" y="105"/>
                  <a:pt x="107" y="104"/>
                </a:cubicBezTo>
                <a:cubicBezTo>
                  <a:pt x="107" y="103"/>
                  <a:pt x="107" y="102"/>
                  <a:pt x="106" y="101"/>
                </a:cubicBezTo>
                <a:close/>
              </a:path>
            </a:pathLst>
          </a:custGeom>
          <a:solidFill>
            <a:srgbClr val="A5A5A5"/>
          </a:solidFill>
          <a:ln w="9525" cap="flat" cmpd="sng">
            <a:solidFill>
              <a:schemeClr val="bg1">
                <a:lumMod val="65000"/>
              </a:schemeClr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bg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72" name="Google Shape;260;p60">
            <a:extLst>
              <a:ext uri="{FF2B5EF4-FFF2-40B4-BE49-F238E27FC236}">
                <a16:creationId xmlns:a16="http://schemas.microsoft.com/office/drawing/2014/main" id="{EA546A17-EE01-95D7-7120-0CF2C3BEFE11}"/>
              </a:ext>
            </a:extLst>
          </p:cNvPr>
          <p:cNvSpPr/>
          <p:nvPr/>
        </p:nvSpPr>
        <p:spPr>
          <a:xfrm>
            <a:off x="5237845" y="4148878"/>
            <a:ext cx="734330" cy="4385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 b="1" dirty="0">
                <a:solidFill>
                  <a:schemeClr val="bg1">
                    <a:lumMod val="85000"/>
                  </a:schemeClr>
                </a:solidFill>
                <a:latin typeface="+mj-lt"/>
                <a:ea typeface="Lato"/>
                <a:cs typeface="Lato"/>
                <a:sym typeface="Lato"/>
              </a:rPr>
              <a:t>06</a:t>
            </a:r>
            <a:endParaRPr sz="3600" dirty="0">
              <a:solidFill>
                <a:schemeClr val="bg1">
                  <a:lumMod val="85000"/>
                </a:schemeClr>
              </a:solidFill>
              <a:latin typeface="+mj-lt"/>
            </a:endParaRP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E20BEDAC-5F6A-07E2-2726-386C46C7BFB0}"/>
              </a:ext>
            </a:extLst>
          </p:cNvPr>
          <p:cNvSpPr txBox="1"/>
          <p:nvPr/>
        </p:nvSpPr>
        <p:spPr>
          <a:xfrm>
            <a:off x="4115878" y="5288809"/>
            <a:ext cx="1321993" cy="3631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sz="1600" b="1" dirty="0">
                <a:solidFill>
                  <a:schemeClr val="bg1">
                    <a:lumMod val="50000"/>
                  </a:schemeClr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Project F</a:t>
            </a:r>
          </a:p>
        </p:txBody>
      </p:sp>
      <p:sp>
        <p:nvSpPr>
          <p:cNvPr id="74" name="Google Shape;216;p57">
            <a:extLst>
              <a:ext uri="{FF2B5EF4-FFF2-40B4-BE49-F238E27FC236}">
                <a16:creationId xmlns:a16="http://schemas.microsoft.com/office/drawing/2014/main" id="{A3649EF8-7178-8077-D65A-6CC275CCF578}"/>
              </a:ext>
            </a:extLst>
          </p:cNvPr>
          <p:cNvSpPr txBox="1"/>
          <p:nvPr/>
        </p:nvSpPr>
        <p:spPr>
          <a:xfrm>
            <a:off x="4153978" y="5621599"/>
            <a:ext cx="470575" cy="2384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spAutoFit/>
          </a:bodyPr>
          <a:lstStyle/>
          <a:p>
            <a:pPr marL="0" marR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bg1">
                    <a:lumMod val="50000"/>
                  </a:schemeClr>
                </a:solidFill>
                <a:ea typeface="Lato"/>
                <a:cs typeface="Lato"/>
                <a:sym typeface="Lato"/>
              </a:rPr>
              <a:t>Next</a:t>
            </a:r>
            <a:endParaRPr sz="1100">
              <a:solidFill>
                <a:schemeClr val="bg1">
                  <a:lumMod val="50000"/>
                </a:schemeClr>
              </a:solidFill>
              <a:ea typeface="Lato"/>
              <a:cs typeface="Lato"/>
              <a:sym typeface="Lato"/>
            </a:endParaRPr>
          </a:p>
        </p:txBody>
      </p:sp>
      <p:sp>
        <p:nvSpPr>
          <p:cNvPr id="75" name="Google Shape;217;p57">
            <a:extLst>
              <a:ext uri="{FF2B5EF4-FFF2-40B4-BE49-F238E27FC236}">
                <a16:creationId xmlns:a16="http://schemas.microsoft.com/office/drawing/2014/main" id="{9EFC9929-808C-E9F1-9744-1ACF930D75D4}"/>
              </a:ext>
            </a:extLst>
          </p:cNvPr>
          <p:cNvSpPr/>
          <p:nvPr/>
        </p:nvSpPr>
        <p:spPr>
          <a:xfrm>
            <a:off x="4633179" y="5669260"/>
            <a:ext cx="51430" cy="100257"/>
          </a:xfrm>
          <a:custGeom>
            <a:avLst/>
            <a:gdLst/>
            <a:ahLst/>
            <a:cxnLst/>
            <a:rect l="l" t="t" r="r" b="b"/>
            <a:pathLst>
              <a:path w="107" h="208" extrusionOk="0">
                <a:moveTo>
                  <a:pt x="106" y="101"/>
                </a:moveTo>
                <a:cubicBezTo>
                  <a:pt x="7" y="1"/>
                  <a:pt x="7" y="1"/>
                  <a:pt x="7" y="1"/>
                </a:cubicBezTo>
                <a:cubicBezTo>
                  <a:pt x="5" y="0"/>
                  <a:pt x="3" y="0"/>
                  <a:pt x="1" y="1"/>
                </a:cubicBezTo>
                <a:cubicBezTo>
                  <a:pt x="0" y="3"/>
                  <a:pt x="0" y="5"/>
                  <a:pt x="1" y="7"/>
                </a:cubicBezTo>
                <a:cubicBezTo>
                  <a:pt x="98" y="104"/>
                  <a:pt x="98" y="104"/>
                  <a:pt x="98" y="104"/>
                </a:cubicBezTo>
                <a:cubicBezTo>
                  <a:pt x="1" y="201"/>
                  <a:pt x="1" y="201"/>
                  <a:pt x="1" y="201"/>
                </a:cubicBezTo>
                <a:cubicBezTo>
                  <a:pt x="0" y="202"/>
                  <a:pt x="0" y="205"/>
                  <a:pt x="1" y="206"/>
                </a:cubicBezTo>
                <a:cubicBezTo>
                  <a:pt x="2" y="207"/>
                  <a:pt x="3" y="208"/>
                  <a:pt x="4" y="208"/>
                </a:cubicBezTo>
                <a:cubicBezTo>
                  <a:pt x="5" y="208"/>
                  <a:pt x="6" y="207"/>
                  <a:pt x="7" y="206"/>
                </a:cubicBezTo>
                <a:cubicBezTo>
                  <a:pt x="106" y="107"/>
                  <a:pt x="106" y="107"/>
                  <a:pt x="106" y="107"/>
                </a:cubicBezTo>
                <a:cubicBezTo>
                  <a:pt x="107" y="106"/>
                  <a:pt x="107" y="105"/>
                  <a:pt x="107" y="104"/>
                </a:cubicBezTo>
                <a:cubicBezTo>
                  <a:pt x="107" y="103"/>
                  <a:pt x="107" y="102"/>
                  <a:pt x="106" y="101"/>
                </a:cubicBezTo>
                <a:close/>
              </a:path>
            </a:pathLst>
          </a:custGeom>
          <a:solidFill>
            <a:srgbClr val="A5A5A5"/>
          </a:solidFill>
          <a:ln w="9525" cap="flat" cmpd="sng">
            <a:solidFill>
              <a:schemeClr val="bg1">
                <a:lumMod val="65000"/>
              </a:schemeClr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bg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77" name="Google Shape;260;p60">
            <a:extLst>
              <a:ext uri="{FF2B5EF4-FFF2-40B4-BE49-F238E27FC236}">
                <a16:creationId xmlns:a16="http://schemas.microsoft.com/office/drawing/2014/main" id="{10C5B96F-DEB2-6FCD-45F4-AF941AAE6850}"/>
              </a:ext>
            </a:extLst>
          </p:cNvPr>
          <p:cNvSpPr/>
          <p:nvPr/>
        </p:nvSpPr>
        <p:spPr>
          <a:xfrm>
            <a:off x="7509461" y="4166153"/>
            <a:ext cx="734330" cy="4385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 b="1" dirty="0">
                <a:solidFill>
                  <a:schemeClr val="bg1">
                    <a:lumMod val="85000"/>
                  </a:schemeClr>
                </a:solidFill>
                <a:latin typeface="+mj-lt"/>
                <a:ea typeface="Lato"/>
                <a:cs typeface="Lato"/>
                <a:sym typeface="Lato"/>
              </a:rPr>
              <a:t>07</a:t>
            </a:r>
            <a:endParaRPr sz="3600" dirty="0">
              <a:solidFill>
                <a:schemeClr val="bg1">
                  <a:lumMod val="85000"/>
                </a:schemeClr>
              </a:solidFill>
              <a:latin typeface="+mj-lt"/>
            </a:endParaRP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0CC37CF6-184D-6075-0723-7ECB388453D4}"/>
              </a:ext>
            </a:extLst>
          </p:cNvPr>
          <p:cNvSpPr txBox="1"/>
          <p:nvPr/>
        </p:nvSpPr>
        <p:spPr>
          <a:xfrm>
            <a:off x="6387494" y="5306084"/>
            <a:ext cx="1321993" cy="3631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sz="1600" b="1" dirty="0">
                <a:solidFill>
                  <a:schemeClr val="bg1">
                    <a:lumMod val="50000"/>
                  </a:schemeClr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Project G</a:t>
            </a:r>
          </a:p>
        </p:txBody>
      </p:sp>
      <p:sp>
        <p:nvSpPr>
          <p:cNvPr id="79" name="Google Shape;216;p57">
            <a:extLst>
              <a:ext uri="{FF2B5EF4-FFF2-40B4-BE49-F238E27FC236}">
                <a16:creationId xmlns:a16="http://schemas.microsoft.com/office/drawing/2014/main" id="{4CA0F7FB-D9E0-7416-D7E4-A9C89E0CDD8F}"/>
              </a:ext>
            </a:extLst>
          </p:cNvPr>
          <p:cNvSpPr txBox="1"/>
          <p:nvPr/>
        </p:nvSpPr>
        <p:spPr>
          <a:xfrm>
            <a:off x="6425594" y="5638874"/>
            <a:ext cx="470575" cy="2384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spAutoFit/>
          </a:bodyPr>
          <a:lstStyle/>
          <a:p>
            <a:pPr marL="0" marR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bg1">
                    <a:lumMod val="50000"/>
                  </a:schemeClr>
                </a:solidFill>
                <a:ea typeface="Lato"/>
                <a:cs typeface="Lato"/>
                <a:sym typeface="Lato"/>
              </a:rPr>
              <a:t>Next</a:t>
            </a:r>
            <a:endParaRPr sz="1100">
              <a:solidFill>
                <a:schemeClr val="bg1">
                  <a:lumMod val="50000"/>
                </a:schemeClr>
              </a:solidFill>
              <a:ea typeface="Lato"/>
              <a:cs typeface="Lato"/>
              <a:sym typeface="Lato"/>
            </a:endParaRPr>
          </a:p>
        </p:txBody>
      </p:sp>
      <p:sp>
        <p:nvSpPr>
          <p:cNvPr id="80" name="Google Shape;217;p57">
            <a:extLst>
              <a:ext uri="{FF2B5EF4-FFF2-40B4-BE49-F238E27FC236}">
                <a16:creationId xmlns:a16="http://schemas.microsoft.com/office/drawing/2014/main" id="{5D952104-6E8F-EE19-E23A-DCC7A8493D6E}"/>
              </a:ext>
            </a:extLst>
          </p:cNvPr>
          <p:cNvSpPr/>
          <p:nvPr/>
        </p:nvSpPr>
        <p:spPr>
          <a:xfrm>
            <a:off x="6904795" y="5686535"/>
            <a:ext cx="51430" cy="100257"/>
          </a:xfrm>
          <a:custGeom>
            <a:avLst/>
            <a:gdLst/>
            <a:ahLst/>
            <a:cxnLst/>
            <a:rect l="l" t="t" r="r" b="b"/>
            <a:pathLst>
              <a:path w="107" h="208" extrusionOk="0">
                <a:moveTo>
                  <a:pt x="106" y="101"/>
                </a:moveTo>
                <a:cubicBezTo>
                  <a:pt x="7" y="1"/>
                  <a:pt x="7" y="1"/>
                  <a:pt x="7" y="1"/>
                </a:cubicBezTo>
                <a:cubicBezTo>
                  <a:pt x="5" y="0"/>
                  <a:pt x="3" y="0"/>
                  <a:pt x="1" y="1"/>
                </a:cubicBezTo>
                <a:cubicBezTo>
                  <a:pt x="0" y="3"/>
                  <a:pt x="0" y="5"/>
                  <a:pt x="1" y="7"/>
                </a:cubicBezTo>
                <a:cubicBezTo>
                  <a:pt x="98" y="104"/>
                  <a:pt x="98" y="104"/>
                  <a:pt x="98" y="104"/>
                </a:cubicBezTo>
                <a:cubicBezTo>
                  <a:pt x="1" y="201"/>
                  <a:pt x="1" y="201"/>
                  <a:pt x="1" y="201"/>
                </a:cubicBezTo>
                <a:cubicBezTo>
                  <a:pt x="0" y="202"/>
                  <a:pt x="0" y="205"/>
                  <a:pt x="1" y="206"/>
                </a:cubicBezTo>
                <a:cubicBezTo>
                  <a:pt x="2" y="207"/>
                  <a:pt x="3" y="208"/>
                  <a:pt x="4" y="208"/>
                </a:cubicBezTo>
                <a:cubicBezTo>
                  <a:pt x="5" y="208"/>
                  <a:pt x="6" y="207"/>
                  <a:pt x="7" y="206"/>
                </a:cubicBezTo>
                <a:cubicBezTo>
                  <a:pt x="106" y="107"/>
                  <a:pt x="106" y="107"/>
                  <a:pt x="106" y="107"/>
                </a:cubicBezTo>
                <a:cubicBezTo>
                  <a:pt x="107" y="106"/>
                  <a:pt x="107" y="105"/>
                  <a:pt x="107" y="104"/>
                </a:cubicBezTo>
                <a:cubicBezTo>
                  <a:pt x="107" y="103"/>
                  <a:pt x="107" y="102"/>
                  <a:pt x="106" y="101"/>
                </a:cubicBezTo>
                <a:close/>
              </a:path>
            </a:pathLst>
          </a:custGeom>
          <a:solidFill>
            <a:srgbClr val="A5A5A5"/>
          </a:solidFill>
          <a:ln w="9525" cap="flat" cmpd="sng">
            <a:solidFill>
              <a:schemeClr val="bg1">
                <a:lumMod val="65000"/>
              </a:schemeClr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bg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82" name="Google Shape;260;p60">
            <a:extLst>
              <a:ext uri="{FF2B5EF4-FFF2-40B4-BE49-F238E27FC236}">
                <a16:creationId xmlns:a16="http://schemas.microsoft.com/office/drawing/2014/main" id="{011E72A5-621B-2A22-0FEC-132F9C1212AB}"/>
              </a:ext>
            </a:extLst>
          </p:cNvPr>
          <p:cNvSpPr/>
          <p:nvPr/>
        </p:nvSpPr>
        <p:spPr>
          <a:xfrm>
            <a:off x="9824036" y="4166153"/>
            <a:ext cx="734330" cy="4385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 b="1" dirty="0">
                <a:solidFill>
                  <a:schemeClr val="bg1">
                    <a:lumMod val="85000"/>
                  </a:schemeClr>
                </a:solidFill>
                <a:latin typeface="+mj-lt"/>
                <a:ea typeface="Lato"/>
                <a:cs typeface="Lato"/>
                <a:sym typeface="Lato"/>
              </a:rPr>
              <a:t>08</a:t>
            </a:r>
            <a:endParaRPr sz="3600" dirty="0">
              <a:solidFill>
                <a:schemeClr val="bg1">
                  <a:lumMod val="85000"/>
                </a:schemeClr>
              </a:solidFill>
              <a:latin typeface="+mj-lt"/>
            </a:endParaRP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552445CF-57D8-B2EE-00D9-851E158E0072}"/>
              </a:ext>
            </a:extLst>
          </p:cNvPr>
          <p:cNvSpPr txBox="1"/>
          <p:nvPr/>
        </p:nvSpPr>
        <p:spPr>
          <a:xfrm>
            <a:off x="8702069" y="5306084"/>
            <a:ext cx="1321993" cy="3631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sz="1600" b="1" dirty="0">
                <a:solidFill>
                  <a:schemeClr val="bg1">
                    <a:lumMod val="50000"/>
                  </a:schemeClr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Project H</a:t>
            </a:r>
          </a:p>
        </p:txBody>
      </p:sp>
      <p:sp>
        <p:nvSpPr>
          <p:cNvPr id="84" name="Google Shape;216;p57">
            <a:extLst>
              <a:ext uri="{FF2B5EF4-FFF2-40B4-BE49-F238E27FC236}">
                <a16:creationId xmlns:a16="http://schemas.microsoft.com/office/drawing/2014/main" id="{90936F4B-91B1-32CC-7FEF-4BD50BA02858}"/>
              </a:ext>
            </a:extLst>
          </p:cNvPr>
          <p:cNvSpPr txBox="1"/>
          <p:nvPr/>
        </p:nvSpPr>
        <p:spPr>
          <a:xfrm>
            <a:off x="8740169" y="5638874"/>
            <a:ext cx="470575" cy="2384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spAutoFit/>
          </a:bodyPr>
          <a:lstStyle/>
          <a:p>
            <a:pPr marL="0" marR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bg1">
                    <a:lumMod val="50000"/>
                  </a:schemeClr>
                </a:solidFill>
                <a:ea typeface="Lato"/>
                <a:cs typeface="Lato"/>
                <a:sym typeface="Lato"/>
              </a:rPr>
              <a:t>Next</a:t>
            </a:r>
            <a:endParaRPr sz="1100">
              <a:solidFill>
                <a:schemeClr val="bg1">
                  <a:lumMod val="50000"/>
                </a:schemeClr>
              </a:solidFill>
              <a:ea typeface="Lato"/>
              <a:cs typeface="Lato"/>
              <a:sym typeface="Lato"/>
            </a:endParaRPr>
          </a:p>
        </p:txBody>
      </p:sp>
      <p:sp>
        <p:nvSpPr>
          <p:cNvPr id="85" name="Google Shape;217;p57">
            <a:extLst>
              <a:ext uri="{FF2B5EF4-FFF2-40B4-BE49-F238E27FC236}">
                <a16:creationId xmlns:a16="http://schemas.microsoft.com/office/drawing/2014/main" id="{6E6A45F5-5829-04CF-458B-30D435FDBD06}"/>
              </a:ext>
            </a:extLst>
          </p:cNvPr>
          <p:cNvSpPr/>
          <p:nvPr/>
        </p:nvSpPr>
        <p:spPr>
          <a:xfrm>
            <a:off x="9219370" y="5686535"/>
            <a:ext cx="51430" cy="100257"/>
          </a:xfrm>
          <a:custGeom>
            <a:avLst/>
            <a:gdLst/>
            <a:ahLst/>
            <a:cxnLst/>
            <a:rect l="l" t="t" r="r" b="b"/>
            <a:pathLst>
              <a:path w="107" h="208" extrusionOk="0">
                <a:moveTo>
                  <a:pt x="106" y="101"/>
                </a:moveTo>
                <a:cubicBezTo>
                  <a:pt x="7" y="1"/>
                  <a:pt x="7" y="1"/>
                  <a:pt x="7" y="1"/>
                </a:cubicBezTo>
                <a:cubicBezTo>
                  <a:pt x="5" y="0"/>
                  <a:pt x="3" y="0"/>
                  <a:pt x="1" y="1"/>
                </a:cubicBezTo>
                <a:cubicBezTo>
                  <a:pt x="0" y="3"/>
                  <a:pt x="0" y="5"/>
                  <a:pt x="1" y="7"/>
                </a:cubicBezTo>
                <a:cubicBezTo>
                  <a:pt x="98" y="104"/>
                  <a:pt x="98" y="104"/>
                  <a:pt x="98" y="104"/>
                </a:cubicBezTo>
                <a:cubicBezTo>
                  <a:pt x="1" y="201"/>
                  <a:pt x="1" y="201"/>
                  <a:pt x="1" y="201"/>
                </a:cubicBezTo>
                <a:cubicBezTo>
                  <a:pt x="0" y="202"/>
                  <a:pt x="0" y="205"/>
                  <a:pt x="1" y="206"/>
                </a:cubicBezTo>
                <a:cubicBezTo>
                  <a:pt x="2" y="207"/>
                  <a:pt x="3" y="208"/>
                  <a:pt x="4" y="208"/>
                </a:cubicBezTo>
                <a:cubicBezTo>
                  <a:pt x="5" y="208"/>
                  <a:pt x="6" y="207"/>
                  <a:pt x="7" y="206"/>
                </a:cubicBezTo>
                <a:cubicBezTo>
                  <a:pt x="106" y="107"/>
                  <a:pt x="106" y="107"/>
                  <a:pt x="106" y="107"/>
                </a:cubicBezTo>
                <a:cubicBezTo>
                  <a:pt x="107" y="106"/>
                  <a:pt x="107" y="105"/>
                  <a:pt x="107" y="104"/>
                </a:cubicBezTo>
                <a:cubicBezTo>
                  <a:pt x="107" y="103"/>
                  <a:pt x="107" y="102"/>
                  <a:pt x="106" y="101"/>
                </a:cubicBezTo>
                <a:close/>
              </a:path>
            </a:pathLst>
          </a:custGeom>
          <a:solidFill>
            <a:srgbClr val="A5A5A5"/>
          </a:solidFill>
          <a:ln w="9525" cap="flat" cmpd="sng">
            <a:solidFill>
              <a:schemeClr val="bg1">
                <a:lumMod val="65000"/>
              </a:schemeClr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bg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86" name="Google Shape;376;p48">
            <a:extLst>
              <a:ext uri="{FF2B5EF4-FFF2-40B4-BE49-F238E27FC236}">
                <a16:creationId xmlns:a16="http://schemas.microsoft.com/office/drawing/2014/main" id="{AF4F2D4C-B732-A071-EA94-75391D62BA5A}"/>
              </a:ext>
            </a:extLst>
          </p:cNvPr>
          <p:cNvSpPr/>
          <p:nvPr/>
        </p:nvSpPr>
        <p:spPr>
          <a:xfrm>
            <a:off x="8672073" y="2266520"/>
            <a:ext cx="788853" cy="262187"/>
          </a:xfrm>
          <a:prstGeom prst="roundRect">
            <a:avLst>
              <a:gd name="adj" fmla="val 50000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id" sz="1200" dirty="0">
                <a:solidFill>
                  <a:schemeClr val="lt1"/>
                </a:solidFill>
                <a:latin typeface="+mj-lt"/>
                <a:ea typeface="Calibri"/>
                <a:cs typeface="Calibri"/>
                <a:sym typeface="Calibri"/>
              </a:rPr>
              <a:t>202</a:t>
            </a:r>
            <a:r>
              <a:rPr lang="en-US" sz="1200" dirty="0">
                <a:solidFill>
                  <a:schemeClr val="lt1"/>
                </a:solidFill>
                <a:latin typeface="+mj-lt"/>
                <a:ea typeface="Calibri"/>
                <a:cs typeface="Calibri"/>
                <a:sym typeface="Calibri"/>
              </a:rPr>
              <a:t>3</a:t>
            </a:r>
            <a:endParaRPr sz="1200" dirty="0">
              <a:latin typeface="+mj-lt"/>
            </a:endParaRPr>
          </a:p>
        </p:txBody>
      </p:sp>
      <p:sp>
        <p:nvSpPr>
          <p:cNvPr id="87" name="Google Shape;1087;p79">
            <a:extLst>
              <a:ext uri="{FF2B5EF4-FFF2-40B4-BE49-F238E27FC236}">
                <a16:creationId xmlns:a16="http://schemas.microsoft.com/office/drawing/2014/main" id="{64D265CC-EC09-4187-1AC3-84B91834D263}"/>
              </a:ext>
            </a:extLst>
          </p:cNvPr>
          <p:cNvSpPr/>
          <p:nvPr/>
        </p:nvSpPr>
        <p:spPr>
          <a:xfrm>
            <a:off x="8606605" y="2608527"/>
            <a:ext cx="1329213" cy="2077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b="1">
                <a:solidFill>
                  <a:schemeClr val="bg1"/>
                </a:solidFill>
                <a:latin typeface="+mj-lt"/>
                <a:ea typeface="Lato"/>
                <a:cs typeface="Lato"/>
                <a:sym typeface="Lato"/>
              </a:rPr>
              <a:t>Description Text</a:t>
            </a:r>
            <a:endParaRPr sz="1200" b="1">
              <a:solidFill>
                <a:schemeClr val="bg1"/>
              </a:solidFill>
              <a:latin typeface="+mj-lt"/>
              <a:ea typeface="Lato"/>
              <a:cs typeface="Lato"/>
              <a:sym typeface="Lato"/>
            </a:endParaRPr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1258B2D0-D0D4-0AC1-54A5-F7974385798C}"/>
              </a:ext>
            </a:extLst>
          </p:cNvPr>
          <p:cNvSpPr txBox="1"/>
          <p:nvPr/>
        </p:nvSpPr>
        <p:spPr>
          <a:xfrm>
            <a:off x="8589021" y="2815211"/>
            <a:ext cx="1928171" cy="690445"/>
          </a:xfrm>
          <a:prstGeom prst="rect">
            <a:avLst/>
          </a:prstGeom>
          <a:noFill/>
        </p:spPr>
        <p:txBody>
          <a:bodyPr wrap="square" anchor="t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100" dirty="0">
                <a:solidFill>
                  <a:schemeClr val="bg1"/>
                </a:solidFill>
                <a:cs typeface="Segoe UI" panose="020B0502040204020203" pitchFamily="34" charset="0"/>
              </a:rPr>
              <a:t>Lorem ipsum dolor sit </a:t>
            </a:r>
            <a:r>
              <a:rPr lang="en-US" sz="1100" dirty="0" err="1">
                <a:solidFill>
                  <a:schemeClr val="bg1"/>
                </a:solidFill>
                <a:cs typeface="Segoe UI" panose="020B0502040204020203" pitchFamily="34" charset="0"/>
              </a:rPr>
              <a:t>amet</a:t>
            </a:r>
            <a:r>
              <a:rPr lang="en-US" sz="1100" dirty="0">
                <a:solidFill>
                  <a:schemeClr val="bg1"/>
                </a:solidFill>
                <a:cs typeface="Segoe UI" panose="020B0502040204020203" pitchFamily="34" charset="0"/>
              </a:rPr>
              <a:t>, </a:t>
            </a:r>
            <a:r>
              <a:rPr lang="en-US" sz="1100" dirty="0" err="1">
                <a:solidFill>
                  <a:schemeClr val="bg1"/>
                </a:solidFill>
                <a:cs typeface="Segoe UI" panose="020B0502040204020203" pitchFamily="34" charset="0"/>
              </a:rPr>
              <a:t>consectetuer</a:t>
            </a:r>
            <a:r>
              <a:rPr lang="en-US" sz="1100" dirty="0">
                <a:solidFill>
                  <a:schemeClr val="bg1"/>
                </a:solidFill>
                <a:cs typeface="Segoe UI" panose="020B0502040204020203" pitchFamily="34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cs typeface="Segoe UI" panose="020B0502040204020203" pitchFamily="34" charset="0"/>
              </a:rPr>
              <a:t>adipiscing</a:t>
            </a:r>
            <a:r>
              <a:rPr lang="en-US" sz="1100" dirty="0">
                <a:solidFill>
                  <a:schemeClr val="bg1"/>
                </a:solidFill>
                <a:cs typeface="Segoe UI" panose="020B0502040204020203" pitchFamily="34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cs typeface="Segoe UI" panose="020B0502040204020203" pitchFamily="34" charset="0"/>
              </a:rPr>
              <a:t>elit</a:t>
            </a:r>
            <a:r>
              <a:rPr lang="en-US" sz="1100" dirty="0">
                <a:solidFill>
                  <a:schemeClr val="bg1"/>
                </a:solidFill>
                <a:cs typeface="Segoe UI" panose="020B0502040204020203" pitchFamily="34" charset="0"/>
              </a:rPr>
              <a:t>. </a:t>
            </a: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D45FEDE7-CD0E-7562-C6A4-1B2C1E85E61A}"/>
              </a:ext>
            </a:extLst>
          </p:cNvPr>
          <p:cNvSpPr txBox="1"/>
          <p:nvPr/>
        </p:nvSpPr>
        <p:spPr>
          <a:xfrm>
            <a:off x="9703043" y="1770977"/>
            <a:ext cx="814149" cy="2954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10000"/>
              </a:lnSpc>
            </a:pPr>
            <a:r>
              <a:rPr lang="en-US" sz="1200" b="1" dirty="0">
                <a:solidFill>
                  <a:schemeClr val="bg1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1 Jul</a:t>
            </a:r>
          </a:p>
        </p:txBody>
      </p:sp>
    </p:spTree>
    <p:extLst>
      <p:ext uri="{BB962C8B-B14F-4D97-AF65-F5344CB8AC3E}">
        <p14:creationId xmlns:p14="http://schemas.microsoft.com/office/powerpoint/2010/main" val="226798016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1D0DD60B-B00A-DE0D-591B-AA2ED17F5619}"/>
              </a:ext>
            </a:extLst>
          </p:cNvPr>
          <p:cNvSpPr/>
          <p:nvPr/>
        </p:nvSpPr>
        <p:spPr>
          <a:xfrm>
            <a:off x="1544128" y="1613140"/>
            <a:ext cx="2201527" cy="222476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9FAB9BD6-629D-1A92-C841-7D4CFC764257}"/>
              </a:ext>
            </a:extLst>
          </p:cNvPr>
          <p:cNvSpPr/>
          <p:nvPr/>
        </p:nvSpPr>
        <p:spPr>
          <a:xfrm>
            <a:off x="1544128" y="3917248"/>
            <a:ext cx="2201527" cy="222476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31F7153A-30EF-FC41-27B5-529FFBCD7075}"/>
              </a:ext>
            </a:extLst>
          </p:cNvPr>
          <p:cNvSpPr/>
          <p:nvPr/>
        </p:nvSpPr>
        <p:spPr>
          <a:xfrm>
            <a:off x="3843908" y="1613140"/>
            <a:ext cx="2201527" cy="222476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CBFD950-A75F-5603-F8DD-B61C7F56D588}"/>
              </a:ext>
            </a:extLst>
          </p:cNvPr>
          <p:cNvSpPr/>
          <p:nvPr/>
        </p:nvSpPr>
        <p:spPr>
          <a:xfrm>
            <a:off x="3843908" y="3917248"/>
            <a:ext cx="2201527" cy="222476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0BC750EA-517B-54B4-614C-63C0B1330B73}"/>
              </a:ext>
            </a:extLst>
          </p:cNvPr>
          <p:cNvSpPr/>
          <p:nvPr/>
        </p:nvSpPr>
        <p:spPr>
          <a:xfrm>
            <a:off x="6143689" y="1613140"/>
            <a:ext cx="2201527" cy="222476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B2A8B11-1E3A-4545-2E2C-45681059472B}"/>
              </a:ext>
            </a:extLst>
          </p:cNvPr>
          <p:cNvSpPr/>
          <p:nvPr/>
        </p:nvSpPr>
        <p:spPr>
          <a:xfrm>
            <a:off x="6143689" y="3917248"/>
            <a:ext cx="2201527" cy="222476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45FEAA2-62DA-4C01-2AA8-48B57A7BA7E1}"/>
              </a:ext>
            </a:extLst>
          </p:cNvPr>
          <p:cNvSpPr/>
          <p:nvPr/>
        </p:nvSpPr>
        <p:spPr>
          <a:xfrm>
            <a:off x="8443469" y="1613140"/>
            <a:ext cx="2201527" cy="222476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86A5140-4C77-46F6-AEB6-F79E736DDADA}"/>
              </a:ext>
            </a:extLst>
          </p:cNvPr>
          <p:cNvSpPr/>
          <p:nvPr/>
        </p:nvSpPr>
        <p:spPr>
          <a:xfrm>
            <a:off x="8443469" y="3917248"/>
            <a:ext cx="2201527" cy="222476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88A3070-CEED-456E-7775-A5507C51FE7C}"/>
              </a:ext>
            </a:extLst>
          </p:cNvPr>
          <p:cNvSpPr txBox="1"/>
          <p:nvPr/>
        </p:nvSpPr>
        <p:spPr>
          <a:xfrm>
            <a:off x="3033262" y="569522"/>
            <a:ext cx="6141379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3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Table Infographic</a:t>
            </a:r>
          </a:p>
        </p:txBody>
      </p:sp>
      <p:sp>
        <p:nvSpPr>
          <p:cNvPr id="52" name="Google Shape;260;p60">
            <a:extLst>
              <a:ext uri="{FF2B5EF4-FFF2-40B4-BE49-F238E27FC236}">
                <a16:creationId xmlns:a16="http://schemas.microsoft.com/office/drawing/2014/main" id="{B338B67C-5D42-A328-29C3-EE5E54E97D06}"/>
              </a:ext>
            </a:extLst>
          </p:cNvPr>
          <p:cNvSpPr/>
          <p:nvPr/>
        </p:nvSpPr>
        <p:spPr>
          <a:xfrm>
            <a:off x="5237845" y="1906843"/>
            <a:ext cx="734330" cy="4385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 b="1" dirty="0">
                <a:solidFill>
                  <a:schemeClr val="bg1">
                    <a:lumMod val="85000"/>
                  </a:schemeClr>
                </a:solidFill>
                <a:latin typeface="+mj-lt"/>
                <a:ea typeface="Lato"/>
                <a:cs typeface="Lato"/>
                <a:sym typeface="Lato"/>
              </a:rPr>
              <a:t>02</a:t>
            </a:r>
            <a:endParaRPr sz="3600" dirty="0">
              <a:solidFill>
                <a:schemeClr val="bg1">
                  <a:lumMod val="85000"/>
                </a:schemeClr>
              </a:solidFill>
              <a:latin typeface="+mj-lt"/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ECA353AC-29BA-50EF-B5C5-53DAA4AD3BE8}"/>
              </a:ext>
            </a:extLst>
          </p:cNvPr>
          <p:cNvSpPr txBox="1"/>
          <p:nvPr/>
        </p:nvSpPr>
        <p:spPr>
          <a:xfrm>
            <a:off x="4115878" y="3046774"/>
            <a:ext cx="1321993" cy="3631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sz="1600" b="1" dirty="0">
                <a:solidFill>
                  <a:schemeClr val="bg1">
                    <a:lumMod val="50000"/>
                  </a:schemeClr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Project B</a:t>
            </a:r>
          </a:p>
        </p:txBody>
      </p:sp>
      <p:sp>
        <p:nvSpPr>
          <p:cNvPr id="54" name="Google Shape;216;p57">
            <a:extLst>
              <a:ext uri="{FF2B5EF4-FFF2-40B4-BE49-F238E27FC236}">
                <a16:creationId xmlns:a16="http://schemas.microsoft.com/office/drawing/2014/main" id="{981E14CE-D937-8660-0A32-828881D04311}"/>
              </a:ext>
            </a:extLst>
          </p:cNvPr>
          <p:cNvSpPr txBox="1"/>
          <p:nvPr/>
        </p:nvSpPr>
        <p:spPr>
          <a:xfrm>
            <a:off x="4153978" y="3379564"/>
            <a:ext cx="470575" cy="2384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spAutoFit/>
          </a:bodyPr>
          <a:lstStyle/>
          <a:p>
            <a:pPr marL="0" marR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bg1">
                    <a:lumMod val="50000"/>
                  </a:schemeClr>
                </a:solidFill>
                <a:ea typeface="Lato"/>
                <a:cs typeface="Lato"/>
                <a:sym typeface="Lato"/>
              </a:rPr>
              <a:t>Next</a:t>
            </a:r>
            <a:endParaRPr sz="1100">
              <a:solidFill>
                <a:schemeClr val="bg1">
                  <a:lumMod val="50000"/>
                </a:schemeClr>
              </a:solidFill>
              <a:ea typeface="Lato"/>
              <a:cs typeface="Lato"/>
              <a:sym typeface="Lato"/>
            </a:endParaRPr>
          </a:p>
        </p:txBody>
      </p:sp>
      <p:sp>
        <p:nvSpPr>
          <p:cNvPr id="55" name="Google Shape;217;p57">
            <a:extLst>
              <a:ext uri="{FF2B5EF4-FFF2-40B4-BE49-F238E27FC236}">
                <a16:creationId xmlns:a16="http://schemas.microsoft.com/office/drawing/2014/main" id="{175531A6-9BD0-45B7-FC49-F1BD8268388B}"/>
              </a:ext>
            </a:extLst>
          </p:cNvPr>
          <p:cNvSpPr/>
          <p:nvPr/>
        </p:nvSpPr>
        <p:spPr>
          <a:xfrm>
            <a:off x="4633179" y="3427225"/>
            <a:ext cx="51430" cy="100257"/>
          </a:xfrm>
          <a:custGeom>
            <a:avLst/>
            <a:gdLst/>
            <a:ahLst/>
            <a:cxnLst/>
            <a:rect l="l" t="t" r="r" b="b"/>
            <a:pathLst>
              <a:path w="107" h="208" extrusionOk="0">
                <a:moveTo>
                  <a:pt x="106" y="101"/>
                </a:moveTo>
                <a:cubicBezTo>
                  <a:pt x="7" y="1"/>
                  <a:pt x="7" y="1"/>
                  <a:pt x="7" y="1"/>
                </a:cubicBezTo>
                <a:cubicBezTo>
                  <a:pt x="5" y="0"/>
                  <a:pt x="3" y="0"/>
                  <a:pt x="1" y="1"/>
                </a:cubicBezTo>
                <a:cubicBezTo>
                  <a:pt x="0" y="3"/>
                  <a:pt x="0" y="5"/>
                  <a:pt x="1" y="7"/>
                </a:cubicBezTo>
                <a:cubicBezTo>
                  <a:pt x="98" y="104"/>
                  <a:pt x="98" y="104"/>
                  <a:pt x="98" y="104"/>
                </a:cubicBezTo>
                <a:cubicBezTo>
                  <a:pt x="1" y="201"/>
                  <a:pt x="1" y="201"/>
                  <a:pt x="1" y="201"/>
                </a:cubicBezTo>
                <a:cubicBezTo>
                  <a:pt x="0" y="202"/>
                  <a:pt x="0" y="205"/>
                  <a:pt x="1" y="206"/>
                </a:cubicBezTo>
                <a:cubicBezTo>
                  <a:pt x="2" y="207"/>
                  <a:pt x="3" y="208"/>
                  <a:pt x="4" y="208"/>
                </a:cubicBezTo>
                <a:cubicBezTo>
                  <a:pt x="5" y="208"/>
                  <a:pt x="6" y="207"/>
                  <a:pt x="7" y="206"/>
                </a:cubicBezTo>
                <a:cubicBezTo>
                  <a:pt x="106" y="107"/>
                  <a:pt x="106" y="107"/>
                  <a:pt x="106" y="107"/>
                </a:cubicBezTo>
                <a:cubicBezTo>
                  <a:pt x="107" y="106"/>
                  <a:pt x="107" y="105"/>
                  <a:pt x="107" y="104"/>
                </a:cubicBezTo>
                <a:cubicBezTo>
                  <a:pt x="107" y="103"/>
                  <a:pt x="107" y="102"/>
                  <a:pt x="106" y="101"/>
                </a:cubicBezTo>
                <a:close/>
              </a:path>
            </a:pathLst>
          </a:custGeom>
          <a:solidFill>
            <a:srgbClr val="A5A5A5"/>
          </a:solidFill>
          <a:ln w="9525" cap="flat" cmpd="sng">
            <a:solidFill>
              <a:schemeClr val="bg1">
                <a:lumMod val="65000"/>
              </a:schemeClr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bg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57" name="Google Shape;260;p60">
            <a:extLst>
              <a:ext uri="{FF2B5EF4-FFF2-40B4-BE49-F238E27FC236}">
                <a16:creationId xmlns:a16="http://schemas.microsoft.com/office/drawing/2014/main" id="{A739878C-B2F1-E5EE-C4B0-79DBE663F714}"/>
              </a:ext>
            </a:extLst>
          </p:cNvPr>
          <p:cNvSpPr/>
          <p:nvPr/>
        </p:nvSpPr>
        <p:spPr>
          <a:xfrm>
            <a:off x="7509461" y="1924118"/>
            <a:ext cx="734330" cy="4385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 b="1" dirty="0">
                <a:solidFill>
                  <a:schemeClr val="bg1">
                    <a:lumMod val="85000"/>
                  </a:schemeClr>
                </a:solidFill>
                <a:latin typeface="+mj-lt"/>
                <a:ea typeface="Lato"/>
                <a:cs typeface="Lato"/>
                <a:sym typeface="Lato"/>
              </a:rPr>
              <a:t>03</a:t>
            </a:r>
            <a:endParaRPr sz="3600" dirty="0">
              <a:solidFill>
                <a:schemeClr val="bg1">
                  <a:lumMod val="85000"/>
                </a:schemeClr>
              </a:solidFill>
              <a:latin typeface="+mj-lt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C7E6BE57-DC62-FC59-9215-EFE757194171}"/>
              </a:ext>
            </a:extLst>
          </p:cNvPr>
          <p:cNvSpPr txBox="1"/>
          <p:nvPr/>
        </p:nvSpPr>
        <p:spPr>
          <a:xfrm>
            <a:off x="6387494" y="3064049"/>
            <a:ext cx="1321993" cy="3631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sz="1600" b="1" dirty="0">
                <a:solidFill>
                  <a:schemeClr val="bg1">
                    <a:lumMod val="50000"/>
                  </a:schemeClr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Project C</a:t>
            </a:r>
          </a:p>
        </p:txBody>
      </p:sp>
      <p:sp>
        <p:nvSpPr>
          <p:cNvPr id="59" name="Google Shape;216;p57">
            <a:extLst>
              <a:ext uri="{FF2B5EF4-FFF2-40B4-BE49-F238E27FC236}">
                <a16:creationId xmlns:a16="http://schemas.microsoft.com/office/drawing/2014/main" id="{440718D5-BBE8-1D89-5259-0C3E8F79FB2D}"/>
              </a:ext>
            </a:extLst>
          </p:cNvPr>
          <p:cNvSpPr txBox="1"/>
          <p:nvPr/>
        </p:nvSpPr>
        <p:spPr>
          <a:xfrm>
            <a:off x="6425594" y="3396839"/>
            <a:ext cx="470575" cy="2384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spAutoFit/>
          </a:bodyPr>
          <a:lstStyle/>
          <a:p>
            <a:pPr marL="0" marR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bg1">
                    <a:lumMod val="50000"/>
                  </a:schemeClr>
                </a:solidFill>
                <a:ea typeface="Lato"/>
                <a:cs typeface="Lato"/>
                <a:sym typeface="Lato"/>
              </a:rPr>
              <a:t>Next</a:t>
            </a:r>
            <a:endParaRPr sz="1100">
              <a:solidFill>
                <a:schemeClr val="bg1">
                  <a:lumMod val="50000"/>
                </a:schemeClr>
              </a:solidFill>
              <a:ea typeface="Lato"/>
              <a:cs typeface="Lato"/>
              <a:sym typeface="Lato"/>
            </a:endParaRPr>
          </a:p>
        </p:txBody>
      </p:sp>
      <p:sp>
        <p:nvSpPr>
          <p:cNvPr id="60" name="Google Shape;217;p57">
            <a:extLst>
              <a:ext uri="{FF2B5EF4-FFF2-40B4-BE49-F238E27FC236}">
                <a16:creationId xmlns:a16="http://schemas.microsoft.com/office/drawing/2014/main" id="{5894FB9E-55E3-F094-FBB5-5C873CC72D86}"/>
              </a:ext>
            </a:extLst>
          </p:cNvPr>
          <p:cNvSpPr/>
          <p:nvPr/>
        </p:nvSpPr>
        <p:spPr>
          <a:xfrm>
            <a:off x="6904795" y="3444500"/>
            <a:ext cx="51430" cy="100257"/>
          </a:xfrm>
          <a:custGeom>
            <a:avLst/>
            <a:gdLst/>
            <a:ahLst/>
            <a:cxnLst/>
            <a:rect l="l" t="t" r="r" b="b"/>
            <a:pathLst>
              <a:path w="107" h="208" extrusionOk="0">
                <a:moveTo>
                  <a:pt x="106" y="101"/>
                </a:moveTo>
                <a:cubicBezTo>
                  <a:pt x="7" y="1"/>
                  <a:pt x="7" y="1"/>
                  <a:pt x="7" y="1"/>
                </a:cubicBezTo>
                <a:cubicBezTo>
                  <a:pt x="5" y="0"/>
                  <a:pt x="3" y="0"/>
                  <a:pt x="1" y="1"/>
                </a:cubicBezTo>
                <a:cubicBezTo>
                  <a:pt x="0" y="3"/>
                  <a:pt x="0" y="5"/>
                  <a:pt x="1" y="7"/>
                </a:cubicBezTo>
                <a:cubicBezTo>
                  <a:pt x="98" y="104"/>
                  <a:pt x="98" y="104"/>
                  <a:pt x="98" y="104"/>
                </a:cubicBezTo>
                <a:cubicBezTo>
                  <a:pt x="1" y="201"/>
                  <a:pt x="1" y="201"/>
                  <a:pt x="1" y="201"/>
                </a:cubicBezTo>
                <a:cubicBezTo>
                  <a:pt x="0" y="202"/>
                  <a:pt x="0" y="205"/>
                  <a:pt x="1" y="206"/>
                </a:cubicBezTo>
                <a:cubicBezTo>
                  <a:pt x="2" y="207"/>
                  <a:pt x="3" y="208"/>
                  <a:pt x="4" y="208"/>
                </a:cubicBezTo>
                <a:cubicBezTo>
                  <a:pt x="5" y="208"/>
                  <a:pt x="6" y="207"/>
                  <a:pt x="7" y="206"/>
                </a:cubicBezTo>
                <a:cubicBezTo>
                  <a:pt x="106" y="107"/>
                  <a:pt x="106" y="107"/>
                  <a:pt x="106" y="107"/>
                </a:cubicBezTo>
                <a:cubicBezTo>
                  <a:pt x="107" y="106"/>
                  <a:pt x="107" y="105"/>
                  <a:pt x="107" y="104"/>
                </a:cubicBezTo>
                <a:cubicBezTo>
                  <a:pt x="107" y="103"/>
                  <a:pt x="107" y="102"/>
                  <a:pt x="106" y="101"/>
                </a:cubicBezTo>
                <a:close/>
              </a:path>
            </a:pathLst>
          </a:custGeom>
          <a:solidFill>
            <a:srgbClr val="A5A5A5"/>
          </a:solidFill>
          <a:ln w="9525" cap="flat" cmpd="sng">
            <a:solidFill>
              <a:schemeClr val="bg1">
                <a:lumMod val="65000"/>
              </a:schemeClr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bg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62" name="Google Shape;260;p60">
            <a:extLst>
              <a:ext uri="{FF2B5EF4-FFF2-40B4-BE49-F238E27FC236}">
                <a16:creationId xmlns:a16="http://schemas.microsoft.com/office/drawing/2014/main" id="{382AEABC-E199-3B6B-FD82-7EC77AE2B997}"/>
              </a:ext>
            </a:extLst>
          </p:cNvPr>
          <p:cNvSpPr/>
          <p:nvPr/>
        </p:nvSpPr>
        <p:spPr>
          <a:xfrm>
            <a:off x="9824036" y="1924118"/>
            <a:ext cx="734330" cy="4385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 b="1" dirty="0">
                <a:solidFill>
                  <a:schemeClr val="bg1">
                    <a:lumMod val="85000"/>
                  </a:schemeClr>
                </a:solidFill>
                <a:latin typeface="+mj-lt"/>
                <a:ea typeface="Lato"/>
                <a:cs typeface="Lato"/>
                <a:sym typeface="Lato"/>
              </a:rPr>
              <a:t>04</a:t>
            </a:r>
            <a:endParaRPr sz="3600" dirty="0">
              <a:solidFill>
                <a:schemeClr val="bg1">
                  <a:lumMod val="85000"/>
                </a:schemeClr>
              </a:solidFill>
              <a:latin typeface="+mj-lt"/>
            </a:endParaRP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23F430B6-E043-A195-2D84-4577F0726891}"/>
              </a:ext>
            </a:extLst>
          </p:cNvPr>
          <p:cNvSpPr txBox="1"/>
          <p:nvPr/>
        </p:nvSpPr>
        <p:spPr>
          <a:xfrm>
            <a:off x="8702069" y="3064049"/>
            <a:ext cx="1321993" cy="3631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sz="1600" b="1" dirty="0">
                <a:solidFill>
                  <a:schemeClr val="bg1">
                    <a:lumMod val="50000"/>
                  </a:schemeClr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Project D</a:t>
            </a:r>
          </a:p>
        </p:txBody>
      </p:sp>
      <p:sp>
        <p:nvSpPr>
          <p:cNvPr id="64" name="Google Shape;216;p57">
            <a:extLst>
              <a:ext uri="{FF2B5EF4-FFF2-40B4-BE49-F238E27FC236}">
                <a16:creationId xmlns:a16="http://schemas.microsoft.com/office/drawing/2014/main" id="{58EC5254-9897-12D9-25E6-95707A1147C2}"/>
              </a:ext>
            </a:extLst>
          </p:cNvPr>
          <p:cNvSpPr txBox="1"/>
          <p:nvPr/>
        </p:nvSpPr>
        <p:spPr>
          <a:xfrm>
            <a:off x="8740169" y="3396839"/>
            <a:ext cx="470575" cy="2384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spAutoFit/>
          </a:bodyPr>
          <a:lstStyle/>
          <a:p>
            <a:pPr marL="0" marR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bg1">
                    <a:lumMod val="50000"/>
                  </a:schemeClr>
                </a:solidFill>
                <a:ea typeface="Lato"/>
                <a:cs typeface="Lato"/>
                <a:sym typeface="Lato"/>
              </a:rPr>
              <a:t>Next</a:t>
            </a:r>
            <a:endParaRPr sz="1100">
              <a:solidFill>
                <a:schemeClr val="bg1">
                  <a:lumMod val="50000"/>
                </a:schemeClr>
              </a:solidFill>
              <a:ea typeface="Lato"/>
              <a:cs typeface="Lato"/>
              <a:sym typeface="Lato"/>
            </a:endParaRPr>
          </a:p>
        </p:txBody>
      </p:sp>
      <p:sp>
        <p:nvSpPr>
          <p:cNvPr id="65" name="Google Shape;217;p57">
            <a:extLst>
              <a:ext uri="{FF2B5EF4-FFF2-40B4-BE49-F238E27FC236}">
                <a16:creationId xmlns:a16="http://schemas.microsoft.com/office/drawing/2014/main" id="{DC2A986E-CCD5-D86A-00ED-5582C9E5B3C7}"/>
              </a:ext>
            </a:extLst>
          </p:cNvPr>
          <p:cNvSpPr/>
          <p:nvPr/>
        </p:nvSpPr>
        <p:spPr>
          <a:xfrm>
            <a:off x="9219370" y="3444500"/>
            <a:ext cx="51430" cy="100257"/>
          </a:xfrm>
          <a:custGeom>
            <a:avLst/>
            <a:gdLst/>
            <a:ahLst/>
            <a:cxnLst/>
            <a:rect l="l" t="t" r="r" b="b"/>
            <a:pathLst>
              <a:path w="107" h="208" extrusionOk="0">
                <a:moveTo>
                  <a:pt x="106" y="101"/>
                </a:moveTo>
                <a:cubicBezTo>
                  <a:pt x="7" y="1"/>
                  <a:pt x="7" y="1"/>
                  <a:pt x="7" y="1"/>
                </a:cubicBezTo>
                <a:cubicBezTo>
                  <a:pt x="5" y="0"/>
                  <a:pt x="3" y="0"/>
                  <a:pt x="1" y="1"/>
                </a:cubicBezTo>
                <a:cubicBezTo>
                  <a:pt x="0" y="3"/>
                  <a:pt x="0" y="5"/>
                  <a:pt x="1" y="7"/>
                </a:cubicBezTo>
                <a:cubicBezTo>
                  <a:pt x="98" y="104"/>
                  <a:pt x="98" y="104"/>
                  <a:pt x="98" y="104"/>
                </a:cubicBezTo>
                <a:cubicBezTo>
                  <a:pt x="1" y="201"/>
                  <a:pt x="1" y="201"/>
                  <a:pt x="1" y="201"/>
                </a:cubicBezTo>
                <a:cubicBezTo>
                  <a:pt x="0" y="202"/>
                  <a:pt x="0" y="205"/>
                  <a:pt x="1" y="206"/>
                </a:cubicBezTo>
                <a:cubicBezTo>
                  <a:pt x="2" y="207"/>
                  <a:pt x="3" y="208"/>
                  <a:pt x="4" y="208"/>
                </a:cubicBezTo>
                <a:cubicBezTo>
                  <a:pt x="5" y="208"/>
                  <a:pt x="6" y="207"/>
                  <a:pt x="7" y="206"/>
                </a:cubicBezTo>
                <a:cubicBezTo>
                  <a:pt x="106" y="107"/>
                  <a:pt x="106" y="107"/>
                  <a:pt x="106" y="107"/>
                </a:cubicBezTo>
                <a:cubicBezTo>
                  <a:pt x="107" y="106"/>
                  <a:pt x="107" y="105"/>
                  <a:pt x="107" y="104"/>
                </a:cubicBezTo>
                <a:cubicBezTo>
                  <a:pt x="107" y="103"/>
                  <a:pt x="107" y="102"/>
                  <a:pt x="106" y="101"/>
                </a:cubicBezTo>
                <a:close/>
              </a:path>
            </a:pathLst>
          </a:custGeom>
          <a:solidFill>
            <a:srgbClr val="A5A5A5"/>
          </a:solidFill>
          <a:ln w="9525" cap="flat" cmpd="sng">
            <a:solidFill>
              <a:schemeClr val="bg1">
                <a:lumMod val="65000"/>
              </a:schemeClr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bg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67" name="Google Shape;260;p60">
            <a:extLst>
              <a:ext uri="{FF2B5EF4-FFF2-40B4-BE49-F238E27FC236}">
                <a16:creationId xmlns:a16="http://schemas.microsoft.com/office/drawing/2014/main" id="{32961AC7-0321-74E6-4AB3-17A25628A343}"/>
              </a:ext>
            </a:extLst>
          </p:cNvPr>
          <p:cNvSpPr/>
          <p:nvPr/>
        </p:nvSpPr>
        <p:spPr>
          <a:xfrm>
            <a:off x="2923270" y="1924118"/>
            <a:ext cx="734330" cy="4385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 b="1" dirty="0">
                <a:solidFill>
                  <a:schemeClr val="bg1">
                    <a:lumMod val="85000"/>
                  </a:schemeClr>
                </a:solidFill>
                <a:latin typeface="+mj-lt"/>
                <a:ea typeface="Lato"/>
                <a:cs typeface="Lato"/>
                <a:sym typeface="Lato"/>
              </a:rPr>
              <a:t>01</a:t>
            </a:r>
            <a:endParaRPr sz="3600" dirty="0">
              <a:solidFill>
                <a:schemeClr val="bg1">
                  <a:lumMod val="85000"/>
                </a:schemeClr>
              </a:solidFill>
              <a:latin typeface="+mj-lt"/>
            </a:endParaRP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678BFAB4-5433-74A7-9075-805DFEA1EB51}"/>
              </a:ext>
            </a:extLst>
          </p:cNvPr>
          <p:cNvSpPr txBox="1"/>
          <p:nvPr/>
        </p:nvSpPr>
        <p:spPr>
          <a:xfrm>
            <a:off x="1801303" y="3064049"/>
            <a:ext cx="1321993" cy="3631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sz="1600" b="1" dirty="0">
                <a:solidFill>
                  <a:schemeClr val="bg1">
                    <a:lumMod val="50000"/>
                  </a:schemeClr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Project A</a:t>
            </a:r>
          </a:p>
        </p:txBody>
      </p:sp>
      <p:sp>
        <p:nvSpPr>
          <p:cNvPr id="69" name="Google Shape;216;p57">
            <a:extLst>
              <a:ext uri="{FF2B5EF4-FFF2-40B4-BE49-F238E27FC236}">
                <a16:creationId xmlns:a16="http://schemas.microsoft.com/office/drawing/2014/main" id="{BDDC0D1A-7412-FAA2-054A-4E928C679525}"/>
              </a:ext>
            </a:extLst>
          </p:cNvPr>
          <p:cNvSpPr txBox="1"/>
          <p:nvPr/>
        </p:nvSpPr>
        <p:spPr>
          <a:xfrm>
            <a:off x="1839403" y="3396839"/>
            <a:ext cx="470575" cy="2384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spAutoFit/>
          </a:bodyPr>
          <a:lstStyle/>
          <a:p>
            <a:pPr marL="0" marR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bg1">
                    <a:lumMod val="50000"/>
                  </a:schemeClr>
                </a:solidFill>
                <a:ea typeface="Lato"/>
                <a:cs typeface="Lato"/>
                <a:sym typeface="Lato"/>
              </a:rPr>
              <a:t>Next</a:t>
            </a:r>
            <a:endParaRPr sz="1100">
              <a:solidFill>
                <a:schemeClr val="bg1">
                  <a:lumMod val="50000"/>
                </a:schemeClr>
              </a:solidFill>
              <a:ea typeface="Lato"/>
              <a:cs typeface="Lato"/>
              <a:sym typeface="Lato"/>
            </a:endParaRPr>
          </a:p>
        </p:txBody>
      </p:sp>
      <p:sp>
        <p:nvSpPr>
          <p:cNvPr id="70" name="Google Shape;217;p57">
            <a:extLst>
              <a:ext uri="{FF2B5EF4-FFF2-40B4-BE49-F238E27FC236}">
                <a16:creationId xmlns:a16="http://schemas.microsoft.com/office/drawing/2014/main" id="{3537390A-D43C-F027-2BB8-283F88BEEFD5}"/>
              </a:ext>
            </a:extLst>
          </p:cNvPr>
          <p:cNvSpPr/>
          <p:nvPr/>
        </p:nvSpPr>
        <p:spPr>
          <a:xfrm>
            <a:off x="2318604" y="3444500"/>
            <a:ext cx="51430" cy="100257"/>
          </a:xfrm>
          <a:custGeom>
            <a:avLst/>
            <a:gdLst/>
            <a:ahLst/>
            <a:cxnLst/>
            <a:rect l="l" t="t" r="r" b="b"/>
            <a:pathLst>
              <a:path w="107" h="208" extrusionOk="0">
                <a:moveTo>
                  <a:pt x="106" y="101"/>
                </a:moveTo>
                <a:cubicBezTo>
                  <a:pt x="7" y="1"/>
                  <a:pt x="7" y="1"/>
                  <a:pt x="7" y="1"/>
                </a:cubicBezTo>
                <a:cubicBezTo>
                  <a:pt x="5" y="0"/>
                  <a:pt x="3" y="0"/>
                  <a:pt x="1" y="1"/>
                </a:cubicBezTo>
                <a:cubicBezTo>
                  <a:pt x="0" y="3"/>
                  <a:pt x="0" y="5"/>
                  <a:pt x="1" y="7"/>
                </a:cubicBezTo>
                <a:cubicBezTo>
                  <a:pt x="98" y="104"/>
                  <a:pt x="98" y="104"/>
                  <a:pt x="98" y="104"/>
                </a:cubicBezTo>
                <a:cubicBezTo>
                  <a:pt x="1" y="201"/>
                  <a:pt x="1" y="201"/>
                  <a:pt x="1" y="201"/>
                </a:cubicBezTo>
                <a:cubicBezTo>
                  <a:pt x="0" y="202"/>
                  <a:pt x="0" y="205"/>
                  <a:pt x="1" y="206"/>
                </a:cubicBezTo>
                <a:cubicBezTo>
                  <a:pt x="2" y="207"/>
                  <a:pt x="3" y="208"/>
                  <a:pt x="4" y="208"/>
                </a:cubicBezTo>
                <a:cubicBezTo>
                  <a:pt x="5" y="208"/>
                  <a:pt x="6" y="207"/>
                  <a:pt x="7" y="206"/>
                </a:cubicBezTo>
                <a:cubicBezTo>
                  <a:pt x="106" y="107"/>
                  <a:pt x="106" y="107"/>
                  <a:pt x="106" y="107"/>
                </a:cubicBezTo>
                <a:cubicBezTo>
                  <a:pt x="107" y="106"/>
                  <a:pt x="107" y="105"/>
                  <a:pt x="107" y="104"/>
                </a:cubicBezTo>
                <a:cubicBezTo>
                  <a:pt x="107" y="103"/>
                  <a:pt x="107" y="102"/>
                  <a:pt x="106" y="101"/>
                </a:cubicBezTo>
                <a:close/>
              </a:path>
            </a:pathLst>
          </a:custGeom>
          <a:solidFill>
            <a:srgbClr val="A5A5A5"/>
          </a:solidFill>
          <a:ln w="9525" cap="flat" cmpd="sng">
            <a:solidFill>
              <a:schemeClr val="bg1">
                <a:lumMod val="65000"/>
              </a:schemeClr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bg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72" name="Google Shape;260;p60">
            <a:extLst>
              <a:ext uri="{FF2B5EF4-FFF2-40B4-BE49-F238E27FC236}">
                <a16:creationId xmlns:a16="http://schemas.microsoft.com/office/drawing/2014/main" id="{4D9BDB2A-D917-326B-666A-32C1649D2C54}"/>
              </a:ext>
            </a:extLst>
          </p:cNvPr>
          <p:cNvSpPr/>
          <p:nvPr/>
        </p:nvSpPr>
        <p:spPr>
          <a:xfrm>
            <a:off x="5237845" y="4148878"/>
            <a:ext cx="734330" cy="4385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 b="1" dirty="0">
                <a:solidFill>
                  <a:schemeClr val="bg1">
                    <a:lumMod val="85000"/>
                  </a:schemeClr>
                </a:solidFill>
                <a:latin typeface="+mj-lt"/>
                <a:ea typeface="Lato"/>
                <a:cs typeface="Lato"/>
                <a:sym typeface="Lato"/>
              </a:rPr>
              <a:t>06</a:t>
            </a:r>
            <a:endParaRPr sz="3600" dirty="0">
              <a:solidFill>
                <a:schemeClr val="bg1">
                  <a:lumMod val="85000"/>
                </a:schemeClr>
              </a:solidFill>
              <a:latin typeface="+mj-lt"/>
            </a:endParaRP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5D53DF27-34AB-4FF6-6213-C30B3A17F810}"/>
              </a:ext>
            </a:extLst>
          </p:cNvPr>
          <p:cNvSpPr txBox="1"/>
          <p:nvPr/>
        </p:nvSpPr>
        <p:spPr>
          <a:xfrm>
            <a:off x="4115878" y="5288809"/>
            <a:ext cx="1321993" cy="3631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sz="1600" b="1" dirty="0">
                <a:solidFill>
                  <a:schemeClr val="bg1">
                    <a:lumMod val="50000"/>
                  </a:schemeClr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Project F</a:t>
            </a:r>
          </a:p>
        </p:txBody>
      </p:sp>
      <p:sp>
        <p:nvSpPr>
          <p:cNvPr id="74" name="Google Shape;216;p57">
            <a:extLst>
              <a:ext uri="{FF2B5EF4-FFF2-40B4-BE49-F238E27FC236}">
                <a16:creationId xmlns:a16="http://schemas.microsoft.com/office/drawing/2014/main" id="{12597F0C-C5D3-E4FC-5476-70161A855EEF}"/>
              </a:ext>
            </a:extLst>
          </p:cNvPr>
          <p:cNvSpPr txBox="1"/>
          <p:nvPr/>
        </p:nvSpPr>
        <p:spPr>
          <a:xfrm>
            <a:off x="4153978" y="5621599"/>
            <a:ext cx="470575" cy="2384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spAutoFit/>
          </a:bodyPr>
          <a:lstStyle/>
          <a:p>
            <a:pPr marL="0" marR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bg1">
                    <a:lumMod val="50000"/>
                  </a:schemeClr>
                </a:solidFill>
                <a:ea typeface="Lato"/>
                <a:cs typeface="Lato"/>
                <a:sym typeface="Lato"/>
              </a:rPr>
              <a:t>Next</a:t>
            </a:r>
            <a:endParaRPr sz="1100">
              <a:solidFill>
                <a:schemeClr val="bg1">
                  <a:lumMod val="50000"/>
                </a:schemeClr>
              </a:solidFill>
              <a:ea typeface="Lato"/>
              <a:cs typeface="Lato"/>
              <a:sym typeface="Lato"/>
            </a:endParaRPr>
          </a:p>
        </p:txBody>
      </p:sp>
      <p:sp>
        <p:nvSpPr>
          <p:cNvPr id="75" name="Google Shape;217;p57">
            <a:extLst>
              <a:ext uri="{FF2B5EF4-FFF2-40B4-BE49-F238E27FC236}">
                <a16:creationId xmlns:a16="http://schemas.microsoft.com/office/drawing/2014/main" id="{37C4DF58-912B-7807-6E7A-C43A29ADE1A7}"/>
              </a:ext>
            </a:extLst>
          </p:cNvPr>
          <p:cNvSpPr/>
          <p:nvPr/>
        </p:nvSpPr>
        <p:spPr>
          <a:xfrm>
            <a:off x="4633179" y="5669260"/>
            <a:ext cx="51430" cy="100257"/>
          </a:xfrm>
          <a:custGeom>
            <a:avLst/>
            <a:gdLst/>
            <a:ahLst/>
            <a:cxnLst/>
            <a:rect l="l" t="t" r="r" b="b"/>
            <a:pathLst>
              <a:path w="107" h="208" extrusionOk="0">
                <a:moveTo>
                  <a:pt x="106" y="101"/>
                </a:moveTo>
                <a:cubicBezTo>
                  <a:pt x="7" y="1"/>
                  <a:pt x="7" y="1"/>
                  <a:pt x="7" y="1"/>
                </a:cubicBezTo>
                <a:cubicBezTo>
                  <a:pt x="5" y="0"/>
                  <a:pt x="3" y="0"/>
                  <a:pt x="1" y="1"/>
                </a:cubicBezTo>
                <a:cubicBezTo>
                  <a:pt x="0" y="3"/>
                  <a:pt x="0" y="5"/>
                  <a:pt x="1" y="7"/>
                </a:cubicBezTo>
                <a:cubicBezTo>
                  <a:pt x="98" y="104"/>
                  <a:pt x="98" y="104"/>
                  <a:pt x="98" y="104"/>
                </a:cubicBezTo>
                <a:cubicBezTo>
                  <a:pt x="1" y="201"/>
                  <a:pt x="1" y="201"/>
                  <a:pt x="1" y="201"/>
                </a:cubicBezTo>
                <a:cubicBezTo>
                  <a:pt x="0" y="202"/>
                  <a:pt x="0" y="205"/>
                  <a:pt x="1" y="206"/>
                </a:cubicBezTo>
                <a:cubicBezTo>
                  <a:pt x="2" y="207"/>
                  <a:pt x="3" y="208"/>
                  <a:pt x="4" y="208"/>
                </a:cubicBezTo>
                <a:cubicBezTo>
                  <a:pt x="5" y="208"/>
                  <a:pt x="6" y="207"/>
                  <a:pt x="7" y="206"/>
                </a:cubicBezTo>
                <a:cubicBezTo>
                  <a:pt x="106" y="107"/>
                  <a:pt x="106" y="107"/>
                  <a:pt x="106" y="107"/>
                </a:cubicBezTo>
                <a:cubicBezTo>
                  <a:pt x="107" y="106"/>
                  <a:pt x="107" y="105"/>
                  <a:pt x="107" y="104"/>
                </a:cubicBezTo>
                <a:cubicBezTo>
                  <a:pt x="107" y="103"/>
                  <a:pt x="107" y="102"/>
                  <a:pt x="106" y="101"/>
                </a:cubicBezTo>
                <a:close/>
              </a:path>
            </a:pathLst>
          </a:custGeom>
          <a:solidFill>
            <a:srgbClr val="A5A5A5"/>
          </a:solidFill>
          <a:ln w="9525" cap="flat" cmpd="sng">
            <a:solidFill>
              <a:schemeClr val="bg1">
                <a:lumMod val="65000"/>
              </a:schemeClr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bg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77" name="Google Shape;260;p60">
            <a:extLst>
              <a:ext uri="{FF2B5EF4-FFF2-40B4-BE49-F238E27FC236}">
                <a16:creationId xmlns:a16="http://schemas.microsoft.com/office/drawing/2014/main" id="{19ADFEF0-A872-AF6B-1736-298CCF4A7AC6}"/>
              </a:ext>
            </a:extLst>
          </p:cNvPr>
          <p:cNvSpPr/>
          <p:nvPr/>
        </p:nvSpPr>
        <p:spPr>
          <a:xfrm>
            <a:off x="7509461" y="4166153"/>
            <a:ext cx="734330" cy="4385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 b="1" dirty="0">
                <a:solidFill>
                  <a:schemeClr val="bg1">
                    <a:lumMod val="85000"/>
                  </a:schemeClr>
                </a:solidFill>
                <a:latin typeface="+mj-lt"/>
                <a:ea typeface="Lato"/>
                <a:cs typeface="Lato"/>
                <a:sym typeface="Lato"/>
              </a:rPr>
              <a:t>07</a:t>
            </a:r>
            <a:endParaRPr sz="3600" dirty="0">
              <a:solidFill>
                <a:schemeClr val="bg1">
                  <a:lumMod val="85000"/>
                </a:schemeClr>
              </a:solidFill>
              <a:latin typeface="+mj-lt"/>
            </a:endParaRP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E75B6726-B955-0812-9D5B-F873593171DB}"/>
              </a:ext>
            </a:extLst>
          </p:cNvPr>
          <p:cNvSpPr txBox="1"/>
          <p:nvPr/>
        </p:nvSpPr>
        <p:spPr>
          <a:xfrm>
            <a:off x="6387494" y="5306084"/>
            <a:ext cx="1321993" cy="3631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sz="1600" b="1" dirty="0">
                <a:solidFill>
                  <a:schemeClr val="bg1">
                    <a:lumMod val="50000"/>
                  </a:schemeClr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Project G</a:t>
            </a:r>
          </a:p>
        </p:txBody>
      </p:sp>
      <p:sp>
        <p:nvSpPr>
          <p:cNvPr id="79" name="Google Shape;216;p57">
            <a:extLst>
              <a:ext uri="{FF2B5EF4-FFF2-40B4-BE49-F238E27FC236}">
                <a16:creationId xmlns:a16="http://schemas.microsoft.com/office/drawing/2014/main" id="{0207873C-9D0E-B133-BFE3-F5C93528A6CD}"/>
              </a:ext>
            </a:extLst>
          </p:cNvPr>
          <p:cNvSpPr txBox="1"/>
          <p:nvPr/>
        </p:nvSpPr>
        <p:spPr>
          <a:xfrm>
            <a:off x="6425594" y="5638874"/>
            <a:ext cx="470575" cy="2384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spAutoFit/>
          </a:bodyPr>
          <a:lstStyle/>
          <a:p>
            <a:pPr marL="0" marR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bg1">
                    <a:lumMod val="50000"/>
                  </a:schemeClr>
                </a:solidFill>
                <a:ea typeface="Lato"/>
                <a:cs typeface="Lato"/>
                <a:sym typeface="Lato"/>
              </a:rPr>
              <a:t>Next</a:t>
            </a:r>
            <a:endParaRPr sz="1100">
              <a:solidFill>
                <a:schemeClr val="bg1">
                  <a:lumMod val="50000"/>
                </a:schemeClr>
              </a:solidFill>
              <a:ea typeface="Lato"/>
              <a:cs typeface="Lato"/>
              <a:sym typeface="Lato"/>
            </a:endParaRPr>
          </a:p>
        </p:txBody>
      </p:sp>
      <p:sp>
        <p:nvSpPr>
          <p:cNvPr id="80" name="Google Shape;217;p57">
            <a:extLst>
              <a:ext uri="{FF2B5EF4-FFF2-40B4-BE49-F238E27FC236}">
                <a16:creationId xmlns:a16="http://schemas.microsoft.com/office/drawing/2014/main" id="{6DC5FD8A-40E5-4789-C0FD-3719E06F8CA0}"/>
              </a:ext>
            </a:extLst>
          </p:cNvPr>
          <p:cNvSpPr/>
          <p:nvPr/>
        </p:nvSpPr>
        <p:spPr>
          <a:xfrm>
            <a:off x="6904795" y="5686535"/>
            <a:ext cx="51430" cy="100257"/>
          </a:xfrm>
          <a:custGeom>
            <a:avLst/>
            <a:gdLst/>
            <a:ahLst/>
            <a:cxnLst/>
            <a:rect l="l" t="t" r="r" b="b"/>
            <a:pathLst>
              <a:path w="107" h="208" extrusionOk="0">
                <a:moveTo>
                  <a:pt x="106" y="101"/>
                </a:moveTo>
                <a:cubicBezTo>
                  <a:pt x="7" y="1"/>
                  <a:pt x="7" y="1"/>
                  <a:pt x="7" y="1"/>
                </a:cubicBezTo>
                <a:cubicBezTo>
                  <a:pt x="5" y="0"/>
                  <a:pt x="3" y="0"/>
                  <a:pt x="1" y="1"/>
                </a:cubicBezTo>
                <a:cubicBezTo>
                  <a:pt x="0" y="3"/>
                  <a:pt x="0" y="5"/>
                  <a:pt x="1" y="7"/>
                </a:cubicBezTo>
                <a:cubicBezTo>
                  <a:pt x="98" y="104"/>
                  <a:pt x="98" y="104"/>
                  <a:pt x="98" y="104"/>
                </a:cubicBezTo>
                <a:cubicBezTo>
                  <a:pt x="1" y="201"/>
                  <a:pt x="1" y="201"/>
                  <a:pt x="1" y="201"/>
                </a:cubicBezTo>
                <a:cubicBezTo>
                  <a:pt x="0" y="202"/>
                  <a:pt x="0" y="205"/>
                  <a:pt x="1" y="206"/>
                </a:cubicBezTo>
                <a:cubicBezTo>
                  <a:pt x="2" y="207"/>
                  <a:pt x="3" y="208"/>
                  <a:pt x="4" y="208"/>
                </a:cubicBezTo>
                <a:cubicBezTo>
                  <a:pt x="5" y="208"/>
                  <a:pt x="6" y="207"/>
                  <a:pt x="7" y="206"/>
                </a:cubicBezTo>
                <a:cubicBezTo>
                  <a:pt x="106" y="107"/>
                  <a:pt x="106" y="107"/>
                  <a:pt x="106" y="107"/>
                </a:cubicBezTo>
                <a:cubicBezTo>
                  <a:pt x="107" y="106"/>
                  <a:pt x="107" y="105"/>
                  <a:pt x="107" y="104"/>
                </a:cubicBezTo>
                <a:cubicBezTo>
                  <a:pt x="107" y="103"/>
                  <a:pt x="107" y="102"/>
                  <a:pt x="106" y="101"/>
                </a:cubicBezTo>
                <a:close/>
              </a:path>
            </a:pathLst>
          </a:custGeom>
          <a:solidFill>
            <a:srgbClr val="A5A5A5"/>
          </a:solidFill>
          <a:ln w="9525" cap="flat" cmpd="sng">
            <a:solidFill>
              <a:schemeClr val="bg1">
                <a:lumMod val="65000"/>
              </a:schemeClr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bg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82" name="Google Shape;260;p60">
            <a:extLst>
              <a:ext uri="{FF2B5EF4-FFF2-40B4-BE49-F238E27FC236}">
                <a16:creationId xmlns:a16="http://schemas.microsoft.com/office/drawing/2014/main" id="{88088995-0A43-B86F-43CC-57B495A81DBF}"/>
              </a:ext>
            </a:extLst>
          </p:cNvPr>
          <p:cNvSpPr/>
          <p:nvPr/>
        </p:nvSpPr>
        <p:spPr>
          <a:xfrm>
            <a:off x="9824036" y="4166153"/>
            <a:ext cx="734330" cy="4385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 b="1" dirty="0">
                <a:solidFill>
                  <a:schemeClr val="bg1">
                    <a:lumMod val="85000"/>
                  </a:schemeClr>
                </a:solidFill>
                <a:latin typeface="+mj-lt"/>
                <a:ea typeface="Lato"/>
                <a:cs typeface="Lato"/>
                <a:sym typeface="Lato"/>
              </a:rPr>
              <a:t>08</a:t>
            </a:r>
            <a:endParaRPr sz="3600" dirty="0">
              <a:solidFill>
                <a:schemeClr val="bg1">
                  <a:lumMod val="85000"/>
                </a:schemeClr>
              </a:solidFill>
              <a:latin typeface="+mj-lt"/>
            </a:endParaRP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BBFE582E-BBBC-2820-B4F0-22805F35E572}"/>
              </a:ext>
            </a:extLst>
          </p:cNvPr>
          <p:cNvSpPr txBox="1"/>
          <p:nvPr/>
        </p:nvSpPr>
        <p:spPr>
          <a:xfrm>
            <a:off x="8702069" y="5306084"/>
            <a:ext cx="1321993" cy="3631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sz="1600" b="1" dirty="0">
                <a:solidFill>
                  <a:schemeClr val="bg1">
                    <a:lumMod val="50000"/>
                  </a:schemeClr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Project H</a:t>
            </a:r>
          </a:p>
        </p:txBody>
      </p:sp>
      <p:sp>
        <p:nvSpPr>
          <p:cNvPr id="84" name="Google Shape;216;p57">
            <a:extLst>
              <a:ext uri="{FF2B5EF4-FFF2-40B4-BE49-F238E27FC236}">
                <a16:creationId xmlns:a16="http://schemas.microsoft.com/office/drawing/2014/main" id="{4D73D182-772A-3A45-90CD-483728814A04}"/>
              </a:ext>
            </a:extLst>
          </p:cNvPr>
          <p:cNvSpPr txBox="1"/>
          <p:nvPr/>
        </p:nvSpPr>
        <p:spPr>
          <a:xfrm>
            <a:off x="8740169" y="5638874"/>
            <a:ext cx="470575" cy="2384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spAutoFit/>
          </a:bodyPr>
          <a:lstStyle/>
          <a:p>
            <a:pPr marL="0" marR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bg1">
                    <a:lumMod val="50000"/>
                  </a:schemeClr>
                </a:solidFill>
                <a:ea typeface="Lato"/>
                <a:cs typeface="Lato"/>
                <a:sym typeface="Lato"/>
              </a:rPr>
              <a:t>Next</a:t>
            </a:r>
            <a:endParaRPr sz="1100">
              <a:solidFill>
                <a:schemeClr val="bg1">
                  <a:lumMod val="50000"/>
                </a:schemeClr>
              </a:solidFill>
              <a:ea typeface="Lato"/>
              <a:cs typeface="Lato"/>
              <a:sym typeface="Lato"/>
            </a:endParaRPr>
          </a:p>
        </p:txBody>
      </p:sp>
      <p:sp>
        <p:nvSpPr>
          <p:cNvPr id="85" name="Google Shape;217;p57">
            <a:extLst>
              <a:ext uri="{FF2B5EF4-FFF2-40B4-BE49-F238E27FC236}">
                <a16:creationId xmlns:a16="http://schemas.microsoft.com/office/drawing/2014/main" id="{B7882D82-02F0-53D1-5118-67FD4ACAA562}"/>
              </a:ext>
            </a:extLst>
          </p:cNvPr>
          <p:cNvSpPr/>
          <p:nvPr/>
        </p:nvSpPr>
        <p:spPr>
          <a:xfrm>
            <a:off x="9219370" y="5686535"/>
            <a:ext cx="51430" cy="100257"/>
          </a:xfrm>
          <a:custGeom>
            <a:avLst/>
            <a:gdLst/>
            <a:ahLst/>
            <a:cxnLst/>
            <a:rect l="l" t="t" r="r" b="b"/>
            <a:pathLst>
              <a:path w="107" h="208" extrusionOk="0">
                <a:moveTo>
                  <a:pt x="106" y="101"/>
                </a:moveTo>
                <a:cubicBezTo>
                  <a:pt x="7" y="1"/>
                  <a:pt x="7" y="1"/>
                  <a:pt x="7" y="1"/>
                </a:cubicBezTo>
                <a:cubicBezTo>
                  <a:pt x="5" y="0"/>
                  <a:pt x="3" y="0"/>
                  <a:pt x="1" y="1"/>
                </a:cubicBezTo>
                <a:cubicBezTo>
                  <a:pt x="0" y="3"/>
                  <a:pt x="0" y="5"/>
                  <a:pt x="1" y="7"/>
                </a:cubicBezTo>
                <a:cubicBezTo>
                  <a:pt x="98" y="104"/>
                  <a:pt x="98" y="104"/>
                  <a:pt x="98" y="104"/>
                </a:cubicBezTo>
                <a:cubicBezTo>
                  <a:pt x="1" y="201"/>
                  <a:pt x="1" y="201"/>
                  <a:pt x="1" y="201"/>
                </a:cubicBezTo>
                <a:cubicBezTo>
                  <a:pt x="0" y="202"/>
                  <a:pt x="0" y="205"/>
                  <a:pt x="1" y="206"/>
                </a:cubicBezTo>
                <a:cubicBezTo>
                  <a:pt x="2" y="207"/>
                  <a:pt x="3" y="208"/>
                  <a:pt x="4" y="208"/>
                </a:cubicBezTo>
                <a:cubicBezTo>
                  <a:pt x="5" y="208"/>
                  <a:pt x="6" y="207"/>
                  <a:pt x="7" y="206"/>
                </a:cubicBezTo>
                <a:cubicBezTo>
                  <a:pt x="106" y="107"/>
                  <a:pt x="106" y="107"/>
                  <a:pt x="106" y="107"/>
                </a:cubicBezTo>
                <a:cubicBezTo>
                  <a:pt x="107" y="106"/>
                  <a:pt x="107" y="105"/>
                  <a:pt x="107" y="104"/>
                </a:cubicBezTo>
                <a:cubicBezTo>
                  <a:pt x="107" y="103"/>
                  <a:pt x="107" y="102"/>
                  <a:pt x="106" y="101"/>
                </a:cubicBezTo>
                <a:close/>
              </a:path>
            </a:pathLst>
          </a:custGeom>
          <a:solidFill>
            <a:srgbClr val="A5A5A5"/>
          </a:solidFill>
          <a:ln w="9525" cap="flat" cmpd="sng">
            <a:solidFill>
              <a:schemeClr val="bg1">
                <a:lumMod val="65000"/>
              </a:schemeClr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bg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90" name="Google Shape;376;p48">
            <a:extLst>
              <a:ext uri="{FF2B5EF4-FFF2-40B4-BE49-F238E27FC236}">
                <a16:creationId xmlns:a16="http://schemas.microsoft.com/office/drawing/2014/main" id="{7E7AE4CE-6F77-0A69-89DB-FF10CB0B0054}"/>
              </a:ext>
            </a:extLst>
          </p:cNvPr>
          <p:cNvSpPr/>
          <p:nvPr/>
        </p:nvSpPr>
        <p:spPr>
          <a:xfrm>
            <a:off x="1769517" y="4620960"/>
            <a:ext cx="788853" cy="262187"/>
          </a:xfrm>
          <a:prstGeom prst="roundRect">
            <a:avLst>
              <a:gd name="adj" fmla="val 50000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id" sz="1200" dirty="0">
                <a:solidFill>
                  <a:schemeClr val="lt1"/>
                </a:solidFill>
                <a:latin typeface="+mj-lt"/>
                <a:ea typeface="Calibri"/>
                <a:cs typeface="Calibri"/>
                <a:sym typeface="Calibri"/>
              </a:rPr>
              <a:t>202</a:t>
            </a:r>
            <a:r>
              <a:rPr lang="en-US" sz="1200" dirty="0">
                <a:solidFill>
                  <a:schemeClr val="lt1"/>
                </a:solidFill>
                <a:latin typeface="+mj-lt"/>
                <a:ea typeface="Calibri"/>
                <a:cs typeface="Calibri"/>
                <a:sym typeface="Calibri"/>
              </a:rPr>
              <a:t>3</a:t>
            </a:r>
            <a:endParaRPr sz="1200" dirty="0">
              <a:latin typeface="+mj-lt"/>
            </a:endParaRPr>
          </a:p>
        </p:txBody>
      </p:sp>
      <p:sp>
        <p:nvSpPr>
          <p:cNvPr id="91" name="Google Shape;1087;p79">
            <a:extLst>
              <a:ext uri="{FF2B5EF4-FFF2-40B4-BE49-F238E27FC236}">
                <a16:creationId xmlns:a16="http://schemas.microsoft.com/office/drawing/2014/main" id="{C0B853DD-1AB9-4529-3BCD-584DD3499984}"/>
              </a:ext>
            </a:extLst>
          </p:cNvPr>
          <p:cNvSpPr/>
          <p:nvPr/>
        </p:nvSpPr>
        <p:spPr>
          <a:xfrm>
            <a:off x="1704049" y="4962967"/>
            <a:ext cx="1329213" cy="2077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b="1">
                <a:solidFill>
                  <a:schemeClr val="bg1"/>
                </a:solidFill>
                <a:latin typeface="+mj-lt"/>
                <a:ea typeface="Lato"/>
                <a:cs typeface="Lato"/>
                <a:sym typeface="Lato"/>
              </a:rPr>
              <a:t>Description Text</a:t>
            </a:r>
            <a:endParaRPr sz="1200" b="1">
              <a:solidFill>
                <a:schemeClr val="bg1"/>
              </a:solidFill>
              <a:latin typeface="+mj-lt"/>
              <a:ea typeface="Lato"/>
              <a:cs typeface="Lato"/>
              <a:sym typeface="Lato"/>
            </a:endParaRPr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AFD5638D-1B02-57ED-787A-ED308D11106D}"/>
              </a:ext>
            </a:extLst>
          </p:cNvPr>
          <p:cNvSpPr txBox="1"/>
          <p:nvPr/>
        </p:nvSpPr>
        <p:spPr>
          <a:xfrm>
            <a:off x="1686465" y="5169651"/>
            <a:ext cx="1928171" cy="690445"/>
          </a:xfrm>
          <a:prstGeom prst="rect">
            <a:avLst/>
          </a:prstGeom>
          <a:noFill/>
        </p:spPr>
        <p:txBody>
          <a:bodyPr wrap="square" anchor="t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100" dirty="0">
                <a:solidFill>
                  <a:schemeClr val="bg1"/>
                </a:solidFill>
                <a:cs typeface="Segoe UI" panose="020B0502040204020203" pitchFamily="34" charset="0"/>
              </a:rPr>
              <a:t>Lorem ipsum dolor sit </a:t>
            </a:r>
            <a:r>
              <a:rPr lang="en-US" sz="1100" dirty="0" err="1">
                <a:solidFill>
                  <a:schemeClr val="bg1"/>
                </a:solidFill>
                <a:cs typeface="Segoe UI" panose="020B0502040204020203" pitchFamily="34" charset="0"/>
              </a:rPr>
              <a:t>amet</a:t>
            </a:r>
            <a:r>
              <a:rPr lang="en-US" sz="1100" dirty="0">
                <a:solidFill>
                  <a:schemeClr val="bg1"/>
                </a:solidFill>
                <a:cs typeface="Segoe UI" panose="020B0502040204020203" pitchFamily="34" charset="0"/>
              </a:rPr>
              <a:t>, </a:t>
            </a:r>
            <a:r>
              <a:rPr lang="en-US" sz="1100" dirty="0" err="1">
                <a:solidFill>
                  <a:schemeClr val="bg1"/>
                </a:solidFill>
                <a:cs typeface="Segoe UI" panose="020B0502040204020203" pitchFamily="34" charset="0"/>
              </a:rPr>
              <a:t>consectetuer</a:t>
            </a:r>
            <a:r>
              <a:rPr lang="en-US" sz="1100" dirty="0">
                <a:solidFill>
                  <a:schemeClr val="bg1"/>
                </a:solidFill>
                <a:cs typeface="Segoe UI" panose="020B0502040204020203" pitchFamily="34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cs typeface="Segoe UI" panose="020B0502040204020203" pitchFamily="34" charset="0"/>
              </a:rPr>
              <a:t>adipiscing</a:t>
            </a:r>
            <a:r>
              <a:rPr lang="en-US" sz="1100" dirty="0">
                <a:solidFill>
                  <a:schemeClr val="bg1"/>
                </a:solidFill>
                <a:cs typeface="Segoe UI" panose="020B0502040204020203" pitchFamily="34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cs typeface="Segoe UI" panose="020B0502040204020203" pitchFamily="34" charset="0"/>
              </a:rPr>
              <a:t>elit</a:t>
            </a:r>
            <a:r>
              <a:rPr lang="en-US" sz="1100" dirty="0">
                <a:solidFill>
                  <a:schemeClr val="bg1"/>
                </a:solidFill>
                <a:cs typeface="Segoe UI" panose="020B0502040204020203" pitchFamily="34" charset="0"/>
              </a:rPr>
              <a:t>. </a:t>
            </a:r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3D95E0B1-1EA1-351B-EFE4-CCDF4544C8FC}"/>
              </a:ext>
            </a:extLst>
          </p:cNvPr>
          <p:cNvSpPr txBox="1"/>
          <p:nvPr/>
        </p:nvSpPr>
        <p:spPr>
          <a:xfrm>
            <a:off x="2800487" y="4125417"/>
            <a:ext cx="814149" cy="2954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10000"/>
              </a:lnSpc>
            </a:pPr>
            <a:r>
              <a:rPr lang="en-US" sz="1200" b="1" dirty="0">
                <a:solidFill>
                  <a:schemeClr val="bg1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1 Jul</a:t>
            </a:r>
          </a:p>
        </p:txBody>
      </p:sp>
    </p:spTree>
    <p:extLst>
      <p:ext uri="{BB962C8B-B14F-4D97-AF65-F5344CB8AC3E}">
        <p14:creationId xmlns:p14="http://schemas.microsoft.com/office/powerpoint/2010/main" val="96618779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81AC86E5-7E5D-8D1D-9C75-3901DC701219}"/>
              </a:ext>
            </a:extLst>
          </p:cNvPr>
          <p:cNvSpPr/>
          <p:nvPr/>
        </p:nvSpPr>
        <p:spPr>
          <a:xfrm>
            <a:off x="1544128" y="1613140"/>
            <a:ext cx="2201527" cy="222476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CCBF9FE4-1DAC-1A5B-C0C1-F9289E5F491E}"/>
              </a:ext>
            </a:extLst>
          </p:cNvPr>
          <p:cNvSpPr/>
          <p:nvPr/>
        </p:nvSpPr>
        <p:spPr>
          <a:xfrm>
            <a:off x="1544128" y="3917248"/>
            <a:ext cx="2201527" cy="222476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F28E0123-26DF-5EC0-93EA-51B230AE8219}"/>
              </a:ext>
            </a:extLst>
          </p:cNvPr>
          <p:cNvSpPr/>
          <p:nvPr/>
        </p:nvSpPr>
        <p:spPr>
          <a:xfrm>
            <a:off x="3843908" y="1613140"/>
            <a:ext cx="2201527" cy="222476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053F2C3-A401-C21C-31BE-91DE4D4ED86A}"/>
              </a:ext>
            </a:extLst>
          </p:cNvPr>
          <p:cNvSpPr/>
          <p:nvPr/>
        </p:nvSpPr>
        <p:spPr>
          <a:xfrm>
            <a:off x="3843908" y="3917248"/>
            <a:ext cx="2201527" cy="222476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C8D1769C-A5AC-2F86-E327-1B4A481D970D}"/>
              </a:ext>
            </a:extLst>
          </p:cNvPr>
          <p:cNvSpPr/>
          <p:nvPr/>
        </p:nvSpPr>
        <p:spPr>
          <a:xfrm>
            <a:off x="6143689" y="1613140"/>
            <a:ext cx="2201527" cy="222476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D5861992-3ADC-B1AF-A8D3-16B0F075D291}"/>
              </a:ext>
            </a:extLst>
          </p:cNvPr>
          <p:cNvSpPr/>
          <p:nvPr/>
        </p:nvSpPr>
        <p:spPr>
          <a:xfrm>
            <a:off x="6143689" y="3917248"/>
            <a:ext cx="2201527" cy="222476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9D14FB7-8C7C-53F6-B687-E0B837F4A908}"/>
              </a:ext>
            </a:extLst>
          </p:cNvPr>
          <p:cNvSpPr/>
          <p:nvPr/>
        </p:nvSpPr>
        <p:spPr>
          <a:xfrm>
            <a:off x="8443469" y="1613140"/>
            <a:ext cx="2201527" cy="222476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E7E159EA-977C-1378-81B7-0E4096D849AF}"/>
              </a:ext>
            </a:extLst>
          </p:cNvPr>
          <p:cNvSpPr/>
          <p:nvPr/>
        </p:nvSpPr>
        <p:spPr>
          <a:xfrm>
            <a:off x="8443469" y="3917248"/>
            <a:ext cx="2201527" cy="222476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E4E4B62-162C-136C-FDE4-63A34A8E0E47}"/>
              </a:ext>
            </a:extLst>
          </p:cNvPr>
          <p:cNvSpPr txBox="1"/>
          <p:nvPr/>
        </p:nvSpPr>
        <p:spPr>
          <a:xfrm>
            <a:off x="3033262" y="569522"/>
            <a:ext cx="6141379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3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Table Infographic</a:t>
            </a:r>
          </a:p>
        </p:txBody>
      </p:sp>
      <p:sp>
        <p:nvSpPr>
          <p:cNvPr id="87" name="Google Shape;260;p60">
            <a:extLst>
              <a:ext uri="{FF2B5EF4-FFF2-40B4-BE49-F238E27FC236}">
                <a16:creationId xmlns:a16="http://schemas.microsoft.com/office/drawing/2014/main" id="{A1E1475A-0A00-7882-1113-674D07D0E847}"/>
              </a:ext>
            </a:extLst>
          </p:cNvPr>
          <p:cNvSpPr/>
          <p:nvPr/>
        </p:nvSpPr>
        <p:spPr>
          <a:xfrm>
            <a:off x="5237845" y="1906843"/>
            <a:ext cx="734330" cy="4385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 b="1" dirty="0">
                <a:solidFill>
                  <a:schemeClr val="bg1">
                    <a:lumMod val="85000"/>
                  </a:schemeClr>
                </a:solidFill>
                <a:latin typeface="+mj-lt"/>
                <a:ea typeface="Lato"/>
                <a:cs typeface="Lato"/>
                <a:sym typeface="Lato"/>
              </a:rPr>
              <a:t>02</a:t>
            </a:r>
            <a:endParaRPr sz="3600" dirty="0">
              <a:solidFill>
                <a:schemeClr val="bg1">
                  <a:lumMod val="85000"/>
                </a:schemeClr>
              </a:solidFill>
              <a:latin typeface="+mj-lt"/>
            </a:endParaRPr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E4F61590-E458-9A1D-A8C4-E34EE284CC0C}"/>
              </a:ext>
            </a:extLst>
          </p:cNvPr>
          <p:cNvSpPr txBox="1"/>
          <p:nvPr/>
        </p:nvSpPr>
        <p:spPr>
          <a:xfrm>
            <a:off x="4115878" y="3046774"/>
            <a:ext cx="1321993" cy="3631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sz="1600" b="1" dirty="0">
                <a:solidFill>
                  <a:schemeClr val="bg1">
                    <a:lumMod val="50000"/>
                  </a:schemeClr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Project B</a:t>
            </a:r>
          </a:p>
        </p:txBody>
      </p:sp>
      <p:sp>
        <p:nvSpPr>
          <p:cNvPr id="89" name="Google Shape;216;p57">
            <a:extLst>
              <a:ext uri="{FF2B5EF4-FFF2-40B4-BE49-F238E27FC236}">
                <a16:creationId xmlns:a16="http://schemas.microsoft.com/office/drawing/2014/main" id="{F0FF3716-8059-865B-773B-1E0C3F4BEAD2}"/>
              </a:ext>
            </a:extLst>
          </p:cNvPr>
          <p:cNvSpPr txBox="1"/>
          <p:nvPr/>
        </p:nvSpPr>
        <p:spPr>
          <a:xfrm>
            <a:off x="4153978" y="3379564"/>
            <a:ext cx="470575" cy="2384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spAutoFit/>
          </a:bodyPr>
          <a:lstStyle/>
          <a:p>
            <a:pPr marL="0" marR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bg1">
                    <a:lumMod val="50000"/>
                  </a:schemeClr>
                </a:solidFill>
                <a:ea typeface="Lato"/>
                <a:cs typeface="Lato"/>
                <a:sym typeface="Lato"/>
              </a:rPr>
              <a:t>Next</a:t>
            </a:r>
            <a:endParaRPr sz="1100">
              <a:solidFill>
                <a:schemeClr val="bg1">
                  <a:lumMod val="50000"/>
                </a:schemeClr>
              </a:solidFill>
              <a:ea typeface="Lato"/>
              <a:cs typeface="Lato"/>
              <a:sym typeface="Lato"/>
            </a:endParaRPr>
          </a:p>
        </p:txBody>
      </p:sp>
      <p:sp>
        <p:nvSpPr>
          <p:cNvPr id="90" name="Google Shape;217;p57">
            <a:extLst>
              <a:ext uri="{FF2B5EF4-FFF2-40B4-BE49-F238E27FC236}">
                <a16:creationId xmlns:a16="http://schemas.microsoft.com/office/drawing/2014/main" id="{FFC39D00-89F6-F30F-F863-51C7D73C8BD6}"/>
              </a:ext>
            </a:extLst>
          </p:cNvPr>
          <p:cNvSpPr/>
          <p:nvPr/>
        </p:nvSpPr>
        <p:spPr>
          <a:xfrm>
            <a:off x="4633179" y="3427225"/>
            <a:ext cx="51430" cy="100257"/>
          </a:xfrm>
          <a:custGeom>
            <a:avLst/>
            <a:gdLst/>
            <a:ahLst/>
            <a:cxnLst/>
            <a:rect l="l" t="t" r="r" b="b"/>
            <a:pathLst>
              <a:path w="107" h="208" extrusionOk="0">
                <a:moveTo>
                  <a:pt x="106" y="101"/>
                </a:moveTo>
                <a:cubicBezTo>
                  <a:pt x="7" y="1"/>
                  <a:pt x="7" y="1"/>
                  <a:pt x="7" y="1"/>
                </a:cubicBezTo>
                <a:cubicBezTo>
                  <a:pt x="5" y="0"/>
                  <a:pt x="3" y="0"/>
                  <a:pt x="1" y="1"/>
                </a:cubicBezTo>
                <a:cubicBezTo>
                  <a:pt x="0" y="3"/>
                  <a:pt x="0" y="5"/>
                  <a:pt x="1" y="7"/>
                </a:cubicBezTo>
                <a:cubicBezTo>
                  <a:pt x="98" y="104"/>
                  <a:pt x="98" y="104"/>
                  <a:pt x="98" y="104"/>
                </a:cubicBezTo>
                <a:cubicBezTo>
                  <a:pt x="1" y="201"/>
                  <a:pt x="1" y="201"/>
                  <a:pt x="1" y="201"/>
                </a:cubicBezTo>
                <a:cubicBezTo>
                  <a:pt x="0" y="202"/>
                  <a:pt x="0" y="205"/>
                  <a:pt x="1" y="206"/>
                </a:cubicBezTo>
                <a:cubicBezTo>
                  <a:pt x="2" y="207"/>
                  <a:pt x="3" y="208"/>
                  <a:pt x="4" y="208"/>
                </a:cubicBezTo>
                <a:cubicBezTo>
                  <a:pt x="5" y="208"/>
                  <a:pt x="6" y="207"/>
                  <a:pt x="7" y="206"/>
                </a:cubicBezTo>
                <a:cubicBezTo>
                  <a:pt x="106" y="107"/>
                  <a:pt x="106" y="107"/>
                  <a:pt x="106" y="107"/>
                </a:cubicBezTo>
                <a:cubicBezTo>
                  <a:pt x="107" y="106"/>
                  <a:pt x="107" y="105"/>
                  <a:pt x="107" y="104"/>
                </a:cubicBezTo>
                <a:cubicBezTo>
                  <a:pt x="107" y="103"/>
                  <a:pt x="107" y="102"/>
                  <a:pt x="106" y="101"/>
                </a:cubicBezTo>
                <a:close/>
              </a:path>
            </a:pathLst>
          </a:custGeom>
          <a:solidFill>
            <a:srgbClr val="A5A5A5"/>
          </a:solidFill>
          <a:ln w="9525" cap="flat" cmpd="sng">
            <a:solidFill>
              <a:schemeClr val="bg1">
                <a:lumMod val="65000"/>
              </a:schemeClr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bg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92" name="Google Shape;260;p60">
            <a:extLst>
              <a:ext uri="{FF2B5EF4-FFF2-40B4-BE49-F238E27FC236}">
                <a16:creationId xmlns:a16="http://schemas.microsoft.com/office/drawing/2014/main" id="{A52A6BEE-469B-49F9-5D4C-A5695AFDE34C}"/>
              </a:ext>
            </a:extLst>
          </p:cNvPr>
          <p:cNvSpPr/>
          <p:nvPr/>
        </p:nvSpPr>
        <p:spPr>
          <a:xfrm>
            <a:off x="7509461" y="1924118"/>
            <a:ext cx="734330" cy="4385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 b="1" dirty="0">
                <a:solidFill>
                  <a:schemeClr val="bg1">
                    <a:lumMod val="85000"/>
                  </a:schemeClr>
                </a:solidFill>
                <a:latin typeface="+mj-lt"/>
                <a:ea typeface="Lato"/>
                <a:cs typeface="Lato"/>
                <a:sym typeface="Lato"/>
              </a:rPr>
              <a:t>03</a:t>
            </a:r>
            <a:endParaRPr sz="3600" dirty="0">
              <a:solidFill>
                <a:schemeClr val="bg1">
                  <a:lumMod val="85000"/>
                </a:schemeClr>
              </a:solidFill>
              <a:latin typeface="+mj-lt"/>
            </a:endParaRPr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F238FDB7-C29E-1EB8-FC3B-DE7EE14D32E1}"/>
              </a:ext>
            </a:extLst>
          </p:cNvPr>
          <p:cNvSpPr txBox="1"/>
          <p:nvPr/>
        </p:nvSpPr>
        <p:spPr>
          <a:xfrm>
            <a:off x="6387494" y="3064049"/>
            <a:ext cx="1321993" cy="3631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sz="1600" b="1" dirty="0">
                <a:solidFill>
                  <a:schemeClr val="bg1">
                    <a:lumMod val="50000"/>
                  </a:schemeClr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Project C</a:t>
            </a:r>
          </a:p>
        </p:txBody>
      </p:sp>
      <p:sp>
        <p:nvSpPr>
          <p:cNvPr id="94" name="Google Shape;216;p57">
            <a:extLst>
              <a:ext uri="{FF2B5EF4-FFF2-40B4-BE49-F238E27FC236}">
                <a16:creationId xmlns:a16="http://schemas.microsoft.com/office/drawing/2014/main" id="{9222F7AB-7F4B-FFD7-B614-A576C226093C}"/>
              </a:ext>
            </a:extLst>
          </p:cNvPr>
          <p:cNvSpPr txBox="1"/>
          <p:nvPr/>
        </p:nvSpPr>
        <p:spPr>
          <a:xfrm>
            <a:off x="6425594" y="3396839"/>
            <a:ext cx="470575" cy="2384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spAutoFit/>
          </a:bodyPr>
          <a:lstStyle/>
          <a:p>
            <a:pPr marL="0" marR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bg1">
                    <a:lumMod val="50000"/>
                  </a:schemeClr>
                </a:solidFill>
                <a:ea typeface="Lato"/>
                <a:cs typeface="Lato"/>
                <a:sym typeface="Lato"/>
              </a:rPr>
              <a:t>Next</a:t>
            </a:r>
            <a:endParaRPr sz="1100">
              <a:solidFill>
                <a:schemeClr val="bg1">
                  <a:lumMod val="50000"/>
                </a:schemeClr>
              </a:solidFill>
              <a:ea typeface="Lato"/>
              <a:cs typeface="Lato"/>
              <a:sym typeface="Lato"/>
            </a:endParaRPr>
          </a:p>
        </p:txBody>
      </p:sp>
      <p:sp>
        <p:nvSpPr>
          <p:cNvPr id="95" name="Google Shape;217;p57">
            <a:extLst>
              <a:ext uri="{FF2B5EF4-FFF2-40B4-BE49-F238E27FC236}">
                <a16:creationId xmlns:a16="http://schemas.microsoft.com/office/drawing/2014/main" id="{B0680553-7878-1F96-051D-8AF6ECEA3D07}"/>
              </a:ext>
            </a:extLst>
          </p:cNvPr>
          <p:cNvSpPr/>
          <p:nvPr/>
        </p:nvSpPr>
        <p:spPr>
          <a:xfrm>
            <a:off x="6904795" y="3444500"/>
            <a:ext cx="51430" cy="100257"/>
          </a:xfrm>
          <a:custGeom>
            <a:avLst/>
            <a:gdLst/>
            <a:ahLst/>
            <a:cxnLst/>
            <a:rect l="l" t="t" r="r" b="b"/>
            <a:pathLst>
              <a:path w="107" h="208" extrusionOk="0">
                <a:moveTo>
                  <a:pt x="106" y="101"/>
                </a:moveTo>
                <a:cubicBezTo>
                  <a:pt x="7" y="1"/>
                  <a:pt x="7" y="1"/>
                  <a:pt x="7" y="1"/>
                </a:cubicBezTo>
                <a:cubicBezTo>
                  <a:pt x="5" y="0"/>
                  <a:pt x="3" y="0"/>
                  <a:pt x="1" y="1"/>
                </a:cubicBezTo>
                <a:cubicBezTo>
                  <a:pt x="0" y="3"/>
                  <a:pt x="0" y="5"/>
                  <a:pt x="1" y="7"/>
                </a:cubicBezTo>
                <a:cubicBezTo>
                  <a:pt x="98" y="104"/>
                  <a:pt x="98" y="104"/>
                  <a:pt x="98" y="104"/>
                </a:cubicBezTo>
                <a:cubicBezTo>
                  <a:pt x="1" y="201"/>
                  <a:pt x="1" y="201"/>
                  <a:pt x="1" y="201"/>
                </a:cubicBezTo>
                <a:cubicBezTo>
                  <a:pt x="0" y="202"/>
                  <a:pt x="0" y="205"/>
                  <a:pt x="1" y="206"/>
                </a:cubicBezTo>
                <a:cubicBezTo>
                  <a:pt x="2" y="207"/>
                  <a:pt x="3" y="208"/>
                  <a:pt x="4" y="208"/>
                </a:cubicBezTo>
                <a:cubicBezTo>
                  <a:pt x="5" y="208"/>
                  <a:pt x="6" y="207"/>
                  <a:pt x="7" y="206"/>
                </a:cubicBezTo>
                <a:cubicBezTo>
                  <a:pt x="106" y="107"/>
                  <a:pt x="106" y="107"/>
                  <a:pt x="106" y="107"/>
                </a:cubicBezTo>
                <a:cubicBezTo>
                  <a:pt x="107" y="106"/>
                  <a:pt x="107" y="105"/>
                  <a:pt x="107" y="104"/>
                </a:cubicBezTo>
                <a:cubicBezTo>
                  <a:pt x="107" y="103"/>
                  <a:pt x="107" y="102"/>
                  <a:pt x="106" y="101"/>
                </a:cubicBezTo>
                <a:close/>
              </a:path>
            </a:pathLst>
          </a:custGeom>
          <a:solidFill>
            <a:srgbClr val="A5A5A5"/>
          </a:solidFill>
          <a:ln w="9525" cap="flat" cmpd="sng">
            <a:solidFill>
              <a:schemeClr val="bg1">
                <a:lumMod val="65000"/>
              </a:schemeClr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bg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97" name="Google Shape;260;p60">
            <a:extLst>
              <a:ext uri="{FF2B5EF4-FFF2-40B4-BE49-F238E27FC236}">
                <a16:creationId xmlns:a16="http://schemas.microsoft.com/office/drawing/2014/main" id="{2B0C73B6-B60E-1FC7-DCB3-038398833087}"/>
              </a:ext>
            </a:extLst>
          </p:cNvPr>
          <p:cNvSpPr/>
          <p:nvPr/>
        </p:nvSpPr>
        <p:spPr>
          <a:xfrm>
            <a:off x="9824036" y="1924118"/>
            <a:ext cx="734330" cy="4385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 b="1" dirty="0">
                <a:solidFill>
                  <a:schemeClr val="bg1">
                    <a:lumMod val="85000"/>
                  </a:schemeClr>
                </a:solidFill>
                <a:latin typeface="+mj-lt"/>
                <a:ea typeface="Lato"/>
                <a:cs typeface="Lato"/>
                <a:sym typeface="Lato"/>
              </a:rPr>
              <a:t>04</a:t>
            </a:r>
            <a:endParaRPr sz="3600" dirty="0">
              <a:solidFill>
                <a:schemeClr val="bg1">
                  <a:lumMod val="85000"/>
                </a:schemeClr>
              </a:solidFill>
              <a:latin typeface="+mj-lt"/>
            </a:endParaRP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BCC44497-CBA3-4600-12D8-35F0FE8BB2B4}"/>
              </a:ext>
            </a:extLst>
          </p:cNvPr>
          <p:cNvSpPr txBox="1"/>
          <p:nvPr/>
        </p:nvSpPr>
        <p:spPr>
          <a:xfrm>
            <a:off x="8702069" y="3064049"/>
            <a:ext cx="1321993" cy="3631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sz="1600" b="1" dirty="0">
                <a:solidFill>
                  <a:schemeClr val="bg1">
                    <a:lumMod val="50000"/>
                  </a:schemeClr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Project D</a:t>
            </a:r>
          </a:p>
        </p:txBody>
      </p:sp>
      <p:sp>
        <p:nvSpPr>
          <p:cNvPr id="99" name="Google Shape;216;p57">
            <a:extLst>
              <a:ext uri="{FF2B5EF4-FFF2-40B4-BE49-F238E27FC236}">
                <a16:creationId xmlns:a16="http://schemas.microsoft.com/office/drawing/2014/main" id="{DA15D3A3-555F-D7DC-F7EA-01AE9186ED0D}"/>
              </a:ext>
            </a:extLst>
          </p:cNvPr>
          <p:cNvSpPr txBox="1"/>
          <p:nvPr/>
        </p:nvSpPr>
        <p:spPr>
          <a:xfrm>
            <a:off x="8740169" y="3396839"/>
            <a:ext cx="470575" cy="2384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spAutoFit/>
          </a:bodyPr>
          <a:lstStyle/>
          <a:p>
            <a:pPr marL="0" marR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bg1">
                    <a:lumMod val="50000"/>
                  </a:schemeClr>
                </a:solidFill>
                <a:ea typeface="Lato"/>
                <a:cs typeface="Lato"/>
                <a:sym typeface="Lato"/>
              </a:rPr>
              <a:t>Next</a:t>
            </a:r>
            <a:endParaRPr sz="1100">
              <a:solidFill>
                <a:schemeClr val="bg1">
                  <a:lumMod val="50000"/>
                </a:schemeClr>
              </a:solidFill>
              <a:ea typeface="Lato"/>
              <a:cs typeface="Lato"/>
              <a:sym typeface="Lato"/>
            </a:endParaRPr>
          </a:p>
        </p:txBody>
      </p:sp>
      <p:sp>
        <p:nvSpPr>
          <p:cNvPr id="100" name="Google Shape;217;p57">
            <a:extLst>
              <a:ext uri="{FF2B5EF4-FFF2-40B4-BE49-F238E27FC236}">
                <a16:creationId xmlns:a16="http://schemas.microsoft.com/office/drawing/2014/main" id="{EB60E89E-01E0-D394-4D98-BE6D87392A68}"/>
              </a:ext>
            </a:extLst>
          </p:cNvPr>
          <p:cNvSpPr/>
          <p:nvPr/>
        </p:nvSpPr>
        <p:spPr>
          <a:xfrm>
            <a:off x="9219370" y="3444500"/>
            <a:ext cx="51430" cy="100257"/>
          </a:xfrm>
          <a:custGeom>
            <a:avLst/>
            <a:gdLst/>
            <a:ahLst/>
            <a:cxnLst/>
            <a:rect l="l" t="t" r="r" b="b"/>
            <a:pathLst>
              <a:path w="107" h="208" extrusionOk="0">
                <a:moveTo>
                  <a:pt x="106" y="101"/>
                </a:moveTo>
                <a:cubicBezTo>
                  <a:pt x="7" y="1"/>
                  <a:pt x="7" y="1"/>
                  <a:pt x="7" y="1"/>
                </a:cubicBezTo>
                <a:cubicBezTo>
                  <a:pt x="5" y="0"/>
                  <a:pt x="3" y="0"/>
                  <a:pt x="1" y="1"/>
                </a:cubicBezTo>
                <a:cubicBezTo>
                  <a:pt x="0" y="3"/>
                  <a:pt x="0" y="5"/>
                  <a:pt x="1" y="7"/>
                </a:cubicBezTo>
                <a:cubicBezTo>
                  <a:pt x="98" y="104"/>
                  <a:pt x="98" y="104"/>
                  <a:pt x="98" y="104"/>
                </a:cubicBezTo>
                <a:cubicBezTo>
                  <a:pt x="1" y="201"/>
                  <a:pt x="1" y="201"/>
                  <a:pt x="1" y="201"/>
                </a:cubicBezTo>
                <a:cubicBezTo>
                  <a:pt x="0" y="202"/>
                  <a:pt x="0" y="205"/>
                  <a:pt x="1" y="206"/>
                </a:cubicBezTo>
                <a:cubicBezTo>
                  <a:pt x="2" y="207"/>
                  <a:pt x="3" y="208"/>
                  <a:pt x="4" y="208"/>
                </a:cubicBezTo>
                <a:cubicBezTo>
                  <a:pt x="5" y="208"/>
                  <a:pt x="6" y="207"/>
                  <a:pt x="7" y="206"/>
                </a:cubicBezTo>
                <a:cubicBezTo>
                  <a:pt x="106" y="107"/>
                  <a:pt x="106" y="107"/>
                  <a:pt x="106" y="107"/>
                </a:cubicBezTo>
                <a:cubicBezTo>
                  <a:pt x="107" y="106"/>
                  <a:pt x="107" y="105"/>
                  <a:pt x="107" y="104"/>
                </a:cubicBezTo>
                <a:cubicBezTo>
                  <a:pt x="107" y="103"/>
                  <a:pt x="107" y="102"/>
                  <a:pt x="106" y="101"/>
                </a:cubicBezTo>
                <a:close/>
              </a:path>
            </a:pathLst>
          </a:custGeom>
          <a:solidFill>
            <a:srgbClr val="A5A5A5"/>
          </a:solidFill>
          <a:ln w="9525" cap="flat" cmpd="sng">
            <a:solidFill>
              <a:schemeClr val="bg1">
                <a:lumMod val="65000"/>
              </a:schemeClr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bg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02" name="Google Shape;260;p60">
            <a:extLst>
              <a:ext uri="{FF2B5EF4-FFF2-40B4-BE49-F238E27FC236}">
                <a16:creationId xmlns:a16="http://schemas.microsoft.com/office/drawing/2014/main" id="{BFEE3DCC-C268-AE21-9B3D-89739A4ECEB4}"/>
              </a:ext>
            </a:extLst>
          </p:cNvPr>
          <p:cNvSpPr/>
          <p:nvPr/>
        </p:nvSpPr>
        <p:spPr>
          <a:xfrm>
            <a:off x="2923270" y="4148878"/>
            <a:ext cx="734330" cy="4385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 b="1" dirty="0">
                <a:solidFill>
                  <a:schemeClr val="bg1">
                    <a:lumMod val="85000"/>
                  </a:schemeClr>
                </a:solidFill>
                <a:latin typeface="+mj-lt"/>
                <a:ea typeface="Lato"/>
                <a:cs typeface="Lato"/>
                <a:sym typeface="Lato"/>
              </a:rPr>
              <a:t>05</a:t>
            </a:r>
            <a:endParaRPr sz="3600" dirty="0">
              <a:solidFill>
                <a:schemeClr val="bg1">
                  <a:lumMod val="85000"/>
                </a:schemeClr>
              </a:solidFill>
              <a:latin typeface="+mj-lt"/>
            </a:endParaRPr>
          </a:p>
        </p:txBody>
      </p:sp>
      <p:sp>
        <p:nvSpPr>
          <p:cNvPr id="103" name="TextBox 102">
            <a:extLst>
              <a:ext uri="{FF2B5EF4-FFF2-40B4-BE49-F238E27FC236}">
                <a16:creationId xmlns:a16="http://schemas.microsoft.com/office/drawing/2014/main" id="{76A51AA6-26AC-3643-DD88-A4ABC7D5B7AD}"/>
              </a:ext>
            </a:extLst>
          </p:cNvPr>
          <p:cNvSpPr txBox="1"/>
          <p:nvPr/>
        </p:nvSpPr>
        <p:spPr>
          <a:xfrm>
            <a:off x="1801303" y="5288809"/>
            <a:ext cx="1321993" cy="3631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sz="1600" b="1" dirty="0">
                <a:solidFill>
                  <a:schemeClr val="bg1">
                    <a:lumMod val="50000"/>
                  </a:schemeClr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Project E</a:t>
            </a:r>
          </a:p>
        </p:txBody>
      </p:sp>
      <p:sp>
        <p:nvSpPr>
          <p:cNvPr id="104" name="Google Shape;216;p57">
            <a:extLst>
              <a:ext uri="{FF2B5EF4-FFF2-40B4-BE49-F238E27FC236}">
                <a16:creationId xmlns:a16="http://schemas.microsoft.com/office/drawing/2014/main" id="{32ECFF25-8B61-381C-141E-71EB9AE6034A}"/>
              </a:ext>
            </a:extLst>
          </p:cNvPr>
          <p:cNvSpPr txBox="1"/>
          <p:nvPr/>
        </p:nvSpPr>
        <p:spPr>
          <a:xfrm>
            <a:off x="1839403" y="5621599"/>
            <a:ext cx="470575" cy="2384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spAutoFit/>
          </a:bodyPr>
          <a:lstStyle/>
          <a:p>
            <a:pPr marL="0" marR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bg1">
                    <a:lumMod val="50000"/>
                  </a:schemeClr>
                </a:solidFill>
                <a:ea typeface="Lato"/>
                <a:cs typeface="Lato"/>
                <a:sym typeface="Lato"/>
              </a:rPr>
              <a:t>Next</a:t>
            </a:r>
            <a:endParaRPr sz="1100">
              <a:solidFill>
                <a:schemeClr val="bg1">
                  <a:lumMod val="50000"/>
                </a:schemeClr>
              </a:solidFill>
              <a:ea typeface="Lato"/>
              <a:cs typeface="Lato"/>
              <a:sym typeface="Lato"/>
            </a:endParaRPr>
          </a:p>
        </p:txBody>
      </p:sp>
      <p:sp>
        <p:nvSpPr>
          <p:cNvPr id="105" name="Google Shape;217;p57">
            <a:extLst>
              <a:ext uri="{FF2B5EF4-FFF2-40B4-BE49-F238E27FC236}">
                <a16:creationId xmlns:a16="http://schemas.microsoft.com/office/drawing/2014/main" id="{D218E029-1C10-72E2-552D-68FC559BB992}"/>
              </a:ext>
            </a:extLst>
          </p:cNvPr>
          <p:cNvSpPr/>
          <p:nvPr/>
        </p:nvSpPr>
        <p:spPr>
          <a:xfrm>
            <a:off x="2318604" y="5669260"/>
            <a:ext cx="51430" cy="100257"/>
          </a:xfrm>
          <a:custGeom>
            <a:avLst/>
            <a:gdLst/>
            <a:ahLst/>
            <a:cxnLst/>
            <a:rect l="l" t="t" r="r" b="b"/>
            <a:pathLst>
              <a:path w="107" h="208" extrusionOk="0">
                <a:moveTo>
                  <a:pt x="106" y="101"/>
                </a:moveTo>
                <a:cubicBezTo>
                  <a:pt x="7" y="1"/>
                  <a:pt x="7" y="1"/>
                  <a:pt x="7" y="1"/>
                </a:cubicBezTo>
                <a:cubicBezTo>
                  <a:pt x="5" y="0"/>
                  <a:pt x="3" y="0"/>
                  <a:pt x="1" y="1"/>
                </a:cubicBezTo>
                <a:cubicBezTo>
                  <a:pt x="0" y="3"/>
                  <a:pt x="0" y="5"/>
                  <a:pt x="1" y="7"/>
                </a:cubicBezTo>
                <a:cubicBezTo>
                  <a:pt x="98" y="104"/>
                  <a:pt x="98" y="104"/>
                  <a:pt x="98" y="104"/>
                </a:cubicBezTo>
                <a:cubicBezTo>
                  <a:pt x="1" y="201"/>
                  <a:pt x="1" y="201"/>
                  <a:pt x="1" y="201"/>
                </a:cubicBezTo>
                <a:cubicBezTo>
                  <a:pt x="0" y="202"/>
                  <a:pt x="0" y="205"/>
                  <a:pt x="1" y="206"/>
                </a:cubicBezTo>
                <a:cubicBezTo>
                  <a:pt x="2" y="207"/>
                  <a:pt x="3" y="208"/>
                  <a:pt x="4" y="208"/>
                </a:cubicBezTo>
                <a:cubicBezTo>
                  <a:pt x="5" y="208"/>
                  <a:pt x="6" y="207"/>
                  <a:pt x="7" y="206"/>
                </a:cubicBezTo>
                <a:cubicBezTo>
                  <a:pt x="106" y="107"/>
                  <a:pt x="106" y="107"/>
                  <a:pt x="106" y="107"/>
                </a:cubicBezTo>
                <a:cubicBezTo>
                  <a:pt x="107" y="106"/>
                  <a:pt x="107" y="105"/>
                  <a:pt x="107" y="104"/>
                </a:cubicBezTo>
                <a:cubicBezTo>
                  <a:pt x="107" y="103"/>
                  <a:pt x="107" y="102"/>
                  <a:pt x="106" y="101"/>
                </a:cubicBezTo>
                <a:close/>
              </a:path>
            </a:pathLst>
          </a:custGeom>
          <a:solidFill>
            <a:srgbClr val="A5A5A5"/>
          </a:solidFill>
          <a:ln w="9525" cap="flat" cmpd="sng">
            <a:solidFill>
              <a:schemeClr val="bg1">
                <a:lumMod val="65000"/>
              </a:schemeClr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bg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12" name="Google Shape;260;p60">
            <a:extLst>
              <a:ext uri="{FF2B5EF4-FFF2-40B4-BE49-F238E27FC236}">
                <a16:creationId xmlns:a16="http://schemas.microsoft.com/office/drawing/2014/main" id="{1C1067C7-5F51-07EB-F883-27A70186E543}"/>
              </a:ext>
            </a:extLst>
          </p:cNvPr>
          <p:cNvSpPr/>
          <p:nvPr/>
        </p:nvSpPr>
        <p:spPr>
          <a:xfrm>
            <a:off x="7509461" y="4166153"/>
            <a:ext cx="734330" cy="4385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 b="1" dirty="0">
                <a:solidFill>
                  <a:schemeClr val="bg1">
                    <a:lumMod val="85000"/>
                  </a:schemeClr>
                </a:solidFill>
                <a:latin typeface="+mj-lt"/>
                <a:ea typeface="Lato"/>
                <a:cs typeface="Lato"/>
                <a:sym typeface="Lato"/>
              </a:rPr>
              <a:t>07</a:t>
            </a:r>
            <a:endParaRPr sz="3600" dirty="0">
              <a:solidFill>
                <a:schemeClr val="bg1">
                  <a:lumMod val="85000"/>
                </a:schemeClr>
              </a:solidFill>
              <a:latin typeface="+mj-lt"/>
            </a:endParaRPr>
          </a:p>
        </p:txBody>
      </p:sp>
      <p:sp>
        <p:nvSpPr>
          <p:cNvPr id="113" name="TextBox 112">
            <a:extLst>
              <a:ext uri="{FF2B5EF4-FFF2-40B4-BE49-F238E27FC236}">
                <a16:creationId xmlns:a16="http://schemas.microsoft.com/office/drawing/2014/main" id="{152AF2EA-C186-B7BF-FCA9-9741AF7A985A}"/>
              </a:ext>
            </a:extLst>
          </p:cNvPr>
          <p:cNvSpPr txBox="1"/>
          <p:nvPr/>
        </p:nvSpPr>
        <p:spPr>
          <a:xfrm>
            <a:off x="6387494" y="5306084"/>
            <a:ext cx="1321993" cy="3631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sz="1600" b="1" dirty="0">
                <a:solidFill>
                  <a:schemeClr val="bg1">
                    <a:lumMod val="50000"/>
                  </a:schemeClr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Project G</a:t>
            </a:r>
          </a:p>
        </p:txBody>
      </p:sp>
      <p:sp>
        <p:nvSpPr>
          <p:cNvPr id="114" name="Google Shape;216;p57">
            <a:extLst>
              <a:ext uri="{FF2B5EF4-FFF2-40B4-BE49-F238E27FC236}">
                <a16:creationId xmlns:a16="http://schemas.microsoft.com/office/drawing/2014/main" id="{61FCEE67-D7DF-852A-40A1-BB92CDD3D4F2}"/>
              </a:ext>
            </a:extLst>
          </p:cNvPr>
          <p:cNvSpPr txBox="1"/>
          <p:nvPr/>
        </p:nvSpPr>
        <p:spPr>
          <a:xfrm>
            <a:off x="6425594" y="5638874"/>
            <a:ext cx="470575" cy="2384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spAutoFit/>
          </a:bodyPr>
          <a:lstStyle/>
          <a:p>
            <a:pPr marL="0" marR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bg1">
                    <a:lumMod val="50000"/>
                  </a:schemeClr>
                </a:solidFill>
                <a:ea typeface="Lato"/>
                <a:cs typeface="Lato"/>
                <a:sym typeface="Lato"/>
              </a:rPr>
              <a:t>Next</a:t>
            </a:r>
            <a:endParaRPr sz="1100">
              <a:solidFill>
                <a:schemeClr val="bg1">
                  <a:lumMod val="50000"/>
                </a:schemeClr>
              </a:solidFill>
              <a:ea typeface="Lato"/>
              <a:cs typeface="Lato"/>
              <a:sym typeface="Lato"/>
            </a:endParaRPr>
          </a:p>
        </p:txBody>
      </p:sp>
      <p:sp>
        <p:nvSpPr>
          <p:cNvPr id="115" name="Google Shape;217;p57">
            <a:extLst>
              <a:ext uri="{FF2B5EF4-FFF2-40B4-BE49-F238E27FC236}">
                <a16:creationId xmlns:a16="http://schemas.microsoft.com/office/drawing/2014/main" id="{927DA6E3-D19B-73BE-7778-73952594E57B}"/>
              </a:ext>
            </a:extLst>
          </p:cNvPr>
          <p:cNvSpPr/>
          <p:nvPr/>
        </p:nvSpPr>
        <p:spPr>
          <a:xfrm>
            <a:off x="6904795" y="5686535"/>
            <a:ext cx="51430" cy="100257"/>
          </a:xfrm>
          <a:custGeom>
            <a:avLst/>
            <a:gdLst/>
            <a:ahLst/>
            <a:cxnLst/>
            <a:rect l="l" t="t" r="r" b="b"/>
            <a:pathLst>
              <a:path w="107" h="208" extrusionOk="0">
                <a:moveTo>
                  <a:pt x="106" y="101"/>
                </a:moveTo>
                <a:cubicBezTo>
                  <a:pt x="7" y="1"/>
                  <a:pt x="7" y="1"/>
                  <a:pt x="7" y="1"/>
                </a:cubicBezTo>
                <a:cubicBezTo>
                  <a:pt x="5" y="0"/>
                  <a:pt x="3" y="0"/>
                  <a:pt x="1" y="1"/>
                </a:cubicBezTo>
                <a:cubicBezTo>
                  <a:pt x="0" y="3"/>
                  <a:pt x="0" y="5"/>
                  <a:pt x="1" y="7"/>
                </a:cubicBezTo>
                <a:cubicBezTo>
                  <a:pt x="98" y="104"/>
                  <a:pt x="98" y="104"/>
                  <a:pt x="98" y="104"/>
                </a:cubicBezTo>
                <a:cubicBezTo>
                  <a:pt x="1" y="201"/>
                  <a:pt x="1" y="201"/>
                  <a:pt x="1" y="201"/>
                </a:cubicBezTo>
                <a:cubicBezTo>
                  <a:pt x="0" y="202"/>
                  <a:pt x="0" y="205"/>
                  <a:pt x="1" y="206"/>
                </a:cubicBezTo>
                <a:cubicBezTo>
                  <a:pt x="2" y="207"/>
                  <a:pt x="3" y="208"/>
                  <a:pt x="4" y="208"/>
                </a:cubicBezTo>
                <a:cubicBezTo>
                  <a:pt x="5" y="208"/>
                  <a:pt x="6" y="207"/>
                  <a:pt x="7" y="206"/>
                </a:cubicBezTo>
                <a:cubicBezTo>
                  <a:pt x="106" y="107"/>
                  <a:pt x="106" y="107"/>
                  <a:pt x="106" y="107"/>
                </a:cubicBezTo>
                <a:cubicBezTo>
                  <a:pt x="107" y="106"/>
                  <a:pt x="107" y="105"/>
                  <a:pt x="107" y="104"/>
                </a:cubicBezTo>
                <a:cubicBezTo>
                  <a:pt x="107" y="103"/>
                  <a:pt x="107" y="102"/>
                  <a:pt x="106" y="101"/>
                </a:cubicBezTo>
                <a:close/>
              </a:path>
            </a:pathLst>
          </a:custGeom>
          <a:solidFill>
            <a:srgbClr val="A5A5A5"/>
          </a:solidFill>
          <a:ln w="9525" cap="flat" cmpd="sng">
            <a:solidFill>
              <a:schemeClr val="bg1">
                <a:lumMod val="65000"/>
              </a:schemeClr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bg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17" name="Google Shape;260;p60">
            <a:extLst>
              <a:ext uri="{FF2B5EF4-FFF2-40B4-BE49-F238E27FC236}">
                <a16:creationId xmlns:a16="http://schemas.microsoft.com/office/drawing/2014/main" id="{64A98559-8CC3-8DF5-29FD-0AADB09A0D77}"/>
              </a:ext>
            </a:extLst>
          </p:cNvPr>
          <p:cNvSpPr/>
          <p:nvPr/>
        </p:nvSpPr>
        <p:spPr>
          <a:xfrm>
            <a:off x="9824036" y="4166153"/>
            <a:ext cx="734330" cy="4385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 b="1" dirty="0">
                <a:solidFill>
                  <a:schemeClr val="bg1">
                    <a:lumMod val="85000"/>
                  </a:schemeClr>
                </a:solidFill>
                <a:latin typeface="+mj-lt"/>
                <a:ea typeface="Lato"/>
                <a:cs typeface="Lato"/>
                <a:sym typeface="Lato"/>
              </a:rPr>
              <a:t>08</a:t>
            </a:r>
            <a:endParaRPr sz="3600" dirty="0">
              <a:solidFill>
                <a:schemeClr val="bg1">
                  <a:lumMod val="85000"/>
                </a:schemeClr>
              </a:solidFill>
              <a:latin typeface="+mj-lt"/>
            </a:endParaRPr>
          </a:p>
        </p:txBody>
      </p:sp>
      <p:sp>
        <p:nvSpPr>
          <p:cNvPr id="118" name="TextBox 117">
            <a:extLst>
              <a:ext uri="{FF2B5EF4-FFF2-40B4-BE49-F238E27FC236}">
                <a16:creationId xmlns:a16="http://schemas.microsoft.com/office/drawing/2014/main" id="{4E8D77AD-E0D7-44A0-018F-61B06968AC17}"/>
              </a:ext>
            </a:extLst>
          </p:cNvPr>
          <p:cNvSpPr txBox="1"/>
          <p:nvPr/>
        </p:nvSpPr>
        <p:spPr>
          <a:xfrm>
            <a:off x="8702069" y="5306084"/>
            <a:ext cx="1321993" cy="3631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sz="1600" b="1" dirty="0">
                <a:solidFill>
                  <a:schemeClr val="bg1">
                    <a:lumMod val="50000"/>
                  </a:schemeClr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Project H</a:t>
            </a:r>
          </a:p>
        </p:txBody>
      </p:sp>
      <p:sp>
        <p:nvSpPr>
          <p:cNvPr id="119" name="Google Shape;216;p57">
            <a:extLst>
              <a:ext uri="{FF2B5EF4-FFF2-40B4-BE49-F238E27FC236}">
                <a16:creationId xmlns:a16="http://schemas.microsoft.com/office/drawing/2014/main" id="{DE58B887-DD66-99C3-34E4-3E9ABB8236BC}"/>
              </a:ext>
            </a:extLst>
          </p:cNvPr>
          <p:cNvSpPr txBox="1"/>
          <p:nvPr/>
        </p:nvSpPr>
        <p:spPr>
          <a:xfrm>
            <a:off x="8740169" y="5638874"/>
            <a:ext cx="470575" cy="2384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spAutoFit/>
          </a:bodyPr>
          <a:lstStyle/>
          <a:p>
            <a:pPr marL="0" marR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bg1">
                    <a:lumMod val="50000"/>
                  </a:schemeClr>
                </a:solidFill>
                <a:ea typeface="Lato"/>
                <a:cs typeface="Lato"/>
                <a:sym typeface="Lato"/>
              </a:rPr>
              <a:t>Next</a:t>
            </a:r>
            <a:endParaRPr sz="1100">
              <a:solidFill>
                <a:schemeClr val="bg1">
                  <a:lumMod val="50000"/>
                </a:schemeClr>
              </a:solidFill>
              <a:ea typeface="Lato"/>
              <a:cs typeface="Lato"/>
              <a:sym typeface="Lato"/>
            </a:endParaRPr>
          </a:p>
        </p:txBody>
      </p:sp>
      <p:sp>
        <p:nvSpPr>
          <p:cNvPr id="120" name="Google Shape;217;p57">
            <a:extLst>
              <a:ext uri="{FF2B5EF4-FFF2-40B4-BE49-F238E27FC236}">
                <a16:creationId xmlns:a16="http://schemas.microsoft.com/office/drawing/2014/main" id="{2452E8B9-4D5F-DF84-FEC1-6F2B00BDC229}"/>
              </a:ext>
            </a:extLst>
          </p:cNvPr>
          <p:cNvSpPr/>
          <p:nvPr/>
        </p:nvSpPr>
        <p:spPr>
          <a:xfrm>
            <a:off x="9219370" y="5686535"/>
            <a:ext cx="51430" cy="100257"/>
          </a:xfrm>
          <a:custGeom>
            <a:avLst/>
            <a:gdLst/>
            <a:ahLst/>
            <a:cxnLst/>
            <a:rect l="l" t="t" r="r" b="b"/>
            <a:pathLst>
              <a:path w="107" h="208" extrusionOk="0">
                <a:moveTo>
                  <a:pt x="106" y="101"/>
                </a:moveTo>
                <a:cubicBezTo>
                  <a:pt x="7" y="1"/>
                  <a:pt x="7" y="1"/>
                  <a:pt x="7" y="1"/>
                </a:cubicBezTo>
                <a:cubicBezTo>
                  <a:pt x="5" y="0"/>
                  <a:pt x="3" y="0"/>
                  <a:pt x="1" y="1"/>
                </a:cubicBezTo>
                <a:cubicBezTo>
                  <a:pt x="0" y="3"/>
                  <a:pt x="0" y="5"/>
                  <a:pt x="1" y="7"/>
                </a:cubicBezTo>
                <a:cubicBezTo>
                  <a:pt x="98" y="104"/>
                  <a:pt x="98" y="104"/>
                  <a:pt x="98" y="104"/>
                </a:cubicBezTo>
                <a:cubicBezTo>
                  <a:pt x="1" y="201"/>
                  <a:pt x="1" y="201"/>
                  <a:pt x="1" y="201"/>
                </a:cubicBezTo>
                <a:cubicBezTo>
                  <a:pt x="0" y="202"/>
                  <a:pt x="0" y="205"/>
                  <a:pt x="1" y="206"/>
                </a:cubicBezTo>
                <a:cubicBezTo>
                  <a:pt x="2" y="207"/>
                  <a:pt x="3" y="208"/>
                  <a:pt x="4" y="208"/>
                </a:cubicBezTo>
                <a:cubicBezTo>
                  <a:pt x="5" y="208"/>
                  <a:pt x="6" y="207"/>
                  <a:pt x="7" y="206"/>
                </a:cubicBezTo>
                <a:cubicBezTo>
                  <a:pt x="106" y="107"/>
                  <a:pt x="106" y="107"/>
                  <a:pt x="106" y="107"/>
                </a:cubicBezTo>
                <a:cubicBezTo>
                  <a:pt x="107" y="106"/>
                  <a:pt x="107" y="105"/>
                  <a:pt x="107" y="104"/>
                </a:cubicBezTo>
                <a:cubicBezTo>
                  <a:pt x="107" y="103"/>
                  <a:pt x="107" y="102"/>
                  <a:pt x="106" y="101"/>
                </a:cubicBezTo>
                <a:close/>
              </a:path>
            </a:pathLst>
          </a:custGeom>
          <a:solidFill>
            <a:srgbClr val="A5A5A5"/>
          </a:solidFill>
          <a:ln w="9525" cap="flat" cmpd="sng">
            <a:solidFill>
              <a:schemeClr val="bg1">
                <a:lumMod val="65000"/>
              </a:schemeClr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bg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22" name="Google Shape;260;p60">
            <a:extLst>
              <a:ext uri="{FF2B5EF4-FFF2-40B4-BE49-F238E27FC236}">
                <a16:creationId xmlns:a16="http://schemas.microsoft.com/office/drawing/2014/main" id="{753D5A9F-2D7A-A89F-ABE7-7C32C17825EF}"/>
              </a:ext>
            </a:extLst>
          </p:cNvPr>
          <p:cNvSpPr/>
          <p:nvPr/>
        </p:nvSpPr>
        <p:spPr>
          <a:xfrm>
            <a:off x="2923270" y="1924118"/>
            <a:ext cx="734330" cy="4385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 b="1" dirty="0">
                <a:solidFill>
                  <a:schemeClr val="bg1">
                    <a:lumMod val="85000"/>
                  </a:schemeClr>
                </a:solidFill>
                <a:latin typeface="+mj-lt"/>
                <a:ea typeface="Lato"/>
                <a:cs typeface="Lato"/>
                <a:sym typeface="Lato"/>
              </a:rPr>
              <a:t>01</a:t>
            </a:r>
            <a:endParaRPr sz="3600" dirty="0">
              <a:solidFill>
                <a:schemeClr val="bg1">
                  <a:lumMod val="85000"/>
                </a:schemeClr>
              </a:solidFill>
              <a:latin typeface="+mj-lt"/>
            </a:endParaRPr>
          </a:p>
        </p:txBody>
      </p:sp>
      <p:sp>
        <p:nvSpPr>
          <p:cNvPr id="123" name="TextBox 122">
            <a:extLst>
              <a:ext uri="{FF2B5EF4-FFF2-40B4-BE49-F238E27FC236}">
                <a16:creationId xmlns:a16="http://schemas.microsoft.com/office/drawing/2014/main" id="{EF4205A0-A708-8408-7569-1209AAB00907}"/>
              </a:ext>
            </a:extLst>
          </p:cNvPr>
          <p:cNvSpPr txBox="1"/>
          <p:nvPr/>
        </p:nvSpPr>
        <p:spPr>
          <a:xfrm>
            <a:off x="1801303" y="3064049"/>
            <a:ext cx="1321993" cy="3631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sz="1600" b="1" dirty="0">
                <a:solidFill>
                  <a:schemeClr val="bg1">
                    <a:lumMod val="50000"/>
                  </a:schemeClr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Project A</a:t>
            </a:r>
          </a:p>
        </p:txBody>
      </p:sp>
      <p:sp>
        <p:nvSpPr>
          <p:cNvPr id="124" name="Google Shape;216;p57">
            <a:extLst>
              <a:ext uri="{FF2B5EF4-FFF2-40B4-BE49-F238E27FC236}">
                <a16:creationId xmlns:a16="http://schemas.microsoft.com/office/drawing/2014/main" id="{D29F26BE-1E02-687A-BC9C-A7C940A4BBFD}"/>
              </a:ext>
            </a:extLst>
          </p:cNvPr>
          <p:cNvSpPr txBox="1"/>
          <p:nvPr/>
        </p:nvSpPr>
        <p:spPr>
          <a:xfrm>
            <a:off x="1839403" y="3396839"/>
            <a:ext cx="470575" cy="2384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spAutoFit/>
          </a:bodyPr>
          <a:lstStyle/>
          <a:p>
            <a:pPr marL="0" marR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bg1">
                    <a:lumMod val="50000"/>
                  </a:schemeClr>
                </a:solidFill>
                <a:ea typeface="Lato"/>
                <a:cs typeface="Lato"/>
                <a:sym typeface="Lato"/>
              </a:rPr>
              <a:t>Next</a:t>
            </a:r>
            <a:endParaRPr sz="1100">
              <a:solidFill>
                <a:schemeClr val="bg1">
                  <a:lumMod val="50000"/>
                </a:schemeClr>
              </a:solidFill>
              <a:ea typeface="Lato"/>
              <a:cs typeface="Lato"/>
              <a:sym typeface="Lato"/>
            </a:endParaRPr>
          </a:p>
        </p:txBody>
      </p:sp>
      <p:sp>
        <p:nvSpPr>
          <p:cNvPr id="125" name="Google Shape;217;p57">
            <a:extLst>
              <a:ext uri="{FF2B5EF4-FFF2-40B4-BE49-F238E27FC236}">
                <a16:creationId xmlns:a16="http://schemas.microsoft.com/office/drawing/2014/main" id="{C9FBB715-857A-2DDD-2D21-318B07E7536F}"/>
              </a:ext>
            </a:extLst>
          </p:cNvPr>
          <p:cNvSpPr/>
          <p:nvPr/>
        </p:nvSpPr>
        <p:spPr>
          <a:xfrm>
            <a:off x="2318604" y="3444500"/>
            <a:ext cx="51430" cy="100257"/>
          </a:xfrm>
          <a:custGeom>
            <a:avLst/>
            <a:gdLst/>
            <a:ahLst/>
            <a:cxnLst/>
            <a:rect l="l" t="t" r="r" b="b"/>
            <a:pathLst>
              <a:path w="107" h="208" extrusionOk="0">
                <a:moveTo>
                  <a:pt x="106" y="101"/>
                </a:moveTo>
                <a:cubicBezTo>
                  <a:pt x="7" y="1"/>
                  <a:pt x="7" y="1"/>
                  <a:pt x="7" y="1"/>
                </a:cubicBezTo>
                <a:cubicBezTo>
                  <a:pt x="5" y="0"/>
                  <a:pt x="3" y="0"/>
                  <a:pt x="1" y="1"/>
                </a:cubicBezTo>
                <a:cubicBezTo>
                  <a:pt x="0" y="3"/>
                  <a:pt x="0" y="5"/>
                  <a:pt x="1" y="7"/>
                </a:cubicBezTo>
                <a:cubicBezTo>
                  <a:pt x="98" y="104"/>
                  <a:pt x="98" y="104"/>
                  <a:pt x="98" y="104"/>
                </a:cubicBezTo>
                <a:cubicBezTo>
                  <a:pt x="1" y="201"/>
                  <a:pt x="1" y="201"/>
                  <a:pt x="1" y="201"/>
                </a:cubicBezTo>
                <a:cubicBezTo>
                  <a:pt x="0" y="202"/>
                  <a:pt x="0" y="205"/>
                  <a:pt x="1" y="206"/>
                </a:cubicBezTo>
                <a:cubicBezTo>
                  <a:pt x="2" y="207"/>
                  <a:pt x="3" y="208"/>
                  <a:pt x="4" y="208"/>
                </a:cubicBezTo>
                <a:cubicBezTo>
                  <a:pt x="5" y="208"/>
                  <a:pt x="6" y="207"/>
                  <a:pt x="7" y="206"/>
                </a:cubicBezTo>
                <a:cubicBezTo>
                  <a:pt x="106" y="107"/>
                  <a:pt x="106" y="107"/>
                  <a:pt x="106" y="107"/>
                </a:cubicBezTo>
                <a:cubicBezTo>
                  <a:pt x="107" y="106"/>
                  <a:pt x="107" y="105"/>
                  <a:pt x="107" y="104"/>
                </a:cubicBezTo>
                <a:cubicBezTo>
                  <a:pt x="107" y="103"/>
                  <a:pt x="107" y="102"/>
                  <a:pt x="106" y="101"/>
                </a:cubicBezTo>
                <a:close/>
              </a:path>
            </a:pathLst>
          </a:custGeom>
          <a:solidFill>
            <a:srgbClr val="A5A5A5"/>
          </a:solidFill>
          <a:ln w="9525" cap="flat" cmpd="sng">
            <a:solidFill>
              <a:schemeClr val="bg1">
                <a:lumMod val="65000"/>
              </a:schemeClr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bg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26" name="Google Shape;376;p48">
            <a:extLst>
              <a:ext uri="{FF2B5EF4-FFF2-40B4-BE49-F238E27FC236}">
                <a16:creationId xmlns:a16="http://schemas.microsoft.com/office/drawing/2014/main" id="{00062F4E-CB50-6925-8ECC-C6EE19BE6303}"/>
              </a:ext>
            </a:extLst>
          </p:cNvPr>
          <p:cNvSpPr/>
          <p:nvPr/>
        </p:nvSpPr>
        <p:spPr>
          <a:xfrm>
            <a:off x="4095513" y="4620960"/>
            <a:ext cx="788853" cy="262187"/>
          </a:xfrm>
          <a:prstGeom prst="roundRect">
            <a:avLst>
              <a:gd name="adj" fmla="val 50000"/>
            </a:avLst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id" sz="1200" dirty="0">
                <a:solidFill>
                  <a:schemeClr val="lt1"/>
                </a:solidFill>
                <a:latin typeface="+mj-lt"/>
                <a:ea typeface="Calibri"/>
                <a:cs typeface="Calibri"/>
                <a:sym typeface="Calibri"/>
              </a:rPr>
              <a:t>202</a:t>
            </a:r>
            <a:r>
              <a:rPr lang="en-US" sz="1200" dirty="0">
                <a:solidFill>
                  <a:schemeClr val="lt1"/>
                </a:solidFill>
                <a:latin typeface="+mj-lt"/>
                <a:ea typeface="Calibri"/>
                <a:cs typeface="Calibri"/>
                <a:sym typeface="Calibri"/>
              </a:rPr>
              <a:t>3</a:t>
            </a:r>
            <a:endParaRPr sz="1200" dirty="0">
              <a:latin typeface="+mj-lt"/>
            </a:endParaRPr>
          </a:p>
        </p:txBody>
      </p:sp>
      <p:sp>
        <p:nvSpPr>
          <p:cNvPr id="127" name="Google Shape;1087;p79">
            <a:extLst>
              <a:ext uri="{FF2B5EF4-FFF2-40B4-BE49-F238E27FC236}">
                <a16:creationId xmlns:a16="http://schemas.microsoft.com/office/drawing/2014/main" id="{C284481C-E047-6B05-E39E-37F10F5467AD}"/>
              </a:ext>
            </a:extLst>
          </p:cNvPr>
          <p:cNvSpPr/>
          <p:nvPr/>
        </p:nvSpPr>
        <p:spPr>
          <a:xfrm>
            <a:off x="4030045" y="4962967"/>
            <a:ext cx="1329213" cy="2077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b="1">
                <a:solidFill>
                  <a:schemeClr val="bg1"/>
                </a:solidFill>
                <a:latin typeface="+mj-lt"/>
                <a:ea typeface="Lato"/>
                <a:cs typeface="Lato"/>
                <a:sym typeface="Lato"/>
              </a:rPr>
              <a:t>Description Text</a:t>
            </a:r>
            <a:endParaRPr sz="1200" b="1">
              <a:solidFill>
                <a:schemeClr val="bg1"/>
              </a:solidFill>
              <a:latin typeface="+mj-lt"/>
              <a:ea typeface="Lato"/>
              <a:cs typeface="Lato"/>
              <a:sym typeface="Lato"/>
            </a:endParaRPr>
          </a:p>
        </p:txBody>
      </p:sp>
      <p:sp>
        <p:nvSpPr>
          <p:cNvPr id="128" name="TextBox 127">
            <a:extLst>
              <a:ext uri="{FF2B5EF4-FFF2-40B4-BE49-F238E27FC236}">
                <a16:creationId xmlns:a16="http://schemas.microsoft.com/office/drawing/2014/main" id="{0D21B8A7-4B66-766A-90F3-9C1D4FF5C733}"/>
              </a:ext>
            </a:extLst>
          </p:cNvPr>
          <p:cNvSpPr txBox="1"/>
          <p:nvPr/>
        </p:nvSpPr>
        <p:spPr>
          <a:xfrm>
            <a:off x="4012461" y="5169651"/>
            <a:ext cx="1928171" cy="690445"/>
          </a:xfrm>
          <a:prstGeom prst="rect">
            <a:avLst/>
          </a:prstGeom>
          <a:noFill/>
        </p:spPr>
        <p:txBody>
          <a:bodyPr wrap="square" anchor="t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100" dirty="0">
                <a:solidFill>
                  <a:schemeClr val="bg1"/>
                </a:solidFill>
                <a:cs typeface="Segoe UI" panose="020B0502040204020203" pitchFamily="34" charset="0"/>
              </a:rPr>
              <a:t>Lorem ipsum dolor sit </a:t>
            </a:r>
            <a:r>
              <a:rPr lang="en-US" sz="1100" dirty="0" err="1">
                <a:solidFill>
                  <a:schemeClr val="bg1"/>
                </a:solidFill>
                <a:cs typeface="Segoe UI" panose="020B0502040204020203" pitchFamily="34" charset="0"/>
              </a:rPr>
              <a:t>amet</a:t>
            </a:r>
            <a:r>
              <a:rPr lang="en-US" sz="1100" dirty="0">
                <a:solidFill>
                  <a:schemeClr val="bg1"/>
                </a:solidFill>
                <a:cs typeface="Segoe UI" panose="020B0502040204020203" pitchFamily="34" charset="0"/>
              </a:rPr>
              <a:t>, </a:t>
            </a:r>
            <a:r>
              <a:rPr lang="en-US" sz="1100" dirty="0" err="1">
                <a:solidFill>
                  <a:schemeClr val="bg1"/>
                </a:solidFill>
                <a:cs typeface="Segoe UI" panose="020B0502040204020203" pitchFamily="34" charset="0"/>
              </a:rPr>
              <a:t>consectetuer</a:t>
            </a:r>
            <a:r>
              <a:rPr lang="en-US" sz="1100" dirty="0">
                <a:solidFill>
                  <a:schemeClr val="bg1"/>
                </a:solidFill>
                <a:cs typeface="Segoe UI" panose="020B0502040204020203" pitchFamily="34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cs typeface="Segoe UI" panose="020B0502040204020203" pitchFamily="34" charset="0"/>
              </a:rPr>
              <a:t>adipiscing</a:t>
            </a:r>
            <a:r>
              <a:rPr lang="en-US" sz="1100" dirty="0">
                <a:solidFill>
                  <a:schemeClr val="bg1"/>
                </a:solidFill>
                <a:cs typeface="Segoe UI" panose="020B0502040204020203" pitchFamily="34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cs typeface="Segoe UI" panose="020B0502040204020203" pitchFamily="34" charset="0"/>
              </a:rPr>
              <a:t>elit</a:t>
            </a:r>
            <a:r>
              <a:rPr lang="en-US" sz="1100" dirty="0">
                <a:solidFill>
                  <a:schemeClr val="bg1"/>
                </a:solidFill>
                <a:cs typeface="Segoe UI" panose="020B0502040204020203" pitchFamily="34" charset="0"/>
              </a:rPr>
              <a:t>. </a:t>
            </a:r>
          </a:p>
        </p:txBody>
      </p:sp>
      <p:sp>
        <p:nvSpPr>
          <p:cNvPr id="129" name="TextBox 128">
            <a:extLst>
              <a:ext uri="{FF2B5EF4-FFF2-40B4-BE49-F238E27FC236}">
                <a16:creationId xmlns:a16="http://schemas.microsoft.com/office/drawing/2014/main" id="{2B4EFC09-FF56-9064-B3E9-8672A0570EC1}"/>
              </a:ext>
            </a:extLst>
          </p:cNvPr>
          <p:cNvSpPr txBox="1"/>
          <p:nvPr/>
        </p:nvSpPr>
        <p:spPr>
          <a:xfrm>
            <a:off x="5126483" y="4125417"/>
            <a:ext cx="814149" cy="2954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10000"/>
              </a:lnSpc>
            </a:pPr>
            <a:r>
              <a:rPr lang="en-US" sz="1200" b="1" dirty="0">
                <a:solidFill>
                  <a:schemeClr val="bg1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1 Jul</a:t>
            </a:r>
          </a:p>
        </p:txBody>
      </p:sp>
    </p:spTree>
    <p:extLst>
      <p:ext uri="{BB962C8B-B14F-4D97-AF65-F5344CB8AC3E}">
        <p14:creationId xmlns:p14="http://schemas.microsoft.com/office/powerpoint/2010/main" val="367280048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5D4CA743-5F2E-C4FA-0258-DC1AD480DB32}"/>
              </a:ext>
            </a:extLst>
          </p:cNvPr>
          <p:cNvSpPr/>
          <p:nvPr/>
        </p:nvSpPr>
        <p:spPr>
          <a:xfrm>
            <a:off x="1544128" y="1613140"/>
            <a:ext cx="2201527" cy="222476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371ED8B2-4505-2D9C-6B83-698EE5177721}"/>
              </a:ext>
            </a:extLst>
          </p:cNvPr>
          <p:cNvSpPr/>
          <p:nvPr/>
        </p:nvSpPr>
        <p:spPr>
          <a:xfrm>
            <a:off x="1544128" y="3917248"/>
            <a:ext cx="2201527" cy="222476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45C4594E-2906-39B9-8895-C11AA4A1DB71}"/>
              </a:ext>
            </a:extLst>
          </p:cNvPr>
          <p:cNvSpPr/>
          <p:nvPr/>
        </p:nvSpPr>
        <p:spPr>
          <a:xfrm>
            <a:off x="3843908" y="1613140"/>
            <a:ext cx="2201527" cy="222476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1E336960-FD15-5D54-1398-E9C78D83BD0E}"/>
              </a:ext>
            </a:extLst>
          </p:cNvPr>
          <p:cNvSpPr/>
          <p:nvPr/>
        </p:nvSpPr>
        <p:spPr>
          <a:xfrm>
            <a:off x="3843908" y="3917248"/>
            <a:ext cx="2201527" cy="222476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EFC9CC0-7BE5-FF1A-B687-C9B1FCA2DE6B}"/>
              </a:ext>
            </a:extLst>
          </p:cNvPr>
          <p:cNvSpPr/>
          <p:nvPr/>
        </p:nvSpPr>
        <p:spPr>
          <a:xfrm>
            <a:off x="6143689" y="1613140"/>
            <a:ext cx="2201527" cy="222476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0BC4CAC-3635-D5A7-60AD-130FD5D99953}"/>
              </a:ext>
            </a:extLst>
          </p:cNvPr>
          <p:cNvSpPr/>
          <p:nvPr/>
        </p:nvSpPr>
        <p:spPr>
          <a:xfrm>
            <a:off x="6143689" y="3917248"/>
            <a:ext cx="2201527" cy="222476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2BB36C9-5DAC-5A9D-F481-62FCBE00CCED}"/>
              </a:ext>
            </a:extLst>
          </p:cNvPr>
          <p:cNvSpPr/>
          <p:nvPr/>
        </p:nvSpPr>
        <p:spPr>
          <a:xfrm>
            <a:off x="8443469" y="1613140"/>
            <a:ext cx="2201527" cy="222476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D48BD3B8-CCAD-F2A6-501A-2F2BD3D23D47}"/>
              </a:ext>
            </a:extLst>
          </p:cNvPr>
          <p:cNvSpPr/>
          <p:nvPr/>
        </p:nvSpPr>
        <p:spPr>
          <a:xfrm>
            <a:off x="8443469" y="3917248"/>
            <a:ext cx="2201527" cy="222476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EC5B15B-810F-9FE2-E067-3502EA048D9C}"/>
              </a:ext>
            </a:extLst>
          </p:cNvPr>
          <p:cNvSpPr txBox="1"/>
          <p:nvPr/>
        </p:nvSpPr>
        <p:spPr>
          <a:xfrm>
            <a:off x="3033262" y="569522"/>
            <a:ext cx="6141379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3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Table Infographic</a:t>
            </a:r>
          </a:p>
        </p:txBody>
      </p:sp>
      <p:sp>
        <p:nvSpPr>
          <p:cNvPr id="52" name="Google Shape;260;p60">
            <a:extLst>
              <a:ext uri="{FF2B5EF4-FFF2-40B4-BE49-F238E27FC236}">
                <a16:creationId xmlns:a16="http://schemas.microsoft.com/office/drawing/2014/main" id="{5AB348CD-F8EE-5DFD-1D63-9F656209E2D1}"/>
              </a:ext>
            </a:extLst>
          </p:cNvPr>
          <p:cNvSpPr/>
          <p:nvPr/>
        </p:nvSpPr>
        <p:spPr>
          <a:xfrm>
            <a:off x="5237845" y="1906843"/>
            <a:ext cx="734330" cy="4385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 b="1" dirty="0">
                <a:solidFill>
                  <a:schemeClr val="bg1">
                    <a:lumMod val="85000"/>
                  </a:schemeClr>
                </a:solidFill>
                <a:latin typeface="+mj-lt"/>
                <a:ea typeface="Lato"/>
                <a:cs typeface="Lato"/>
                <a:sym typeface="Lato"/>
              </a:rPr>
              <a:t>02</a:t>
            </a:r>
            <a:endParaRPr sz="3600" dirty="0">
              <a:solidFill>
                <a:schemeClr val="bg1">
                  <a:lumMod val="85000"/>
                </a:schemeClr>
              </a:solidFill>
              <a:latin typeface="+mj-lt"/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0249078A-5D70-CD16-AE69-8678F445AF72}"/>
              </a:ext>
            </a:extLst>
          </p:cNvPr>
          <p:cNvSpPr txBox="1"/>
          <p:nvPr/>
        </p:nvSpPr>
        <p:spPr>
          <a:xfrm>
            <a:off x="4115878" y="3046774"/>
            <a:ext cx="1321993" cy="3631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sz="1600" b="1" dirty="0">
                <a:solidFill>
                  <a:schemeClr val="bg1">
                    <a:lumMod val="50000"/>
                  </a:schemeClr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Project B</a:t>
            </a:r>
          </a:p>
        </p:txBody>
      </p:sp>
      <p:sp>
        <p:nvSpPr>
          <p:cNvPr id="54" name="Google Shape;216;p57">
            <a:extLst>
              <a:ext uri="{FF2B5EF4-FFF2-40B4-BE49-F238E27FC236}">
                <a16:creationId xmlns:a16="http://schemas.microsoft.com/office/drawing/2014/main" id="{447CD03E-7AF7-4803-51CB-88B60821B57B}"/>
              </a:ext>
            </a:extLst>
          </p:cNvPr>
          <p:cNvSpPr txBox="1"/>
          <p:nvPr/>
        </p:nvSpPr>
        <p:spPr>
          <a:xfrm>
            <a:off x="4153978" y="3379564"/>
            <a:ext cx="470575" cy="2384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spAutoFit/>
          </a:bodyPr>
          <a:lstStyle/>
          <a:p>
            <a:pPr marL="0" marR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bg1">
                    <a:lumMod val="50000"/>
                  </a:schemeClr>
                </a:solidFill>
                <a:ea typeface="Lato"/>
                <a:cs typeface="Lato"/>
                <a:sym typeface="Lato"/>
              </a:rPr>
              <a:t>Next</a:t>
            </a:r>
            <a:endParaRPr sz="1100">
              <a:solidFill>
                <a:schemeClr val="bg1">
                  <a:lumMod val="50000"/>
                </a:schemeClr>
              </a:solidFill>
              <a:ea typeface="Lato"/>
              <a:cs typeface="Lato"/>
              <a:sym typeface="Lato"/>
            </a:endParaRPr>
          </a:p>
        </p:txBody>
      </p:sp>
      <p:sp>
        <p:nvSpPr>
          <p:cNvPr id="55" name="Google Shape;217;p57">
            <a:extLst>
              <a:ext uri="{FF2B5EF4-FFF2-40B4-BE49-F238E27FC236}">
                <a16:creationId xmlns:a16="http://schemas.microsoft.com/office/drawing/2014/main" id="{3303F23D-7638-362E-BBAC-0DFF70F7809E}"/>
              </a:ext>
            </a:extLst>
          </p:cNvPr>
          <p:cNvSpPr/>
          <p:nvPr/>
        </p:nvSpPr>
        <p:spPr>
          <a:xfrm>
            <a:off x="4633179" y="3427225"/>
            <a:ext cx="51430" cy="100257"/>
          </a:xfrm>
          <a:custGeom>
            <a:avLst/>
            <a:gdLst/>
            <a:ahLst/>
            <a:cxnLst/>
            <a:rect l="l" t="t" r="r" b="b"/>
            <a:pathLst>
              <a:path w="107" h="208" extrusionOk="0">
                <a:moveTo>
                  <a:pt x="106" y="101"/>
                </a:moveTo>
                <a:cubicBezTo>
                  <a:pt x="7" y="1"/>
                  <a:pt x="7" y="1"/>
                  <a:pt x="7" y="1"/>
                </a:cubicBezTo>
                <a:cubicBezTo>
                  <a:pt x="5" y="0"/>
                  <a:pt x="3" y="0"/>
                  <a:pt x="1" y="1"/>
                </a:cubicBezTo>
                <a:cubicBezTo>
                  <a:pt x="0" y="3"/>
                  <a:pt x="0" y="5"/>
                  <a:pt x="1" y="7"/>
                </a:cubicBezTo>
                <a:cubicBezTo>
                  <a:pt x="98" y="104"/>
                  <a:pt x="98" y="104"/>
                  <a:pt x="98" y="104"/>
                </a:cubicBezTo>
                <a:cubicBezTo>
                  <a:pt x="1" y="201"/>
                  <a:pt x="1" y="201"/>
                  <a:pt x="1" y="201"/>
                </a:cubicBezTo>
                <a:cubicBezTo>
                  <a:pt x="0" y="202"/>
                  <a:pt x="0" y="205"/>
                  <a:pt x="1" y="206"/>
                </a:cubicBezTo>
                <a:cubicBezTo>
                  <a:pt x="2" y="207"/>
                  <a:pt x="3" y="208"/>
                  <a:pt x="4" y="208"/>
                </a:cubicBezTo>
                <a:cubicBezTo>
                  <a:pt x="5" y="208"/>
                  <a:pt x="6" y="207"/>
                  <a:pt x="7" y="206"/>
                </a:cubicBezTo>
                <a:cubicBezTo>
                  <a:pt x="106" y="107"/>
                  <a:pt x="106" y="107"/>
                  <a:pt x="106" y="107"/>
                </a:cubicBezTo>
                <a:cubicBezTo>
                  <a:pt x="107" y="106"/>
                  <a:pt x="107" y="105"/>
                  <a:pt x="107" y="104"/>
                </a:cubicBezTo>
                <a:cubicBezTo>
                  <a:pt x="107" y="103"/>
                  <a:pt x="107" y="102"/>
                  <a:pt x="106" y="101"/>
                </a:cubicBezTo>
                <a:close/>
              </a:path>
            </a:pathLst>
          </a:custGeom>
          <a:solidFill>
            <a:srgbClr val="A5A5A5"/>
          </a:solidFill>
          <a:ln w="9525" cap="flat" cmpd="sng">
            <a:solidFill>
              <a:schemeClr val="bg1">
                <a:lumMod val="65000"/>
              </a:schemeClr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bg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57" name="Google Shape;260;p60">
            <a:extLst>
              <a:ext uri="{FF2B5EF4-FFF2-40B4-BE49-F238E27FC236}">
                <a16:creationId xmlns:a16="http://schemas.microsoft.com/office/drawing/2014/main" id="{7EA4A5F9-54C2-2CC4-6323-E9B9BA4D68BB}"/>
              </a:ext>
            </a:extLst>
          </p:cNvPr>
          <p:cNvSpPr/>
          <p:nvPr/>
        </p:nvSpPr>
        <p:spPr>
          <a:xfrm>
            <a:off x="7509461" y="1924118"/>
            <a:ext cx="734330" cy="4385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 b="1" dirty="0">
                <a:solidFill>
                  <a:schemeClr val="bg1">
                    <a:lumMod val="85000"/>
                  </a:schemeClr>
                </a:solidFill>
                <a:latin typeface="+mj-lt"/>
                <a:ea typeface="Lato"/>
                <a:cs typeface="Lato"/>
                <a:sym typeface="Lato"/>
              </a:rPr>
              <a:t>03</a:t>
            </a:r>
            <a:endParaRPr sz="3600" dirty="0">
              <a:solidFill>
                <a:schemeClr val="bg1">
                  <a:lumMod val="85000"/>
                </a:schemeClr>
              </a:solidFill>
              <a:latin typeface="+mj-lt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C68BE3F8-B1AF-DAE6-15F5-F8F568970F12}"/>
              </a:ext>
            </a:extLst>
          </p:cNvPr>
          <p:cNvSpPr txBox="1"/>
          <p:nvPr/>
        </p:nvSpPr>
        <p:spPr>
          <a:xfrm>
            <a:off x="6387494" y="3064049"/>
            <a:ext cx="1321993" cy="3631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sz="1600" b="1" dirty="0">
                <a:solidFill>
                  <a:schemeClr val="bg1">
                    <a:lumMod val="50000"/>
                  </a:schemeClr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Project C</a:t>
            </a:r>
          </a:p>
        </p:txBody>
      </p:sp>
      <p:sp>
        <p:nvSpPr>
          <p:cNvPr id="59" name="Google Shape;216;p57">
            <a:extLst>
              <a:ext uri="{FF2B5EF4-FFF2-40B4-BE49-F238E27FC236}">
                <a16:creationId xmlns:a16="http://schemas.microsoft.com/office/drawing/2014/main" id="{F6F06198-A793-80FE-55C3-2778C0AA9563}"/>
              </a:ext>
            </a:extLst>
          </p:cNvPr>
          <p:cNvSpPr txBox="1"/>
          <p:nvPr/>
        </p:nvSpPr>
        <p:spPr>
          <a:xfrm>
            <a:off x="6425594" y="3396839"/>
            <a:ext cx="470575" cy="2384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spAutoFit/>
          </a:bodyPr>
          <a:lstStyle/>
          <a:p>
            <a:pPr marL="0" marR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bg1">
                    <a:lumMod val="50000"/>
                  </a:schemeClr>
                </a:solidFill>
                <a:ea typeface="Lato"/>
                <a:cs typeface="Lato"/>
                <a:sym typeface="Lato"/>
              </a:rPr>
              <a:t>Next</a:t>
            </a:r>
            <a:endParaRPr sz="1100">
              <a:solidFill>
                <a:schemeClr val="bg1">
                  <a:lumMod val="50000"/>
                </a:schemeClr>
              </a:solidFill>
              <a:ea typeface="Lato"/>
              <a:cs typeface="Lato"/>
              <a:sym typeface="Lato"/>
            </a:endParaRPr>
          </a:p>
        </p:txBody>
      </p:sp>
      <p:sp>
        <p:nvSpPr>
          <p:cNvPr id="60" name="Google Shape;217;p57">
            <a:extLst>
              <a:ext uri="{FF2B5EF4-FFF2-40B4-BE49-F238E27FC236}">
                <a16:creationId xmlns:a16="http://schemas.microsoft.com/office/drawing/2014/main" id="{990BB97A-AE5A-7DB8-7F77-00FED2CF91E2}"/>
              </a:ext>
            </a:extLst>
          </p:cNvPr>
          <p:cNvSpPr/>
          <p:nvPr/>
        </p:nvSpPr>
        <p:spPr>
          <a:xfrm>
            <a:off x="6904795" y="3444500"/>
            <a:ext cx="51430" cy="100257"/>
          </a:xfrm>
          <a:custGeom>
            <a:avLst/>
            <a:gdLst/>
            <a:ahLst/>
            <a:cxnLst/>
            <a:rect l="l" t="t" r="r" b="b"/>
            <a:pathLst>
              <a:path w="107" h="208" extrusionOk="0">
                <a:moveTo>
                  <a:pt x="106" y="101"/>
                </a:moveTo>
                <a:cubicBezTo>
                  <a:pt x="7" y="1"/>
                  <a:pt x="7" y="1"/>
                  <a:pt x="7" y="1"/>
                </a:cubicBezTo>
                <a:cubicBezTo>
                  <a:pt x="5" y="0"/>
                  <a:pt x="3" y="0"/>
                  <a:pt x="1" y="1"/>
                </a:cubicBezTo>
                <a:cubicBezTo>
                  <a:pt x="0" y="3"/>
                  <a:pt x="0" y="5"/>
                  <a:pt x="1" y="7"/>
                </a:cubicBezTo>
                <a:cubicBezTo>
                  <a:pt x="98" y="104"/>
                  <a:pt x="98" y="104"/>
                  <a:pt x="98" y="104"/>
                </a:cubicBezTo>
                <a:cubicBezTo>
                  <a:pt x="1" y="201"/>
                  <a:pt x="1" y="201"/>
                  <a:pt x="1" y="201"/>
                </a:cubicBezTo>
                <a:cubicBezTo>
                  <a:pt x="0" y="202"/>
                  <a:pt x="0" y="205"/>
                  <a:pt x="1" y="206"/>
                </a:cubicBezTo>
                <a:cubicBezTo>
                  <a:pt x="2" y="207"/>
                  <a:pt x="3" y="208"/>
                  <a:pt x="4" y="208"/>
                </a:cubicBezTo>
                <a:cubicBezTo>
                  <a:pt x="5" y="208"/>
                  <a:pt x="6" y="207"/>
                  <a:pt x="7" y="206"/>
                </a:cubicBezTo>
                <a:cubicBezTo>
                  <a:pt x="106" y="107"/>
                  <a:pt x="106" y="107"/>
                  <a:pt x="106" y="107"/>
                </a:cubicBezTo>
                <a:cubicBezTo>
                  <a:pt x="107" y="106"/>
                  <a:pt x="107" y="105"/>
                  <a:pt x="107" y="104"/>
                </a:cubicBezTo>
                <a:cubicBezTo>
                  <a:pt x="107" y="103"/>
                  <a:pt x="107" y="102"/>
                  <a:pt x="106" y="101"/>
                </a:cubicBezTo>
                <a:close/>
              </a:path>
            </a:pathLst>
          </a:custGeom>
          <a:solidFill>
            <a:srgbClr val="A5A5A5"/>
          </a:solidFill>
          <a:ln w="9525" cap="flat" cmpd="sng">
            <a:solidFill>
              <a:schemeClr val="bg1">
                <a:lumMod val="65000"/>
              </a:schemeClr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bg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62" name="Google Shape;260;p60">
            <a:extLst>
              <a:ext uri="{FF2B5EF4-FFF2-40B4-BE49-F238E27FC236}">
                <a16:creationId xmlns:a16="http://schemas.microsoft.com/office/drawing/2014/main" id="{86F76BC7-5A4D-1826-08CF-05B4548756D4}"/>
              </a:ext>
            </a:extLst>
          </p:cNvPr>
          <p:cNvSpPr/>
          <p:nvPr/>
        </p:nvSpPr>
        <p:spPr>
          <a:xfrm>
            <a:off x="9824036" y="1924118"/>
            <a:ext cx="734330" cy="4385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 b="1" dirty="0">
                <a:solidFill>
                  <a:schemeClr val="bg1">
                    <a:lumMod val="85000"/>
                  </a:schemeClr>
                </a:solidFill>
                <a:latin typeface="+mj-lt"/>
                <a:ea typeface="Lato"/>
                <a:cs typeface="Lato"/>
                <a:sym typeface="Lato"/>
              </a:rPr>
              <a:t>04</a:t>
            </a:r>
            <a:endParaRPr sz="3600" dirty="0">
              <a:solidFill>
                <a:schemeClr val="bg1">
                  <a:lumMod val="85000"/>
                </a:schemeClr>
              </a:solidFill>
              <a:latin typeface="+mj-lt"/>
            </a:endParaRP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8C3B0B80-4156-DCD6-4091-1AD9F1D7EB05}"/>
              </a:ext>
            </a:extLst>
          </p:cNvPr>
          <p:cNvSpPr txBox="1"/>
          <p:nvPr/>
        </p:nvSpPr>
        <p:spPr>
          <a:xfrm>
            <a:off x="8702069" y="3064049"/>
            <a:ext cx="1321993" cy="3631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sz="1600" b="1" dirty="0">
                <a:solidFill>
                  <a:schemeClr val="bg1">
                    <a:lumMod val="50000"/>
                  </a:schemeClr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Project D</a:t>
            </a:r>
          </a:p>
        </p:txBody>
      </p:sp>
      <p:sp>
        <p:nvSpPr>
          <p:cNvPr id="64" name="Google Shape;216;p57">
            <a:extLst>
              <a:ext uri="{FF2B5EF4-FFF2-40B4-BE49-F238E27FC236}">
                <a16:creationId xmlns:a16="http://schemas.microsoft.com/office/drawing/2014/main" id="{1F9BA4E4-C8DF-236B-098B-B7B8EEB85AC8}"/>
              </a:ext>
            </a:extLst>
          </p:cNvPr>
          <p:cNvSpPr txBox="1"/>
          <p:nvPr/>
        </p:nvSpPr>
        <p:spPr>
          <a:xfrm>
            <a:off x="8740169" y="3396839"/>
            <a:ext cx="470575" cy="2384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spAutoFit/>
          </a:bodyPr>
          <a:lstStyle/>
          <a:p>
            <a:pPr marL="0" marR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bg1">
                    <a:lumMod val="50000"/>
                  </a:schemeClr>
                </a:solidFill>
                <a:ea typeface="Lato"/>
                <a:cs typeface="Lato"/>
                <a:sym typeface="Lato"/>
              </a:rPr>
              <a:t>Next</a:t>
            </a:r>
            <a:endParaRPr sz="1100">
              <a:solidFill>
                <a:schemeClr val="bg1">
                  <a:lumMod val="50000"/>
                </a:schemeClr>
              </a:solidFill>
              <a:ea typeface="Lato"/>
              <a:cs typeface="Lato"/>
              <a:sym typeface="Lato"/>
            </a:endParaRPr>
          </a:p>
        </p:txBody>
      </p:sp>
      <p:sp>
        <p:nvSpPr>
          <p:cNvPr id="65" name="Google Shape;217;p57">
            <a:extLst>
              <a:ext uri="{FF2B5EF4-FFF2-40B4-BE49-F238E27FC236}">
                <a16:creationId xmlns:a16="http://schemas.microsoft.com/office/drawing/2014/main" id="{E8A2675F-5635-D0B5-8241-1520B1E35DD2}"/>
              </a:ext>
            </a:extLst>
          </p:cNvPr>
          <p:cNvSpPr/>
          <p:nvPr/>
        </p:nvSpPr>
        <p:spPr>
          <a:xfrm>
            <a:off x="9219370" y="3444500"/>
            <a:ext cx="51430" cy="100257"/>
          </a:xfrm>
          <a:custGeom>
            <a:avLst/>
            <a:gdLst/>
            <a:ahLst/>
            <a:cxnLst/>
            <a:rect l="l" t="t" r="r" b="b"/>
            <a:pathLst>
              <a:path w="107" h="208" extrusionOk="0">
                <a:moveTo>
                  <a:pt x="106" y="101"/>
                </a:moveTo>
                <a:cubicBezTo>
                  <a:pt x="7" y="1"/>
                  <a:pt x="7" y="1"/>
                  <a:pt x="7" y="1"/>
                </a:cubicBezTo>
                <a:cubicBezTo>
                  <a:pt x="5" y="0"/>
                  <a:pt x="3" y="0"/>
                  <a:pt x="1" y="1"/>
                </a:cubicBezTo>
                <a:cubicBezTo>
                  <a:pt x="0" y="3"/>
                  <a:pt x="0" y="5"/>
                  <a:pt x="1" y="7"/>
                </a:cubicBezTo>
                <a:cubicBezTo>
                  <a:pt x="98" y="104"/>
                  <a:pt x="98" y="104"/>
                  <a:pt x="98" y="104"/>
                </a:cubicBezTo>
                <a:cubicBezTo>
                  <a:pt x="1" y="201"/>
                  <a:pt x="1" y="201"/>
                  <a:pt x="1" y="201"/>
                </a:cubicBezTo>
                <a:cubicBezTo>
                  <a:pt x="0" y="202"/>
                  <a:pt x="0" y="205"/>
                  <a:pt x="1" y="206"/>
                </a:cubicBezTo>
                <a:cubicBezTo>
                  <a:pt x="2" y="207"/>
                  <a:pt x="3" y="208"/>
                  <a:pt x="4" y="208"/>
                </a:cubicBezTo>
                <a:cubicBezTo>
                  <a:pt x="5" y="208"/>
                  <a:pt x="6" y="207"/>
                  <a:pt x="7" y="206"/>
                </a:cubicBezTo>
                <a:cubicBezTo>
                  <a:pt x="106" y="107"/>
                  <a:pt x="106" y="107"/>
                  <a:pt x="106" y="107"/>
                </a:cubicBezTo>
                <a:cubicBezTo>
                  <a:pt x="107" y="106"/>
                  <a:pt x="107" y="105"/>
                  <a:pt x="107" y="104"/>
                </a:cubicBezTo>
                <a:cubicBezTo>
                  <a:pt x="107" y="103"/>
                  <a:pt x="107" y="102"/>
                  <a:pt x="106" y="101"/>
                </a:cubicBezTo>
                <a:close/>
              </a:path>
            </a:pathLst>
          </a:custGeom>
          <a:solidFill>
            <a:srgbClr val="A5A5A5"/>
          </a:solidFill>
          <a:ln w="9525" cap="flat" cmpd="sng">
            <a:solidFill>
              <a:schemeClr val="bg1">
                <a:lumMod val="65000"/>
              </a:schemeClr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bg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67" name="Google Shape;260;p60">
            <a:extLst>
              <a:ext uri="{FF2B5EF4-FFF2-40B4-BE49-F238E27FC236}">
                <a16:creationId xmlns:a16="http://schemas.microsoft.com/office/drawing/2014/main" id="{FD609082-C8B0-551E-AFDD-EA1BE11A19CF}"/>
              </a:ext>
            </a:extLst>
          </p:cNvPr>
          <p:cNvSpPr/>
          <p:nvPr/>
        </p:nvSpPr>
        <p:spPr>
          <a:xfrm>
            <a:off x="2923270" y="4148878"/>
            <a:ext cx="734330" cy="4385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 b="1" dirty="0">
                <a:solidFill>
                  <a:schemeClr val="bg1">
                    <a:lumMod val="85000"/>
                  </a:schemeClr>
                </a:solidFill>
                <a:latin typeface="+mj-lt"/>
                <a:ea typeface="Lato"/>
                <a:cs typeface="Lato"/>
                <a:sym typeface="Lato"/>
              </a:rPr>
              <a:t>05</a:t>
            </a:r>
            <a:endParaRPr sz="3600" dirty="0">
              <a:solidFill>
                <a:schemeClr val="bg1">
                  <a:lumMod val="85000"/>
                </a:schemeClr>
              </a:solidFill>
              <a:latin typeface="+mj-lt"/>
            </a:endParaRP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2BE67397-EFBC-10D9-35AA-9C4F67163D66}"/>
              </a:ext>
            </a:extLst>
          </p:cNvPr>
          <p:cNvSpPr txBox="1"/>
          <p:nvPr/>
        </p:nvSpPr>
        <p:spPr>
          <a:xfrm>
            <a:off x="1801303" y="5288809"/>
            <a:ext cx="1321993" cy="3631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sz="1600" b="1" dirty="0">
                <a:solidFill>
                  <a:schemeClr val="bg1">
                    <a:lumMod val="50000"/>
                  </a:schemeClr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Project E</a:t>
            </a:r>
          </a:p>
        </p:txBody>
      </p:sp>
      <p:sp>
        <p:nvSpPr>
          <p:cNvPr id="69" name="Google Shape;216;p57">
            <a:extLst>
              <a:ext uri="{FF2B5EF4-FFF2-40B4-BE49-F238E27FC236}">
                <a16:creationId xmlns:a16="http://schemas.microsoft.com/office/drawing/2014/main" id="{C7A3A760-247C-FD2D-60EE-8BBA98A5F20E}"/>
              </a:ext>
            </a:extLst>
          </p:cNvPr>
          <p:cNvSpPr txBox="1"/>
          <p:nvPr/>
        </p:nvSpPr>
        <p:spPr>
          <a:xfrm>
            <a:off x="1839403" y="5621599"/>
            <a:ext cx="470575" cy="2384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spAutoFit/>
          </a:bodyPr>
          <a:lstStyle/>
          <a:p>
            <a:pPr marL="0" marR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bg1">
                    <a:lumMod val="50000"/>
                  </a:schemeClr>
                </a:solidFill>
                <a:ea typeface="Lato"/>
                <a:cs typeface="Lato"/>
                <a:sym typeface="Lato"/>
              </a:rPr>
              <a:t>Next</a:t>
            </a:r>
            <a:endParaRPr sz="1100">
              <a:solidFill>
                <a:schemeClr val="bg1">
                  <a:lumMod val="50000"/>
                </a:schemeClr>
              </a:solidFill>
              <a:ea typeface="Lato"/>
              <a:cs typeface="Lato"/>
              <a:sym typeface="Lato"/>
            </a:endParaRPr>
          </a:p>
        </p:txBody>
      </p:sp>
      <p:sp>
        <p:nvSpPr>
          <p:cNvPr id="70" name="Google Shape;217;p57">
            <a:extLst>
              <a:ext uri="{FF2B5EF4-FFF2-40B4-BE49-F238E27FC236}">
                <a16:creationId xmlns:a16="http://schemas.microsoft.com/office/drawing/2014/main" id="{57DDE79B-4961-E7EC-8C2A-DAC04EED449D}"/>
              </a:ext>
            </a:extLst>
          </p:cNvPr>
          <p:cNvSpPr/>
          <p:nvPr/>
        </p:nvSpPr>
        <p:spPr>
          <a:xfrm>
            <a:off x="2318604" y="5669260"/>
            <a:ext cx="51430" cy="100257"/>
          </a:xfrm>
          <a:custGeom>
            <a:avLst/>
            <a:gdLst/>
            <a:ahLst/>
            <a:cxnLst/>
            <a:rect l="l" t="t" r="r" b="b"/>
            <a:pathLst>
              <a:path w="107" h="208" extrusionOk="0">
                <a:moveTo>
                  <a:pt x="106" y="101"/>
                </a:moveTo>
                <a:cubicBezTo>
                  <a:pt x="7" y="1"/>
                  <a:pt x="7" y="1"/>
                  <a:pt x="7" y="1"/>
                </a:cubicBezTo>
                <a:cubicBezTo>
                  <a:pt x="5" y="0"/>
                  <a:pt x="3" y="0"/>
                  <a:pt x="1" y="1"/>
                </a:cubicBezTo>
                <a:cubicBezTo>
                  <a:pt x="0" y="3"/>
                  <a:pt x="0" y="5"/>
                  <a:pt x="1" y="7"/>
                </a:cubicBezTo>
                <a:cubicBezTo>
                  <a:pt x="98" y="104"/>
                  <a:pt x="98" y="104"/>
                  <a:pt x="98" y="104"/>
                </a:cubicBezTo>
                <a:cubicBezTo>
                  <a:pt x="1" y="201"/>
                  <a:pt x="1" y="201"/>
                  <a:pt x="1" y="201"/>
                </a:cubicBezTo>
                <a:cubicBezTo>
                  <a:pt x="0" y="202"/>
                  <a:pt x="0" y="205"/>
                  <a:pt x="1" y="206"/>
                </a:cubicBezTo>
                <a:cubicBezTo>
                  <a:pt x="2" y="207"/>
                  <a:pt x="3" y="208"/>
                  <a:pt x="4" y="208"/>
                </a:cubicBezTo>
                <a:cubicBezTo>
                  <a:pt x="5" y="208"/>
                  <a:pt x="6" y="207"/>
                  <a:pt x="7" y="206"/>
                </a:cubicBezTo>
                <a:cubicBezTo>
                  <a:pt x="106" y="107"/>
                  <a:pt x="106" y="107"/>
                  <a:pt x="106" y="107"/>
                </a:cubicBezTo>
                <a:cubicBezTo>
                  <a:pt x="107" y="106"/>
                  <a:pt x="107" y="105"/>
                  <a:pt x="107" y="104"/>
                </a:cubicBezTo>
                <a:cubicBezTo>
                  <a:pt x="107" y="103"/>
                  <a:pt x="107" y="102"/>
                  <a:pt x="106" y="101"/>
                </a:cubicBezTo>
                <a:close/>
              </a:path>
            </a:pathLst>
          </a:custGeom>
          <a:solidFill>
            <a:srgbClr val="A5A5A5"/>
          </a:solidFill>
          <a:ln w="9525" cap="flat" cmpd="sng">
            <a:solidFill>
              <a:schemeClr val="bg1">
                <a:lumMod val="65000"/>
              </a:schemeClr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bg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72" name="Google Shape;260;p60">
            <a:extLst>
              <a:ext uri="{FF2B5EF4-FFF2-40B4-BE49-F238E27FC236}">
                <a16:creationId xmlns:a16="http://schemas.microsoft.com/office/drawing/2014/main" id="{25A351CA-2C81-B1D4-2540-7A68CCA7BD26}"/>
              </a:ext>
            </a:extLst>
          </p:cNvPr>
          <p:cNvSpPr/>
          <p:nvPr/>
        </p:nvSpPr>
        <p:spPr>
          <a:xfrm>
            <a:off x="5237845" y="4148878"/>
            <a:ext cx="734330" cy="4385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 b="1" dirty="0">
                <a:solidFill>
                  <a:schemeClr val="bg1">
                    <a:lumMod val="85000"/>
                  </a:schemeClr>
                </a:solidFill>
                <a:latin typeface="+mj-lt"/>
                <a:ea typeface="Lato"/>
                <a:cs typeface="Lato"/>
                <a:sym typeface="Lato"/>
              </a:rPr>
              <a:t>06</a:t>
            </a:r>
            <a:endParaRPr sz="3600" dirty="0">
              <a:solidFill>
                <a:schemeClr val="bg1">
                  <a:lumMod val="85000"/>
                </a:schemeClr>
              </a:solidFill>
              <a:latin typeface="+mj-lt"/>
            </a:endParaRP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0F88B7A9-B82F-3519-C3CB-24EAC2B10516}"/>
              </a:ext>
            </a:extLst>
          </p:cNvPr>
          <p:cNvSpPr txBox="1"/>
          <p:nvPr/>
        </p:nvSpPr>
        <p:spPr>
          <a:xfrm>
            <a:off x="4115878" y="5288809"/>
            <a:ext cx="1321993" cy="3631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sz="1600" b="1" dirty="0">
                <a:solidFill>
                  <a:schemeClr val="bg1">
                    <a:lumMod val="50000"/>
                  </a:schemeClr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Project F</a:t>
            </a:r>
          </a:p>
        </p:txBody>
      </p:sp>
      <p:sp>
        <p:nvSpPr>
          <p:cNvPr id="74" name="Google Shape;216;p57">
            <a:extLst>
              <a:ext uri="{FF2B5EF4-FFF2-40B4-BE49-F238E27FC236}">
                <a16:creationId xmlns:a16="http://schemas.microsoft.com/office/drawing/2014/main" id="{F657EF2C-6C55-E94C-9164-CEF8F71B7B12}"/>
              </a:ext>
            </a:extLst>
          </p:cNvPr>
          <p:cNvSpPr txBox="1"/>
          <p:nvPr/>
        </p:nvSpPr>
        <p:spPr>
          <a:xfrm>
            <a:off x="4153978" y="5621599"/>
            <a:ext cx="470575" cy="2384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spAutoFit/>
          </a:bodyPr>
          <a:lstStyle/>
          <a:p>
            <a:pPr marL="0" marR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bg1">
                    <a:lumMod val="50000"/>
                  </a:schemeClr>
                </a:solidFill>
                <a:ea typeface="Lato"/>
                <a:cs typeface="Lato"/>
                <a:sym typeface="Lato"/>
              </a:rPr>
              <a:t>Next</a:t>
            </a:r>
            <a:endParaRPr sz="1100">
              <a:solidFill>
                <a:schemeClr val="bg1">
                  <a:lumMod val="50000"/>
                </a:schemeClr>
              </a:solidFill>
              <a:ea typeface="Lato"/>
              <a:cs typeface="Lato"/>
              <a:sym typeface="Lato"/>
            </a:endParaRPr>
          </a:p>
        </p:txBody>
      </p:sp>
      <p:sp>
        <p:nvSpPr>
          <p:cNvPr id="75" name="Google Shape;217;p57">
            <a:extLst>
              <a:ext uri="{FF2B5EF4-FFF2-40B4-BE49-F238E27FC236}">
                <a16:creationId xmlns:a16="http://schemas.microsoft.com/office/drawing/2014/main" id="{BE4FABD8-2C31-6C38-E79C-ECCD82D6E52D}"/>
              </a:ext>
            </a:extLst>
          </p:cNvPr>
          <p:cNvSpPr/>
          <p:nvPr/>
        </p:nvSpPr>
        <p:spPr>
          <a:xfrm>
            <a:off x="4633179" y="5669260"/>
            <a:ext cx="51430" cy="100257"/>
          </a:xfrm>
          <a:custGeom>
            <a:avLst/>
            <a:gdLst/>
            <a:ahLst/>
            <a:cxnLst/>
            <a:rect l="l" t="t" r="r" b="b"/>
            <a:pathLst>
              <a:path w="107" h="208" extrusionOk="0">
                <a:moveTo>
                  <a:pt x="106" y="101"/>
                </a:moveTo>
                <a:cubicBezTo>
                  <a:pt x="7" y="1"/>
                  <a:pt x="7" y="1"/>
                  <a:pt x="7" y="1"/>
                </a:cubicBezTo>
                <a:cubicBezTo>
                  <a:pt x="5" y="0"/>
                  <a:pt x="3" y="0"/>
                  <a:pt x="1" y="1"/>
                </a:cubicBezTo>
                <a:cubicBezTo>
                  <a:pt x="0" y="3"/>
                  <a:pt x="0" y="5"/>
                  <a:pt x="1" y="7"/>
                </a:cubicBezTo>
                <a:cubicBezTo>
                  <a:pt x="98" y="104"/>
                  <a:pt x="98" y="104"/>
                  <a:pt x="98" y="104"/>
                </a:cubicBezTo>
                <a:cubicBezTo>
                  <a:pt x="1" y="201"/>
                  <a:pt x="1" y="201"/>
                  <a:pt x="1" y="201"/>
                </a:cubicBezTo>
                <a:cubicBezTo>
                  <a:pt x="0" y="202"/>
                  <a:pt x="0" y="205"/>
                  <a:pt x="1" y="206"/>
                </a:cubicBezTo>
                <a:cubicBezTo>
                  <a:pt x="2" y="207"/>
                  <a:pt x="3" y="208"/>
                  <a:pt x="4" y="208"/>
                </a:cubicBezTo>
                <a:cubicBezTo>
                  <a:pt x="5" y="208"/>
                  <a:pt x="6" y="207"/>
                  <a:pt x="7" y="206"/>
                </a:cubicBezTo>
                <a:cubicBezTo>
                  <a:pt x="106" y="107"/>
                  <a:pt x="106" y="107"/>
                  <a:pt x="106" y="107"/>
                </a:cubicBezTo>
                <a:cubicBezTo>
                  <a:pt x="107" y="106"/>
                  <a:pt x="107" y="105"/>
                  <a:pt x="107" y="104"/>
                </a:cubicBezTo>
                <a:cubicBezTo>
                  <a:pt x="107" y="103"/>
                  <a:pt x="107" y="102"/>
                  <a:pt x="106" y="101"/>
                </a:cubicBezTo>
                <a:close/>
              </a:path>
            </a:pathLst>
          </a:custGeom>
          <a:solidFill>
            <a:srgbClr val="A5A5A5"/>
          </a:solidFill>
          <a:ln w="9525" cap="flat" cmpd="sng">
            <a:solidFill>
              <a:schemeClr val="bg1">
                <a:lumMod val="65000"/>
              </a:schemeClr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bg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82" name="Google Shape;260;p60">
            <a:extLst>
              <a:ext uri="{FF2B5EF4-FFF2-40B4-BE49-F238E27FC236}">
                <a16:creationId xmlns:a16="http://schemas.microsoft.com/office/drawing/2014/main" id="{A0471DA0-7C30-9EAA-5DC5-3FFA5EDD96E5}"/>
              </a:ext>
            </a:extLst>
          </p:cNvPr>
          <p:cNvSpPr/>
          <p:nvPr/>
        </p:nvSpPr>
        <p:spPr>
          <a:xfrm>
            <a:off x="9824036" y="4166153"/>
            <a:ext cx="734330" cy="4385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 b="1" dirty="0">
                <a:solidFill>
                  <a:schemeClr val="bg1">
                    <a:lumMod val="85000"/>
                  </a:schemeClr>
                </a:solidFill>
                <a:latin typeface="+mj-lt"/>
                <a:ea typeface="Lato"/>
                <a:cs typeface="Lato"/>
                <a:sym typeface="Lato"/>
              </a:rPr>
              <a:t>08</a:t>
            </a:r>
            <a:endParaRPr sz="3600" dirty="0">
              <a:solidFill>
                <a:schemeClr val="bg1">
                  <a:lumMod val="85000"/>
                </a:schemeClr>
              </a:solidFill>
              <a:latin typeface="+mj-lt"/>
            </a:endParaRP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040C4FB8-BBEF-E9CE-E84A-E1C7FC667850}"/>
              </a:ext>
            </a:extLst>
          </p:cNvPr>
          <p:cNvSpPr txBox="1"/>
          <p:nvPr/>
        </p:nvSpPr>
        <p:spPr>
          <a:xfrm>
            <a:off x="8702069" y="5306084"/>
            <a:ext cx="1321993" cy="3631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sz="1600" b="1" dirty="0">
                <a:solidFill>
                  <a:schemeClr val="bg1">
                    <a:lumMod val="50000"/>
                  </a:schemeClr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Project H</a:t>
            </a:r>
          </a:p>
        </p:txBody>
      </p:sp>
      <p:sp>
        <p:nvSpPr>
          <p:cNvPr id="84" name="Google Shape;216;p57">
            <a:extLst>
              <a:ext uri="{FF2B5EF4-FFF2-40B4-BE49-F238E27FC236}">
                <a16:creationId xmlns:a16="http://schemas.microsoft.com/office/drawing/2014/main" id="{EADBB880-F612-F253-00E1-0F3B6E1923F6}"/>
              </a:ext>
            </a:extLst>
          </p:cNvPr>
          <p:cNvSpPr txBox="1"/>
          <p:nvPr/>
        </p:nvSpPr>
        <p:spPr>
          <a:xfrm>
            <a:off x="8740169" y="5638874"/>
            <a:ext cx="470575" cy="2384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spAutoFit/>
          </a:bodyPr>
          <a:lstStyle/>
          <a:p>
            <a:pPr marL="0" marR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bg1">
                    <a:lumMod val="50000"/>
                  </a:schemeClr>
                </a:solidFill>
                <a:ea typeface="Lato"/>
                <a:cs typeface="Lato"/>
                <a:sym typeface="Lato"/>
              </a:rPr>
              <a:t>Next</a:t>
            </a:r>
            <a:endParaRPr sz="1100">
              <a:solidFill>
                <a:schemeClr val="bg1">
                  <a:lumMod val="50000"/>
                </a:schemeClr>
              </a:solidFill>
              <a:ea typeface="Lato"/>
              <a:cs typeface="Lato"/>
              <a:sym typeface="Lato"/>
            </a:endParaRPr>
          </a:p>
        </p:txBody>
      </p:sp>
      <p:sp>
        <p:nvSpPr>
          <p:cNvPr id="85" name="Google Shape;217;p57">
            <a:extLst>
              <a:ext uri="{FF2B5EF4-FFF2-40B4-BE49-F238E27FC236}">
                <a16:creationId xmlns:a16="http://schemas.microsoft.com/office/drawing/2014/main" id="{9C360E0D-69A8-5298-D6D4-688DD19E541B}"/>
              </a:ext>
            </a:extLst>
          </p:cNvPr>
          <p:cNvSpPr/>
          <p:nvPr/>
        </p:nvSpPr>
        <p:spPr>
          <a:xfrm>
            <a:off x="9219370" y="5686535"/>
            <a:ext cx="51430" cy="100257"/>
          </a:xfrm>
          <a:custGeom>
            <a:avLst/>
            <a:gdLst/>
            <a:ahLst/>
            <a:cxnLst/>
            <a:rect l="l" t="t" r="r" b="b"/>
            <a:pathLst>
              <a:path w="107" h="208" extrusionOk="0">
                <a:moveTo>
                  <a:pt x="106" y="101"/>
                </a:moveTo>
                <a:cubicBezTo>
                  <a:pt x="7" y="1"/>
                  <a:pt x="7" y="1"/>
                  <a:pt x="7" y="1"/>
                </a:cubicBezTo>
                <a:cubicBezTo>
                  <a:pt x="5" y="0"/>
                  <a:pt x="3" y="0"/>
                  <a:pt x="1" y="1"/>
                </a:cubicBezTo>
                <a:cubicBezTo>
                  <a:pt x="0" y="3"/>
                  <a:pt x="0" y="5"/>
                  <a:pt x="1" y="7"/>
                </a:cubicBezTo>
                <a:cubicBezTo>
                  <a:pt x="98" y="104"/>
                  <a:pt x="98" y="104"/>
                  <a:pt x="98" y="104"/>
                </a:cubicBezTo>
                <a:cubicBezTo>
                  <a:pt x="1" y="201"/>
                  <a:pt x="1" y="201"/>
                  <a:pt x="1" y="201"/>
                </a:cubicBezTo>
                <a:cubicBezTo>
                  <a:pt x="0" y="202"/>
                  <a:pt x="0" y="205"/>
                  <a:pt x="1" y="206"/>
                </a:cubicBezTo>
                <a:cubicBezTo>
                  <a:pt x="2" y="207"/>
                  <a:pt x="3" y="208"/>
                  <a:pt x="4" y="208"/>
                </a:cubicBezTo>
                <a:cubicBezTo>
                  <a:pt x="5" y="208"/>
                  <a:pt x="6" y="207"/>
                  <a:pt x="7" y="206"/>
                </a:cubicBezTo>
                <a:cubicBezTo>
                  <a:pt x="106" y="107"/>
                  <a:pt x="106" y="107"/>
                  <a:pt x="106" y="107"/>
                </a:cubicBezTo>
                <a:cubicBezTo>
                  <a:pt x="107" y="106"/>
                  <a:pt x="107" y="105"/>
                  <a:pt x="107" y="104"/>
                </a:cubicBezTo>
                <a:cubicBezTo>
                  <a:pt x="107" y="103"/>
                  <a:pt x="107" y="102"/>
                  <a:pt x="106" y="101"/>
                </a:cubicBezTo>
                <a:close/>
              </a:path>
            </a:pathLst>
          </a:custGeom>
          <a:solidFill>
            <a:srgbClr val="A5A5A5"/>
          </a:solidFill>
          <a:ln w="9525" cap="flat" cmpd="sng">
            <a:solidFill>
              <a:schemeClr val="bg1">
                <a:lumMod val="65000"/>
              </a:schemeClr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bg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87" name="Google Shape;260;p60">
            <a:extLst>
              <a:ext uri="{FF2B5EF4-FFF2-40B4-BE49-F238E27FC236}">
                <a16:creationId xmlns:a16="http://schemas.microsoft.com/office/drawing/2014/main" id="{7C2B49E9-BDDE-D9ED-BB30-5355369AB8C7}"/>
              </a:ext>
            </a:extLst>
          </p:cNvPr>
          <p:cNvSpPr/>
          <p:nvPr/>
        </p:nvSpPr>
        <p:spPr>
          <a:xfrm>
            <a:off x="2923270" y="1924118"/>
            <a:ext cx="734330" cy="4385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 b="1" dirty="0">
                <a:solidFill>
                  <a:schemeClr val="bg1">
                    <a:lumMod val="85000"/>
                  </a:schemeClr>
                </a:solidFill>
                <a:latin typeface="+mj-lt"/>
                <a:ea typeface="Lato"/>
                <a:cs typeface="Lato"/>
                <a:sym typeface="Lato"/>
              </a:rPr>
              <a:t>01</a:t>
            </a:r>
            <a:endParaRPr sz="3600" dirty="0">
              <a:solidFill>
                <a:schemeClr val="bg1">
                  <a:lumMod val="85000"/>
                </a:schemeClr>
              </a:solidFill>
              <a:latin typeface="+mj-lt"/>
            </a:endParaRPr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E4128FC1-08E5-4E13-D495-B92F18D386F1}"/>
              </a:ext>
            </a:extLst>
          </p:cNvPr>
          <p:cNvSpPr txBox="1"/>
          <p:nvPr/>
        </p:nvSpPr>
        <p:spPr>
          <a:xfrm>
            <a:off x="1801303" y="3064049"/>
            <a:ext cx="1321993" cy="3631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sz="1600" b="1" dirty="0">
                <a:solidFill>
                  <a:schemeClr val="bg1">
                    <a:lumMod val="50000"/>
                  </a:schemeClr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Project A</a:t>
            </a:r>
          </a:p>
        </p:txBody>
      </p:sp>
      <p:sp>
        <p:nvSpPr>
          <p:cNvPr id="89" name="Google Shape;216;p57">
            <a:extLst>
              <a:ext uri="{FF2B5EF4-FFF2-40B4-BE49-F238E27FC236}">
                <a16:creationId xmlns:a16="http://schemas.microsoft.com/office/drawing/2014/main" id="{CB162454-6828-6A5A-7A89-3FDEA9C27B00}"/>
              </a:ext>
            </a:extLst>
          </p:cNvPr>
          <p:cNvSpPr txBox="1"/>
          <p:nvPr/>
        </p:nvSpPr>
        <p:spPr>
          <a:xfrm>
            <a:off x="1839403" y="3396839"/>
            <a:ext cx="470575" cy="2384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spAutoFit/>
          </a:bodyPr>
          <a:lstStyle/>
          <a:p>
            <a:pPr marL="0" marR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bg1">
                    <a:lumMod val="50000"/>
                  </a:schemeClr>
                </a:solidFill>
                <a:ea typeface="Lato"/>
                <a:cs typeface="Lato"/>
                <a:sym typeface="Lato"/>
              </a:rPr>
              <a:t>Next</a:t>
            </a:r>
            <a:endParaRPr sz="1100">
              <a:solidFill>
                <a:schemeClr val="bg1">
                  <a:lumMod val="50000"/>
                </a:schemeClr>
              </a:solidFill>
              <a:ea typeface="Lato"/>
              <a:cs typeface="Lato"/>
              <a:sym typeface="Lato"/>
            </a:endParaRPr>
          </a:p>
        </p:txBody>
      </p:sp>
      <p:sp>
        <p:nvSpPr>
          <p:cNvPr id="90" name="Google Shape;217;p57">
            <a:extLst>
              <a:ext uri="{FF2B5EF4-FFF2-40B4-BE49-F238E27FC236}">
                <a16:creationId xmlns:a16="http://schemas.microsoft.com/office/drawing/2014/main" id="{253ECAC9-F1F0-B16C-4C59-386890DA49F7}"/>
              </a:ext>
            </a:extLst>
          </p:cNvPr>
          <p:cNvSpPr/>
          <p:nvPr/>
        </p:nvSpPr>
        <p:spPr>
          <a:xfrm>
            <a:off x="2318604" y="3444500"/>
            <a:ext cx="51430" cy="100257"/>
          </a:xfrm>
          <a:custGeom>
            <a:avLst/>
            <a:gdLst/>
            <a:ahLst/>
            <a:cxnLst/>
            <a:rect l="l" t="t" r="r" b="b"/>
            <a:pathLst>
              <a:path w="107" h="208" extrusionOk="0">
                <a:moveTo>
                  <a:pt x="106" y="101"/>
                </a:moveTo>
                <a:cubicBezTo>
                  <a:pt x="7" y="1"/>
                  <a:pt x="7" y="1"/>
                  <a:pt x="7" y="1"/>
                </a:cubicBezTo>
                <a:cubicBezTo>
                  <a:pt x="5" y="0"/>
                  <a:pt x="3" y="0"/>
                  <a:pt x="1" y="1"/>
                </a:cubicBezTo>
                <a:cubicBezTo>
                  <a:pt x="0" y="3"/>
                  <a:pt x="0" y="5"/>
                  <a:pt x="1" y="7"/>
                </a:cubicBezTo>
                <a:cubicBezTo>
                  <a:pt x="98" y="104"/>
                  <a:pt x="98" y="104"/>
                  <a:pt x="98" y="104"/>
                </a:cubicBezTo>
                <a:cubicBezTo>
                  <a:pt x="1" y="201"/>
                  <a:pt x="1" y="201"/>
                  <a:pt x="1" y="201"/>
                </a:cubicBezTo>
                <a:cubicBezTo>
                  <a:pt x="0" y="202"/>
                  <a:pt x="0" y="205"/>
                  <a:pt x="1" y="206"/>
                </a:cubicBezTo>
                <a:cubicBezTo>
                  <a:pt x="2" y="207"/>
                  <a:pt x="3" y="208"/>
                  <a:pt x="4" y="208"/>
                </a:cubicBezTo>
                <a:cubicBezTo>
                  <a:pt x="5" y="208"/>
                  <a:pt x="6" y="207"/>
                  <a:pt x="7" y="206"/>
                </a:cubicBezTo>
                <a:cubicBezTo>
                  <a:pt x="106" y="107"/>
                  <a:pt x="106" y="107"/>
                  <a:pt x="106" y="107"/>
                </a:cubicBezTo>
                <a:cubicBezTo>
                  <a:pt x="107" y="106"/>
                  <a:pt x="107" y="105"/>
                  <a:pt x="107" y="104"/>
                </a:cubicBezTo>
                <a:cubicBezTo>
                  <a:pt x="107" y="103"/>
                  <a:pt x="107" y="102"/>
                  <a:pt x="106" y="101"/>
                </a:cubicBezTo>
                <a:close/>
              </a:path>
            </a:pathLst>
          </a:custGeom>
          <a:solidFill>
            <a:srgbClr val="A5A5A5"/>
          </a:solidFill>
          <a:ln w="9525" cap="flat" cmpd="sng">
            <a:solidFill>
              <a:schemeClr val="bg1">
                <a:lumMod val="65000"/>
              </a:schemeClr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bg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91" name="Google Shape;376;p48">
            <a:extLst>
              <a:ext uri="{FF2B5EF4-FFF2-40B4-BE49-F238E27FC236}">
                <a16:creationId xmlns:a16="http://schemas.microsoft.com/office/drawing/2014/main" id="{4E2BFE15-D305-591F-E153-11BCE62C5303}"/>
              </a:ext>
            </a:extLst>
          </p:cNvPr>
          <p:cNvSpPr/>
          <p:nvPr/>
        </p:nvSpPr>
        <p:spPr>
          <a:xfrm>
            <a:off x="6438557" y="4620960"/>
            <a:ext cx="788853" cy="262187"/>
          </a:xfrm>
          <a:prstGeom prst="roundRect">
            <a:avLst>
              <a:gd name="adj" fmla="val 50000"/>
            </a:avLst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id" sz="1200" dirty="0">
                <a:solidFill>
                  <a:schemeClr val="lt1"/>
                </a:solidFill>
                <a:latin typeface="+mj-lt"/>
                <a:ea typeface="Calibri"/>
                <a:cs typeface="Calibri"/>
                <a:sym typeface="Calibri"/>
              </a:rPr>
              <a:t>202</a:t>
            </a:r>
            <a:r>
              <a:rPr lang="en-US" sz="1200" dirty="0">
                <a:solidFill>
                  <a:schemeClr val="lt1"/>
                </a:solidFill>
                <a:latin typeface="+mj-lt"/>
                <a:ea typeface="Calibri"/>
                <a:cs typeface="Calibri"/>
                <a:sym typeface="Calibri"/>
              </a:rPr>
              <a:t>3</a:t>
            </a:r>
            <a:endParaRPr sz="1200" dirty="0">
              <a:latin typeface="+mj-lt"/>
            </a:endParaRPr>
          </a:p>
        </p:txBody>
      </p:sp>
      <p:sp>
        <p:nvSpPr>
          <p:cNvPr id="92" name="Google Shape;1087;p79">
            <a:extLst>
              <a:ext uri="{FF2B5EF4-FFF2-40B4-BE49-F238E27FC236}">
                <a16:creationId xmlns:a16="http://schemas.microsoft.com/office/drawing/2014/main" id="{C00AAAC9-CD64-3700-CC67-648C2240E85A}"/>
              </a:ext>
            </a:extLst>
          </p:cNvPr>
          <p:cNvSpPr/>
          <p:nvPr/>
        </p:nvSpPr>
        <p:spPr>
          <a:xfrm>
            <a:off x="6373089" y="4962967"/>
            <a:ext cx="1329213" cy="2077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b="1">
                <a:solidFill>
                  <a:schemeClr val="bg1"/>
                </a:solidFill>
                <a:latin typeface="+mj-lt"/>
                <a:ea typeface="Lato"/>
                <a:cs typeface="Lato"/>
                <a:sym typeface="Lato"/>
              </a:rPr>
              <a:t>Description Text</a:t>
            </a:r>
            <a:endParaRPr sz="1200" b="1">
              <a:solidFill>
                <a:schemeClr val="bg1"/>
              </a:solidFill>
              <a:latin typeface="+mj-lt"/>
              <a:ea typeface="Lato"/>
              <a:cs typeface="Lato"/>
              <a:sym typeface="Lato"/>
            </a:endParaRPr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5416A64B-19D1-6845-6F33-A1B28FC7C364}"/>
              </a:ext>
            </a:extLst>
          </p:cNvPr>
          <p:cNvSpPr txBox="1"/>
          <p:nvPr/>
        </p:nvSpPr>
        <p:spPr>
          <a:xfrm>
            <a:off x="6355505" y="5169651"/>
            <a:ext cx="1928171" cy="690445"/>
          </a:xfrm>
          <a:prstGeom prst="rect">
            <a:avLst/>
          </a:prstGeom>
          <a:noFill/>
        </p:spPr>
        <p:txBody>
          <a:bodyPr wrap="square" anchor="t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100" dirty="0">
                <a:solidFill>
                  <a:schemeClr val="bg1"/>
                </a:solidFill>
                <a:cs typeface="Segoe UI" panose="020B0502040204020203" pitchFamily="34" charset="0"/>
              </a:rPr>
              <a:t>Lorem ipsum dolor sit </a:t>
            </a:r>
            <a:r>
              <a:rPr lang="en-US" sz="1100" dirty="0" err="1">
                <a:solidFill>
                  <a:schemeClr val="bg1"/>
                </a:solidFill>
                <a:cs typeface="Segoe UI" panose="020B0502040204020203" pitchFamily="34" charset="0"/>
              </a:rPr>
              <a:t>amet</a:t>
            </a:r>
            <a:r>
              <a:rPr lang="en-US" sz="1100" dirty="0">
                <a:solidFill>
                  <a:schemeClr val="bg1"/>
                </a:solidFill>
                <a:cs typeface="Segoe UI" panose="020B0502040204020203" pitchFamily="34" charset="0"/>
              </a:rPr>
              <a:t>, </a:t>
            </a:r>
            <a:r>
              <a:rPr lang="en-US" sz="1100" dirty="0" err="1">
                <a:solidFill>
                  <a:schemeClr val="bg1"/>
                </a:solidFill>
                <a:cs typeface="Segoe UI" panose="020B0502040204020203" pitchFamily="34" charset="0"/>
              </a:rPr>
              <a:t>consectetuer</a:t>
            </a:r>
            <a:r>
              <a:rPr lang="en-US" sz="1100" dirty="0">
                <a:solidFill>
                  <a:schemeClr val="bg1"/>
                </a:solidFill>
                <a:cs typeface="Segoe UI" panose="020B0502040204020203" pitchFamily="34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cs typeface="Segoe UI" panose="020B0502040204020203" pitchFamily="34" charset="0"/>
              </a:rPr>
              <a:t>adipiscing</a:t>
            </a:r>
            <a:r>
              <a:rPr lang="en-US" sz="1100" dirty="0">
                <a:solidFill>
                  <a:schemeClr val="bg1"/>
                </a:solidFill>
                <a:cs typeface="Segoe UI" panose="020B0502040204020203" pitchFamily="34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cs typeface="Segoe UI" panose="020B0502040204020203" pitchFamily="34" charset="0"/>
              </a:rPr>
              <a:t>elit</a:t>
            </a:r>
            <a:r>
              <a:rPr lang="en-US" sz="1100" dirty="0">
                <a:solidFill>
                  <a:schemeClr val="bg1"/>
                </a:solidFill>
                <a:cs typeface="Segoe UI" panose="020B0502040204020203" pitchFamily="34" charset="0"/>
              </a:rPr>
              <a:t>. </a:t>
            </a:r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77BE4C1E-683B-3CAC-1C7E-14FA17983E3C}"/>
              </a:ext>
            </a:extLst>
          </p:cNvPr>
          <p:cNvSpPr txBox="1"/>
          <p:nvPr/>
        </p:nvSpPr>
        <p:spPr>
          <a:xfrm>
            <a:off x="7469527" y="4125417"/>
            <a:ext cx="814149" cy="2954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10000"/>
              </a:lnSpc>
            </a:pPr>
            <a:r>
              <a:rPr lang="en-US" sz="1200" b="1" dirty="0">
                <a:solidFill>
                  <a:schemeClr val="bg1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1 Jul</a:t>
            </a:r>
          </a:p>
        </p:txBody>
      </p:sp>
    </p:spTree>
    <p:extLst>
      <p:ext uri="{BB962C8B-B14F-4D97-AF65-F5344CB8AC3E}">
        <p14:creationId xmlns:p14="http://schemas.microsoft.com/office/powerpoint/2010/main" val="178593872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41AF6CD9-DFD4-DA93-99EA-D8AE2D2FE22A}"/>
              </a:ext>
            </a:extLst>
          </p:cNvPr>
          <p:cNvSpPr/>
          <p:nvPr/>
        </p:nvSpPr>
        <p:spPr>
          <a:xfrm>
            <a:off x="1544128" y="1613140"/>
            <a:ext cx="2201527" cy="222476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4E038EB0-F644-9464-635A-B8FD40949AC2}"/>
              </a:ext>
            </a:extLst>
          </p:cNvPr>
          <p:cNvSpPr/>
          <p:nvPr/>
        </p:nvSpPr>
        <p:spPr>
          <a:xfrm>
            <a:off x="1544128" y="3917248"/>
            <a:ext cx="2201527" cy="222476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8810D6F4-7DAD-C0C2-4216-E8AB9FE78DE0}"/>
              </a:ext>
            </a:extLst>
          </p:cNvPr>
          <p:cNvSpPr/>
          <p:nvPr/>
        </p:nvSpPr>
        <p:spPr>
          <a:xfrm>
            <a:off x="3843908" y="1613140"/>
            <a:ext cx="2201527" cy="222476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0D91773-5CF5-A3C9-A97A-28B480531EF6}"/>
              </a:ext>
            </a:extLst>
          </p:cNvPr>
          <p:cNvSpPr/>
          <p:nvPr/>
        </p:nvSpPr>
        <p:spPr>
          <a:xfrm>
            <a:off x="3843908" y="3917248"/>
            <a:ext cx="2201527" cy="222476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7BCF55A-7043-7C94-11B9-F408783C5916}"/>
              </a:ext>
            </a:extLst>
          </p:cNvPr>
          <p:cNvSpPr/>
          <p:nvPr/>
        </p:nvSpPr>
        <p:spPr>
          <a:xfrm>
            <a:off x="6143689" y="1613140"/>
            <a:ext cx="2201527" cy="222476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29957B4C-52A0-E09F-9503-63C11D48D1BD}"/>
              </a:ext>
            </a:extLst>
          </p:cNvPr>
          <p:cNvSpPr/>
          <p:nvPr/>
        </p:nvSpPr>
        <p:spPr>
          <a:xfrm>
            <a:off x="6143689" y="3917248"/>
            <a:ext cx="2201527" cy="222476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68F6BDD-C364-3095-CFE3-FC95F1CE77AC}"/>
              </a:ext>
            </a:extLst>
          </p:cNvPr>
          <p:cNvSpPr/>
          <p:nvPr/>
        </p:nvSpPr>
        <p:spPr>
          <a:xfrm>
            <a:off x="8443469" y="1613140"/>
            <a:ext cx="2201527" cy="222476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74C698FB-AAE7-6FC6-D630-8178B402490D}"/>
              </a:ext>
            </a:extLst>
          </p:cNvPr>
          <p:cNvSpPr/>
          <p:nvPr/>
        </p:nvSpPr>
        <p:spPr>
          <a:xfrm>
            <a:off x="8443469" y="3917248"/>
            <a:ext cx="2201527" cy="2224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FBFE2FE-4E75-6D3D-17B7-AE3D84DE44FA}"/>
              </a:ext>
            </a:extLst>
          </p:cNvPr>
          <p:cNvSpPr txBox="1"/>
          <p:nvPr/>
        </p:nvSpPr>
        <p:spPr>
          <a:xfrm>
            <a:off x="3033262" y="569522"/>
            <a:ext cx="6141379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3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Table Infographic</a:t>
            </a:r>
          </a:p>
        </p:txBody>
      </p:sp>
      <p:sp>
        <p:nvSpPr>
          <p:cNvPr id="87" name="Google Shape;260;p60">
            <a:extLst>
              <a:ext uri="{FF2B5EF4-FFF2-40B4-BE49-F238E27FC236}">
                <a16:creationId xmlns:a16="http://schemas.microsoft.com/office/drawing/2014/main" id="{D967BAFE-14B9-E395-C26D-DF6DC0ECADAB}"/>
              </a:ext>
            </a:extLst>
          </p:cNvPr>
          <p:cNvSpPr/>
          <p:nvPr/>
        </p:nvSpPr>
        <p:spPr>
          <a:xfrm>
            <a:off x="5237845" y="1906843"/>
            <a:ext cx="734330" cy="4385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 b="1" dirty="0">
                <a:solidFill>
                  <a:schemeClr val="bg1">
                    <a:lumMod val="85000"/>
                  </a:schemeClr>
                </a:solidFill>
                <a:latin typeface="+mj-lt"/>
                <a:ea typeface="Lato"/>
                <a:cs typeface="Lato"/>
                <a:sym typeface="Lato"/>
              </a:rPr>
              <a:t>02</a:t>
            </a:r>
            <a:endParaRPr sz="3600" dirty="0">
              <a:solidFill>
                <a:schemeClr val="bg1">
                  <a:lumMod val="85000"/>
                </a:schemeClr>
              </a:solidFill>
              <a:latin typeface="+mj-lt"/>
            </a:endParaRPr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A9301C6B-2723-4945-8A35-A9706AD0F319}"/>
              </a:ext>
            </a:extLst>
          </p:cNvPr>
          <p:cNvSpPr txBox="1"/>
          <p:nvPr/>
        </p:nvSpPr>
        <p:spPr>
          <a:xfrm>
            <a:off x="4115878" y="3046774"/>
            <a:ext cx="1321993" cy="3631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sz="1600" b="1" dirty="0">
                <a:solidFill>
                  <a:schemeClr val="bg1">
                    <a:lumMod val="50000"/>
                  </a:schemeClr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Project B</a:t>
            </a:r>
          </a:p>
        </p:txBody>
      </p:sp>
      <p:sp>
        <p:nvSpPr>
          <p:cNvPr id="89" name="Google Shape;216;p57">
            <a:extLst>
              <a:ext uri="{FF2B5EF4-FFF2-40B4-BE49-F238E27FC236}">
                <a16:creationId xmlns:a16="http://schemas.microsoft.com/office/drawing/2014/main" id="{780862FF-9113-A764-C69D-38568620881F}"/>
              </a:ext>
            </a:extLst>
          </p:cNvPr>
          <p:cNvSpPr txBox="1"/>
          <p:nvPr/>
        </p:nvSpPr>
        <p:spPr>
          <a:xfrm>
            <a:off x="4153978" y="3379564"/>
            <a:ext cx="470575" cy="2384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spAutoFit/>
          </a:bodyPr>
          <a:lstStyle/>
          <a:p>
            <a:pPr marL="0" marR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bg1">
                    <a:lumMod val="50000"/>
                  </a:schemeClr>
                </a:solidFill>
                <a:ea typeface="Lato"/>
                <a:cs typeface="Lato"/>
                <a:sym typeface="Lato"/>
              </a:rPr>
              <a:t>Next</a:t>
            </a:r>
            <a:endParaRPr sz="1100">
              <a:solidFill>
                <a:schemeClr val="bg1">
                  <a:lumMod val="50000"/>
                </a:schemeClr>
              </a:solidFill>
              <a:ea typeface="Lato"/>
              <a:cs typeface="Lato"/>
              <a:sym typeface="Lato"/>
            </a:endParaRPr>
          </a:p>
        </p:txBody>
      </p:sp>
      <p:sp>
        <p:nvSpPr>
          <p:cNvPr id="90" name="Google Shape;217;p57">
            <a:extLst>
              <a:ext uri="{FF2B5EF4-FFF2-40B4-BE49-F238E27FC236}">
                <a16:creationId xmlns:a16="http://schemas.microsoft.com/office/drawing/2014/main" id="{2F176052-728A-043B-2073-6D653DEBC9B5}"/>
              </a:ext>
            </a:extLst>
          </p:cNvPr>
          <p:cNvSpPr/>
          <p:nvPr/>
        </p:nvSpPr>
        <p:spPr>
          <a:xfrm>
            <a:off x="4633179" y="3427225"/>
            <a:ext cx="51430" cy="100257"/>
          </a:xfrm>
          <a:custGeom>
            <a:avLst/>
            <a:gdLst/>
            <a:ahLst/>
            <a:cxnLst/>
            <a:rect l="l" t="t" r="r" b="b"/>
            <a:pathLst>
              <a:path w="107" h="208" extrusionOk="0">
                <a:moveTo>
                  <a:pt x="106" y="101"/>
                </a:moveTo>
                <a:cubicBezTo>
                  <a:pt x="7" y="1"/>
                  <a:pt x="7" y="1"/>
                  <a:pt x="7" y="1"/>
                </a:cubicBezTo>
                <a:cubicBezTo>
                  <a:pt x="5" y="0"/>
                  <a:pt x="3" y="0"/>
                  <a:pt x="1" y="1"/>
                </a:cubicBezTo>
                <a:cubicBezTo>
                  <a:pt x="0" y="3"/>
                  <a:pt x="0" y="5"/>
                  <a:pt x="1" y="7"/>
                </a:cubicBezTo>
                <a:cubicBezTo>
                  <a:pt x="98" y="104"/>
                  <a:pt x="98" y="104"/>
                  <a:pt x="98" y="104"/>
                </a:cubicBezTo>
                <a:cubicBezTo>
                  <a:pt x="1" y="201"/>
                  <a:pt x="1" y="201"/>
                  <a:pt x="1" y="201"/>
                </a:cubicBezTo>
                <a:cubicBezTo>
                  <a:pt x="0" y="202"/>
                  <a:pt x="0" y="205"/>
                  <a:pt x="1" y="206"/>
                </a:cubicBezTo>
                <a:cubicBezTo>
                  <a:pt x="2" y="207"/>
                  <a:pt x="3" y="208"/>
                  <a:pt x="4" y="208"/>
                </a:cubicBezTo>
                <a:cubicBezTo>
                  <a:pt x="5" y="208"/>
                  <a:pt x="6" y="207"/>
                  <a:pt x="7" y="206"/>
                </a:cubicBezTo>
                <a:cubicBezTo>
                  <a:pt x="106" y="107"/>
                  <a:pt x="106" y="107"/>
                  <a:pt x="106" y="107"/>
                </a:cubicBezTo>
                <a:cubicBezTo>
                  <a:pt x="107" y="106"/>
                  <a:pt x="107" y="105"/>
                  <a:pt x="107" y="104"/>
                </a:cubicBezTo>
                <a:cubicBezTo>
                  <a:pt x="107" y="103"/>
                  <a:pt x="107" y="102"/>
                  <a:pt x="106" y="101"/>
                </a:cubicBezTo>
                <a:close/>
              </a:path>
            </a:pathLst>
          </a:custGeom>
          <a:solidFill>
            <a:srgbClr val="A5A5A5"/>
          </a:solidFill>
          <a:ln w="9525" cap="flat" cmpd="sng">
            <a:solidFill>
              <a:schemeClr val="bg1">
                <a:lumMod val="65000"/>
              </a:schemeClr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bg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92" name="Google Shape;260;p60">
            <a:extLst>
              <a:ext uri="{FF2B5EF4-FFF2-40B4-BE49-F238E27FC236}">
                <a16:creationId xmlns:a16="http://schemas.microsoft.com/office/drawing/2014/main" id="{4C9D4D86-5AB2-6135-1F4C-0D705898574C}"/>
              </a:ext>
            </a:extLst>
          </p:cNvPr>
          <p:cNvSpPr/>
          <p:nvPr/>
        </p:nvSpPr>
        <p:spPr>
          <a:xfrm>
            <a:off x="7509461" y="1924118"/>
            <a:ext cx="734330" cy="4385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 b="1" dirty="0">
                <a:solidFill>
                  <a:schemeClr val="bg1">
                    <a:lumMod val="85000"/>
                  </a:schemeClr>
                </a:solidFill>
                <a:latin typeface="+mj-lt"/>
                <a:ea typeface="Lato"/>
                <a:cs typeface="Lato"/>
                <a:sym typeface="Lato"/>
              </a:rPr>
              <a:t>03</a:t>
            </a:r>
            <a:endParaRPr sz="3600" dirty="0">
              <a:solidFill>
                <a:schemeClr val="bg1">
                  <a:lumMod val="85000"/>
                </a:schemeClr>
              </a:solidFill>
              <a:latin typeface="+mj-lt"/>
            </a:endParaRPr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D6FA2D9E-0478-D593-EE60-147DAA0EDFCC}"/>
              </a:ext>
            </a:extLst>
          </p:cNvPr>
          <p:cNvSpPr txBox="1"/>
          <p:nvPr/>
        </p:nvSpPr>
        <p:spPr>
          <a:xfrm>
            <a:off x="6387494" y="3064049"/>
            <a:ext cx="1321993" cy="3631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sz="1600" b="1" dirty="0">
                <a:solidFill>
                  <a:schemeClr val="bg1">
                    <a:lumMod val="50000"/>
                  </a:schemeClr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Project C</a:t>
            </a:r>
          </a:p>
        </p:txBody>
      </p:sp>
      <p:sp>
        <p:nvSpPr>
          <p:cNvPr id="94" name="Google Shape;216;p57">
            <a:extLst>
              <a:ext uri="{FF2B5EF4-FFF2-40B4-BE49-F238E27FC236}">
                <a16:creationId xmlns:a16="http://schemas.microsoft.com/office/drawing/2014/main" id="{07AF154E-5340-BC29-771E-0E4F87839150}"/>
              </a:ext>
            </a:extLst>
          </p:cNvPr>
          <p:cNvSpPr txBox="1"/>
          <p:nvPr/>
        </p:nvSpPr>
        <p:spPr>
          <a:xfrm>
            <a:off x="6425594" y="3396839"/>
            <a:ext cx="470575" cy="2384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spAutoFit/>
          </a:bodyPr>
          <a:lstStyle/>
          <a:p>
            <a:pPr marL="0" marR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bg1">
                    <a:lumMod val="50000"/>
                  </a:schemeClr>
                </a:solidFill>
                <a:ea typeface="Lato"/>
                <a:cs typeface="Lato"/>
                <a:sym typeface="Lato"/>
              </a:rPr>
              <a:t>Next</a:t>
            </a:r>
            <a:endParaRPr sz="1100">
              <a:solidFill>
                <a:schemeClr val="bg1">
                  <a:lumMod val="50000"/>
                </a:schemeClr>
              </a:solidFill>
              <a:ea typeface="Lato"/>
              <a:cs typeface="Lato"/>
              <a:sym typeface="Lato"/>
            </a:endParaRPr>
          </a:p>
        </p:txBody>
      </p:sp>
      <p:sp>
        <p:nvSpPr>
          <p:cNvPr id="95" name="Google Shape;217;p57">
            <a:extLst>
              <a:ext uri="{FF2B5EF4-FFF2-40B4-BE49-F238E27FC236}">
                <a16:creationId xmlns:a16="http://schemas.microsoft.com/office/drawing/2014/main" id="{6EF40D2C-E21D-9B24-742F-A029B2CC2A2B}"/>
              </a:ext>
            </a:extLst>
          </p:cNvPr>
          <p:cNvSpPr/>
          <p:nvPr/>
        </p:nvSpPr>
        <p:spPr>
          <a:xfrm>
            <a:off x="6904795" y="3444500"/>
            <a:ext cx="51430" cy="100257"/>
          </a:xfrm>
          <a:custGeom>
            <a:avLst/>
            <a:gdLst/>
            <a:ahLst/>
            <a:cxnLst/>
            <a:rect l="l" t="t" r="r" b="b"/>
            <a:pathLst>
              <a:path w="107" h="208" extrusionOk="0">
                <a:moveTo>
                  <a:pt x="106" y="101"/>
                </a:moveTo>
                <a:cubicBezTo>
                  <a:pt x="7" y="1"/>
                  <a:pt x="7" y="1"/>
                  <a:pt x="7" y="1"/>
                </a:cubicBezTo>
                <a:cubicBezTo>
                  <a:pt x="5" y="0"/>
                  <a:pt x="3" y="0"/>
                  <a:pt x="1" y="1"/>
                </a:cubicBezTo>
                <a:cubicBezTo>
                  <a:pt x="0" y="3"/>
                  <a:pt x="0" y="5"/>
                  <a:pt x="1" y="7"/>
                </a:cubicBezTo>
                <a:cubicBezTo>
                  <a:pt x="98" y="104"/>
                  <a:pt x="98" y="104"/>
                  <a:pt x="98" y="104"/>
                </a:cubicBezTo>
                <a:cubicBezTo>
                  <a:pt x="1" y="201"/>
                  <a:pt x="1" y="201"/>
                  <a:pt x="1" y="201"/>
                </a:cubicBezTo>
                <a:cubicBezTo>
                  <a:pt x="0" y="202"/>
                  <a:pt x="0" y="205"/>
                  <a:pt x="1" y="206"/>
                </a:cubicBezTo>
                <a:cubicBezTo>
                  <a:pt x="2" y="207"/>
                  <a:pt x="3" y="208"/>
                  <a:pt x="4" y="208"/>
                </a:cubicBezTo>
                <a:cubicBezTo>
                  <a:pt x="5" y="208"/>
                  <a:pt x="6" y="207"/>
                  <a:pt x="7" y="206"/>
                </a:cubicBezTo>
                <a:cubicBezTo>
                  <a:pt x="106" y="107"/>
                  <a:pt x="106" y="107"/>
                  <a:pt x="106" y="107"/>
                </a:cubicBezTo>
                <a:cubicBezTo>
                  <a:pt x="107" y="106"/>
                  <a:pt x="107" y="105"/>
                  <a:pt x="107" y="104"/>
                </a:cubicBezTo>
                <a:cubicBezTo>
                  <a:pt x="107" y="103"/>
                  <a:pt x="107" y="102"/>
                  <a:pt x="106" y="101"/>
                </a:cubicBezTo>
                <a:close/>
              </a:path>
            </a:pathLst>
          </a:custGeom>
          <a:solidFill>
            <a:srgbClr val="A5A5A5"/>
          </a:solidFill>
          <a:ln w="9525" cap="flat" cmpd="sng">
            <a:solidFill>
              <a:schemeClr val="bg1">
                <a:lumMod val="65000"/>
              </a:schemeClr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bg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97" name="Google Shape;260;p60">
            <a:extLst>
              <a:ext uri="{FF2B5EF4-FFF2-40B4-BE49-F238E27FC236}">
                <a16:creationId xmlns:a16="http://schemas.microsoft.com/office/drawing/2014/main" id="{98522205-3B16-270E-9093-2CDB1DBB48E8}"/>
              </a:ext>
            </a:extLst>
          </p:cNvPr>
          <p:cNvSpPr/>
          <p:nvPr/>
        </p:nvSpPr>
        <p:spPr>
          <a:xfrm>
            <a:off x="9824036" y="1924118"/>
            <a:ext cx="734330" cy="4385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 b="1" dirty="0">
                <a:solidFill>
                  <a:schemeClr val="bg1">
                    <a:lumMod val="85000"/>
                  </a:schemeClr>
                </a:solidFill>
                <a:latin typeface="+mj-lt"/>
                <a:ea typeface="Lato"/>
                <a:cs typeface="Lato"/>
                <a:sym typeface="Lato"/>
              </a:rPr>
              <a:t>04</a:t>
            </a:r>
            <a:endParaRPr sz="3600" dirty="0">
              <a:solidFill>
                <a:schemeClr val="bg1">
                  <a:lumMod val="85000"/>
                </a:schemeClr>
              </a:solidFill>
              <a:latin typeface="+mj-lt"/>
            </a:endParaRP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7F712949-CAEE-C00A-AE7E-1C8B8F0521A9}"/>
              </a:ext>
            </a:extLst>
          </p:cNvPr>
          <p:cNvSpPr txBox="1"/>
          <p:nvPr/>
        </p:nvSpPr>
        <p:spPr>
          <a:xfrm>
            <a:off x="8702069" y="3064049"/>
            <a:ext cx="1321993" cy="3631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sz="1600" b="1" dirty="0">
                <a:solidFill>
                  <a:schemeClr val="bg1">
                    <a:lumMod val="50000"/>
                  </a:schemeClr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Project D</a:t>
            </a:r>
          </a:p>
        </p:txBody>
      </p:sp>
      <p:sp>
        <p:nvSpPr>
          <p:cNvPr id="99" name="Google Shape;216;p57">
            <a:extLst>
              <a:ext uri="{FF2B5EF4-FFF2-40B4-BE49-F238E27FC236}">
                <a16:creationId xmlns:a16="http://schemas.microsoft.com/office/drawing/2014/main" id="{44390A7F-30E9-256B-CBD6-18370D37B84A}"/>
              </a:ext>
            </a:extLst>
          </p:cNvPr>
          <p:cNvSpPr txBox="1"/>
          <p:nvPr/>
        </p:nvSpPr>
        <p:spPr>
          <a:xfrm>
            <a:off x="8740169" y="3396839"/>
            <a:ext cx="470575" cy="2384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spAutoFit/>
          </a:bodyPr>
          <a:lstStyle/>
          <a:p>
            <a:pPr marL="0" marR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bg1">
                    <a:lumMod val="50000"/>
                  </a:schemeClr>
                </a:solidFill>
                <a:ea typeface="Lato"/>
                <a:cs typeface="Lato"/>
                <a:sym typeface="Lato"/>
              </a:rPr>
              <a:t>Next</a:t>
            </a:r>
            <a:endParaRPr sz="1100">
              <a:solidFill>
                <a:schemeClr val="bg1">
                  <a:lumMod val="50000"/>
                </a:schemeClr>
              </a:solidFill>
              <a:ea typeface="Lato"/>
              <a:cs typeface="Lato"/>
              <a:sym typeface="Lato"/>
            </a:endParaRPr>
          </a:p>
        </p:txBody>
      </p:sp>
      <p:sp>
        <p:nvSpPr>
          <p:cNvPr id="100" name="Google Shape;217;p57">
            <a:extLst>
              <a:ext uri="{FF2B5EF4-FFF2-40B4-BE49-F238E27FC236}">
                <a16:creationId xmlns:a16="http://schemas.microsoft.com/office/drawing/2014/main" id="{F54947B7-803E-E4F3-042D-87F74C892CD8}"/>
              </a:ext>
            </a:extLst>
          </p:cNvPr>
          <p:cNvSpPr/>
          <p:nvPr/>
        </p:nvSpPr>
        <p:spPr>
          <a:xfrm>
            <a:off x="9219370" y="3444500"/>
            <a:ext cx="51430" cy="100257"/>
          </a:xfrm>
          <a:custGeom>
            <a:avLst/>
            <a:gdLst/>
            <a:ahLst/>
            <a:cxnLst/>
            <a:rect l="l" t="t" r="r" b="b"/>
            <a:pathLst>
              <a:path w="107" h="208" extrusionOk="0">
                <a:moveTo>
                  <a:pt x="106" y="101"/>
                </a:moveTo>
                <a:cubicBezTo>
                  <a:pt x="7" y="1"/>
                  <a:pt x="7" y="1"/>
                  <a:pt x="7" y="1"/>
                </a:cubicBezTo>
                <a:cubicBezTo>
                  <a:pt x="5" y="0"/>
                  <a:pt x="3" y="0"/>
                  <a:pt x="1" y="1"/>
                </a:cubicBezTo>
                <a:cubicBezTo>
                  <a:pt x="0" y="3"/>
                  <a:pt x="0" y="5"/>
                  <a:pt x="1" y="7"/>
                </a:cubicBezTo>
                <a:cubicBezTo>
                  <a:pt x="98" y="104"/>
                  <a:pt x="98" y="104"/>
                  <a:pt x="98" y="104"/>
                </a:cubicBezTo>
                <a:cubicBezTo>
                  <a:pt x="1" y="201"/>
                  <a:pt x="1" y="201"/>
                  <a:pt x="1" y="201"/>
                </a:cubicBezTo>
                <a:cubicBezTo>
                  <a:pt x="0" y="202"/>
                  <a:pt x="0" y="205"/>
                  <a:pt x="1" y="206"/>
                </a:cubicBezTo>
                <a:cubicBezTo>
                  <a:pt x="2" y="207"/>
                  <a:pt x="3" y="208"/>
                  <a:pt x="4" y="208"/>
                </a:cubicBezTo>
                <a:cubicBezTo>
                  <a:pt x="5" y="208"/>
                  <a:pt x="6" y="207"/>
                  <a:pt x="7" y="206"/>
                </a:cubicBezTo>
                <a:cubicBezTo>
                  <a:pt x="106" y="107"/>
                  <a:pt x="106" y="107"/>
                  <a:pt x="106" y="107"/>
                </a:cubicBezTo>
                <a:cubicBezTo>
                  <a:pt x="107" y="106"/>
                  <a:pt x="107" y="105"/>
                  <a:pt x="107" y="104"/>
                </a:cubicBezTo>
                <a:cubicBezTo>
                  <a:pt x="107" y="103"/>
                  <a:pt x="107" y="102"/>
                  <a:pt x="106" y="101"/>
                </a:cubicBezTo>
                <a:close/>
              </a:path>
            </a:pathLst>
          </a:custGeom>
          <a:solidFill>
            <a:srgbClr val="A5A5A5"/>
          </a:solidFill>
          <a:ln w="9525" cap="flat" cmpd="sng">
            <a:solidFill>
              <a:schemeClr val="bg1">
                <a:lumMod val="65000"/>
              </a:schemeClr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bg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02" name="Google Shape;260;p60">
            <a:extLst>
              <a:ext uri="{FF2B5EF4-FFF2-40B4-BE49-F238E27FC236}">
                <a16:creationId xmlns:a16="http://schemas.microsoft.com/office/drawing/2014/main" id="{3CC1623F-0795-0286-2D39-F88D0BDFB468}"/>
              </a:ext>
            </a:extLst>
          </p:cNvPr>
          <p:cNvSpPr/>
          <p:nvPr/>
        </p:nvSpPr>
        <p:spPr>
          <a:xfrm>
            <a:off x="2923270" y="4148878"/>
            <a:ext cx="734330" cy="4385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 b="1" dirty="0">
                <a:solidFill>
                  <a:schemeClr val="bg1">
                    <a:lumMod val="85000"/>
                  </a:schemeClr>
                </a:solidFill>
                <a:latin typeface="+mj-lt"/>
                <a:ea typeface="Lato"/>
                <a:cs typeface="Lato"/>
                <a:sym typeface="Lato"/>
              </a:rPr>
              <a:t>05</a:t>
            </a:r>
            <a:endParaRPr sz="3600" dirty="0">
              <a:solidFill>
                <a:schemeClr val="bg1">
                  <a:lumMod val="85000"/>
                </a:schemeClr>
              </a:solidFill>
              <a:latin typeface="+mj-lt"/>
            </a:endParaRPr>
          </a:p>
        </p:txBody>
      </p:sp>
      <p:sp>
        <p:nvSpPr>
          <p:cNvPr id="103" name="TextBox 102">
            <a:extLst>
              <a:ext uri="{FF2B5EF4-FFF2-40B4-BE49-F238E27FC236}">
                <a16:creationId xmlns:a16="http://schemas.microsoft.com/office/drawing/2014/main" id="{6B3433AB-E6A1-C095-88D7-E5E9F39BDDEB}"/>
              </a:ext>
            </a:extLst>
          </p:cNvPr>
          <p:cNvSpPr txBox="1"/>
          <p:nvPr/>
        </p:nvSpPr>
        <p:spPr>
          <a:xfrm>
            <a:off x="1801303" y="5288809"/>
            <a:ext cx="1321993" cy="3631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sz="1600" b="1" dirty="0">
                <a:solidFill>
                  <a:schemeClr val="bg1">
                    <a:lumMod val="50000"/>
                  </a:schemeClr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Project E</a:t>
            </a:r>
          </a:p>
        </p:txBody>
      </p:sp>
      <p:sp>
        <p:nvSpPr>
          <p:cNvPr id="104" name="Google Shape;216;p57">
            <a:extLst>
              <a:ext uri="{FF2B5EF4-FFF2-40B4-BE49-F238E27FC236}">
                <a16:creationId xmlns:a16="http://schemas.microsoft.com/office/drawing/2014/main" id="{B27E0ACB-121E-A932-7F34-BDCB2A79A9E0}"/>
              </a:ext>
            </a:extLst>
          </p:cNvPr>
          <p:cNvSpPr txBox="1"/>
          <p:nvPr/>
        </p:nvSpPr>
        <p:spPr>
          <a:xfrm>
            <a:off x="1839403" y="5621599"/>
            <a:ext cx="470575" cy="2384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spAutoFit/>
          </a:bodyPr>
          <a:lstStyle/>
          <a:p>
            <a:pPr marL="0" marR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bg1">
                    <a:lumMod val="50000"/>
                  </a:schemeClr>
                </a:solidFill>
                <a:ea typeface="Lato"/>
                <a:cs typeface="Lato"/>
                <a:sym typeface="Lato"/>
              </a:rPr>
              <a:t>Next</a:t>
            </a:r>
            <a:endParaRPr sz="1100">
              <a:solidFill>
                <a:schemeClr val="bg1">
                  <a:lumMod val="50000"/>
                </a:schemeClr>
              </a:solidFill>
              <a:ea typeface="Lato"/>
              <a:cs typeface="Lato"/>
              <a:sym typeface="Lato"/>
            </a:endParaRPr>
          </a:p>
        </p:txBody>
      </p:sp>
      <p:sp>
        <p:nvSpPr>
          <p:cNvPr id="105" name="Google Shape;217;p57">
            <a:extLst>
              <a:ext uri="{FF2B5EF4-FFF2-40B4-BE49-F238E27FC236}">
                <a16:creationId xmlns:a16="http://schemas.microsoft.com/office/drawing/2014/main" id="{1BDB5B1C-1CA3-DDD6-8482-B23DEB043E4E}"/>
              </a:ext>
            </a:extLst>
          </p:cNvPr>
          <p:cNvSpPr/>
          <p:nvPr/>
        </p:nvSpPr>
        <p:spPr>
          <a:xfrm>
            <a:off x="2318604" y="5669260"/>
            <a:ext cx="51430" cy="100257"/>
          </a:xfrm>
          <a:custGeom>
            <a:avLst/>
            <a:gdLst/>
            <a:ahLst/>
            <a:cxnLst/>
            <a:rect l="l" t="t" r="r" b="b"/>
            <a:pathLst>
              <a:path w="107" h="208" extrusionOk="0">
                <a:moveTo>
                  <a:pt x="106" y="101"/>
                </a:moveTo>
                <a:cubicBezTo>
                  <a:pt x="7" y="1"/>
                  <a:pt x="7" y="1"/>
                  <a:pt x="7" y="1"/>
                </a:cubicBezTo>
                <a:cubicBezTo>
                  <a:pt x="5" y="0"/>
                  <a:pt x="3" y="0"/>
                  <a:pt x="1" y="1"/>
                </a:cubicBezTo>
                <a:cubicBezTo>
                  <a:pt x="0" y="3"/>
                  <a:pt x="0" y="5"/>
                  <a:pt x="1" y="7"/>
                </a:cubicBezTo>
                <a:cubicBezTo>
                  <a:pt x="98" y="104"/>
                  <a:pt x="98" y="104"/>
                  <a:pt x="98" y="104"/>
                </a:cubicBezTo>
                <a:cubicBezTo>
                  <a:pt x="1" y="201"/>
                  <a:pt x="1" y="201"/>
                  <a:pt x="1" y="201"/>
                </a:cubicBezTo>
                <a:cubicBezTo>
                  <a:pt x="0" y="202"/>
                  <a:pt x="0" y="205"/>
                  <a:pt x="1" y="206"/>
                </a:cubicBezTo>
                <a:cubicBezTo>
                  <a:pt x="2" y="207"/>
                  <a:pt x="3" y="208"/>
                  <a:pt x="4" y="208"/>
                </a:cubicBezTo>
                <a:cubicBezTo>
                  <a:pt x="5" y="208"/>
                  <a:pt x="6" y="207"/>
                  <a:pt x="7" y="206"/>
                </a:cubicBezTo>
                <a:cubicBezTo>
                  <a:pt x="106" y="107"/>
                  <a:pt x="106" y="107"/>
                  <a:pt x="106" y="107"/>
                </a:cubicBezTo>
                <a:cubicBezTo>
                  <a:pt x="107" y="106"/>
                  <a:pt x="107" y="105"/>
                  <a:pt x="107" y="104"/>
                </a:cubicBezTo>
                <a:cubicBezTo>
                  <a:pt x="107" y="103"/>
                  <a:pt x="107" y="102"/>
                  <a:pt x="106" y="101"/>
                </a:cubicBezTo>
                <a:close/>
              </a:path>
            </a:pathLst>
          </a:custGeom>
          <a:solidFill>
            <a:srgbClr val="A5A5A5"/>
          </a:solidFill>
          <a:ln w="9525" cap="flat" cmpd="sng">
            <a:solidFill>
              <a:schemeClr val="bg1">
                <a:lumMod val="65000"/>
              </a:schemeClr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bg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07" name="Google Shape;260;p60">
            <a:extLst>
              <a:ext uri="{FF2B5EF4-FFF2-40B4-BE49-F238E27FC236}">
                <a16:creationId xmlns:a16="http://schemas.microsoft.com/office/drawing/2014/main" id="{C8DC8021-2928-ECA1-3948-6FA6D3455EB3}"/>
              </a:ext>
            </a:extLst>
          </p:cNvPr>
          <p:cNvSpPr/>
          <p:nvPr/>
        </p:nvSpPr>
        <p:spPr>
          <a:xfrm>
            <a:off x="5237845" y="4148878"/>
            <a:ext cx="734330" cy="4385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 b="1" dirty="0">
                <a:solidFill>
                  <a:schemeClr val="bg1">
                    <a:lumMod val="85000"/>
                  </a:schemeClr>
                </a:solidFill>
                <a:latin typeface="+mj-lt"/>
                <a:ea typeface="Lato"/>
                <a:cs typeface="Lato"/>
                <a:sym typeface="Lato"/>
              </a:rPr>
              <a:t>06</a:t>
            </a:r>
            <a:endParaRPr sz="3600" dirty="0">
              <a:solidFill>
                <a:schemeClr val="bg1">
                  <a:lumMod val="85000"/>
                </a:schemeClr>
              </a:solidFill>
              <a:latin typeface="+mj-lt"/>
            </a:endParaRPr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D4002E10-E0B0-F2C1-0DBB-F819B7E39C78}"/>
              </a:ext>
            </a:extLst>
          </p:cNvPr>
          <p:cNvSpPr txBox="1"/>
          <p:nvPr/>
        </p:nvSpPr>
        <p:spPr>
          <a:xfrm>
            <a:off x="4115878" y="5288809"/>
            <a:ext cx="1321993" cy="3631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sz="1600" b="1" dirty="0">
                <a:solidFill>
                  <a:schemeClr val="bg1">
                    <a:lumMod val="50000"/>
                  </a:schemeClr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Project F</a:t>
            </a:r>
          </a:p>
        </p:txBody>
      </p:sp>
      <p:sp>
        <p:nvSpPr>
          <p:cNvPr id="109" name="Google Shape;216;p57">
            <a:extLst>
              <a:ext uri="{FF2B5EF4-FFF2-40B4-BE49-F238E27FC236}">
                <a16:creationId xmlns:a16="http://schemas.microsoft.com/office/drawing/2014/main" id="{83777541-8F45-7E6D-CE05-1B8455BD0EAD}"/>
              </a:ext>
            </a:extLst>
          </p:cNvPr>
          <p:cNvSpPr txBox="1"/>
          <p:nvPr/>
        </p:nvSpPr>
        <p:spPr>
          <a:xfrm>
            <a:off x="4153978" y="5621599"/>
            <a:ext cx="470575" cy="2384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spAutoFit/>
          </a:bodyPr>
          <a:lstStyle/>
          <a:p>
            <a:pPr marL="0" marR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bg1">
                    <a:lumMod val="50000"/>
                  </a:schemeClr>
                </a:solidFill>
                <a:ea typeface="Lato"/>
                <a:cs typeface="Lato"/>
                <a:sym typeface="Lato"/>
              </a:rPr>
              <a:t>Next</a:t>
            </a:r>
            <a:endParaRPr sz="1100">
              <a:solidFill>
                <a:schemeClr val="bg1">
                  <a:lumMod val="50000"/>
                </a:schemeClr>
              </a:solidFill>
              <a:ea typeface="Lato"/>
              <a:cs typeface="Lato"/>
              <a:sym typeface="Lato"/>
            </a:endParaRPr>
          </a:p>
        </p:txBody>
      </p:sp>
      <p:sp>
        <p:nvSpPr>
          <p:cNvPr id="110" name="Google Shape;217;p57">
            <a:extLst>
              <a:ext uri="{FF2B5EF4-FFF2-40B4-BE49-F238E27FC236}">
                <a16:creationId xmlns:a16="http://schemas.microsoft.com/office/drawing/2014/main" id="{A29D8B35-DA1D-707D-F699-871D7DA314F4}"/>
              </a:ext>
            </a:extLst>
          </p:cNvPr>
          <p:cNvSpPr/>
          <p:nvPr/>
        </p:nvSpPr>
        <p:spPr>
          <a:xfrm>
            <a:off x="4633179" y="5669260"/>
            <a:ext cx="51430" cy="100257"/>
          </a:xfrm>
          <a:custGeom>
            <a:avLst/>
            <a:gdLst/>
            <a:ahLst/>
            <a:cxnLst/>
            <a:rect l="l" t="t" r="r" b="b"/>
            <a:pathLst>
              <a:path w="107" h="208" extrusionOk="0">
                <a:moveTo>
                  <a:pt x="106" y="101"/>
                </a:moveTo>
                <a:cubicBezTo>
                  <a:pt x="7" y="1"/>
                  <a:pt x="7" y="1"/>
                  <a:pt x="7" y="1"/>
                </a:cubicBezTo>
                <a:cubicBezTo>
                  <a:pt x="5" y="0"/>
                  <a:pt x="3" y="0"/>
                  <a:pt x="1" y="1"/>
                </a:cubicBezTo>
                <a:cubicBezTo>
                  <a:pt x="0" y="3"/>
                  <a:pt x="0" y="5"/>
                  <a:pt x="1" y="7"/>
                </a:cubicBezTo>
                <a:cubicBezTo>
                  <a:pt x="98" y="104"/>
                  <a:pt x="98" y="104"/>
                  <a:pt x="98" y="104"/>
                </a:cubicBezTo>
                <a:cubicBezTo>
                  <a:pt x="1" y="201"/>
                  <a:pt x="1" y="201"/>
                  <a:pt x="1" y="201"/>
                </a:cubicBezTo>
                <a:cubicBezTo>
                  <a:pt x="0" y="202"/>
                  <a:pt x="0" y="205"/>
                  <a:pt x="1" y="206"/>
                </a:cubicBezTo>
                <a:cubicBezTo>
                  <a:pt x="2" y="207"/>
                  <a:pt x="3" y="208"/>
                  <a:pt x="4" y="208"/>
                </a:cubicBezTo>
                <a:cubicBezTo>
                  <a:pt x="5" y="208"/>
                  <a:pt x="6" y="207"/>
                  <a:pt x="7" y="206"/>
                </a:cubicBezTo>
                <a:cubicBezTo>
                  <a:pt x="106" y="107"/>
                  <a:pt x="106" y="107"/>
                  <a:pt x="106" y="107"/>
                </a:cubicBezTo>
                <a:cubicBezTo>
                  <a:pt x="107" y="106"/>
                  <a:pt x="107" y="105"/>
                  <a:pt x="107" y="104"/>
                </a:cubicBezTo>
                <a:cubicBezTo>
                  <a:pt x="107" y="103"/>
                  <a:pt x="107" y="102"/>
                  <a:pt x="106" y="101"/>
                </a:cubicBezTo>
                <a:close/>
              </a:path>
            </a:pathLst>
          </a:custGeom>
          <a:solidFill>
            <a:srgbClr val="A5A5A5"/>
          </a:solidFill>
          <a:ln w="9525" cap="flat" cmpd="sng">
            <a:solidFill>
              <a:schemeClr val="bg1">
                <a:lumMod val="65000"/>
              </a:schemeClr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bg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12" name="Google Shape;260;p60">
            <a:extLst>
              <a:ext uri="{FF2B5EF4-FFF2-40B4-BE49-F238E27FC236}">
                <a16:creationId xmlns:a16="http://schemas.microsoft.com/office/drawing/2014/main" id="{CEAF28E8-DE33-BB06-0554-2E98D66EB033}"/>
              </a:ext>
            </a:extLst>
          </p:cNvPr>
          <p:cNvSpPr/>
          <p:nvPr/>
        </p:nvSpPr>
        <p:spPr>
          <a:xfrm>
            <a:off x="7509461" y="4166153"/>
            <a:ext cx="734330" cy="4385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 b="1" dirty="0">
                <a:solidFill>
                  <a:schemeClr val="bg1">
                    <a:lumMod val="85000"/>
                  </a:schemeClr>
                </a:solidFill>
                <a:latin typeface="+mj-lt"/>
                <a:ea typeface="Lato"/>
                <a:cs typeface="Lato"/>
                <a:sym typeface="Lato"/>
              </a:rPr>
              <a:t>07</a:t>
            </a:r>
            <a:endParaRPr sz="3600" dirty="0">
              <a:solidFill>
                <a:schemeClr val="bg1">
                  <a:lumMod val="85000"/>
                </a:schemeClr>
              </a:solidFill>
              <a:latin typeface="+mj-lt"/>
            </a:endParaRPr>
          </a:p>
        </p:txBody>
      </p:sp>
      <p:sp>
        <p:nvSpPr>
          <p:cNvPr id="113" name="TextBox 112">
            <a:extLst>
              <a:ext uri="{FF2B5EF4-FFF2-40B4-BE49-F238E27FC236}">
                <a16:creationId xmlns:a16="http://schemas.microsoft.com/office/drawing/2014/main" id="{19656918-AB5E-5309-952B-EE89AF83F55B}"/>
              </a:ext>
            </a:extLst>
          </p:cNvPr>
          <p:cNvSpPr txBox="1"/>
          <p:nvPr/>
        </p:nvSpPr>
        <p:spPr>
          <a:xfrm>
            <a:off x="6387494" y="5306084"/>
            <a:ext cx="1321993" cy="3631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sz="1600" b="1" dirty="0">
                <a:solidFill>
                  <a:schemeClr val="bg1">
                    <a:lumMod val="50000"/>
                  </a:schemeClr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Project G</a:t>
            </a:r>
          </a:p>
        </p:txBody>
      </p:sp>
      <p:sp>
        <p:nvSpPr>
          <p:cNvPr id="114" name="Google Shape;216;p57">
            <a:extLst>
              <a:ext uri="{FF2B5EF4-FFF2-40B4-BE49-F238E27FC236}">
                <a16:creationId xmlns:a16="http://schemas.microsoft.com/office/drawing/2014/main" id="{D918B4C3-AD2E-9721-D6CD-6859239D8F55}"/>
              </a:ext>
            </a:extLst>
          </p:cNvPr>
          <p:cNvSpPr txBox="1"/>
          <p:nvPr/>
        </p:nvSpPr>
        <p:spPr>
          <a:xfrm>
            <a:off x="6425594" y="5638874"/>
            <a:ext cx="470575" cy="2384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spAutoFit/>
          </a:bodyPr>
          <a:lstStyle/>
          <a:p>
            <a:pPr marL="0" marR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bg1">
                    <a:lumMod val="50000"/>
                  </a:schemeClr>
                </a:solidFill>
                <a:ea typeface="Lato"/>
                <a:cs typeface="Lato"/>
                <a:sym typeface="Lato"/>
              </a:rPr>
              <a:t>Next</a:t>
            </a:r>
            <a:endParaRPr sz="1100">
              <a:solidFill>
                <a:schemeClr val="bg1">
                  <a:lumMod val="50000"/>
                </a:schemeClr>
              </a:solidFill>
              <a:ea typeface="Lato"/>
              <a:cs typeface="Lato"/>
              <a:sym typeface="Lato"/>
            </a:endParaRPr>
          </a:p>
        </p:txBody>
      </p:sp>
      <p:sp>
        <p:nvSpPr>
          <p:cNvPr id="115" name="Google Shape;217;p57">
            <a:extLst>
              <a:ext uri="{FF2B5EF4-FFF2-40B4-BE49-F238E27FC236}">
                <a16:creationId xmlns:a16="http://schemas.microsoft.com/office/drawing/2014/main" id="{7682958D-F943-C9BE-0FD3-E8756FB445E6}"/>
              </a:ext>
            </a:extLst>
          </p:cNvPr>
          <p:cNvSpPr/>
          <p:nvPr/>
        </p:nvSpPr>
        <p:spPr>
          <a:xfrm>
            <a:off x="6904795" y="5686535"/>
            <a:ext cx="51430" cy="100257"/>
          </a:xfrm>
          <a:custGeom>
            <a:avLst/>
            <a:gdLst/>
            <a:ahLst/>
            <a:cxnLst/>
            <a:rect l="l" t="t" r="r" b="b"/>
            <a:pathLst>
              <a:path w="107" h="208" extrusionOk="0">
                <a:moveTo>
                  <a:pt x="106" y="101"/>
                </a:moveTo>
                <a:cubicBezTo>
                  <a:pt x="7" y="1"/>
                  <a:pt x="7" y="1"/>
                  <a:pt x="7" y="1"/>
                </a:cubicBezTo>
                <a:cubicBezTo>
                  <a:pt x="5" y="0"/>
                  <a:pt x="3" y="0"/>
                  <a:pt x="1" y="1"/>
                </a:cubicBezTo>
                <a:cubicBezTo>
                  <a:pt x="0" y="3"/>
                  <a:pt x="0" y="5"/>
                  <a:pt x="1" y="7"/>
                </a:cubicBezTo>
                <a:cubicBezTo>
                  <a:pt x="98" y="104"/>
                  <a:pt x="98" y="104"/>
                  <a:pt x="98" y="104"/>
                </a:cubicBezTo>
                <a:cubicBezTo>
                  <a:pt x="1" y="201"/>
                  <a:pt x="1" y="201"/>
                  <a:pt x="1" y="201"/>
                </a:cubicBezTo>
                <a:cubicBezTo>
                  <a:pt x="0" y="202"/>
                  <a:pt x="0" y="205"/>
                  <a:pt x="1" y="206"/>
                </a:cubicBezTo>
                <a:cubicBezTo>
                  <a:pt x="2" y="207"/>
                  <a:pt x="3" y="208"/>
                  <a:pt x="4" y="208"/>
                </a:cubicBezTo>
                <a:cubicBezTo>
                  <a:pt x="5" y="208"/>
                  <a:pt x="6" y="207"/>
                  <a:pt x="7" y="206"/>
                </a:cubicBezTo>
                <a:cubicBezTo>
                  <a:pt x="106" y="107"/>
                  <a:pt x="106" y="107"/>
                  <a:pt x="106" y="107"/>
                </a:cubicBezTo>
                <a:cubicBezTo>
                  <a:pt x="107" y="106"/>
                  <a:pt x="107" y="105"/>
                  <a:pt x="107" y="104"/>
                </a:cubicBezTo>
                <a:cubicBezTo>
                  <a:pt x="107" y="103"/>
                  <a:pt x="107" y="102"/>
                  <a:pt x="106" y="101"/>
                </a:cubicBezTo>
                <a:close/>
              </a:path>
            </a:pathLst>
          </a:custGeom>
          <a:solidFill>
            <a:srgbClr val="A5A5A5"/>
          </a:solidFill>
          <a:ln w="9525" cap="flat" cmpd="sng">
            <a:solidFill>
              <a:schemeClr val="bg1">
                <a:lumMod val="65000"/>
              </a:schemeClr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bg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22" name="Google Shape;260;p60">
            <a:extLst>
              <a:ext uri="{FF2B5EF4-FFF2-40B4-BE49-F238E27FC236}">
                <a16:creationId xmlns:a16="http://schemas.microsoft.com/office/drawing/2014/main" id="{8650142B-D7E0-B96F-C9DD-C8D80F39771E}"/>
              </a:ext>
            </a:extLst>
          </p:cNvPr>
          <p:cNvSpPr/>
          <p:nvPr/>
        </p:nvSpPr>
        <p:spPr>
          <a:xfrm>
            <a:off x="2923270" y="1924118"/>
            <a:ext cx="734330" cy="4385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 b="1" dirty="0">
                <a:solidFill>
                  <a:schemeClr val="bg1">
                    <a:lumMod val="85000"/>
                  </a:schemeClr>
                </a:solidFill>
                <a:latin typeface="+mj-lt"/>
                <a:ea typeface="Lato"/>
                <a:cs typeface="Lato"/>
                <a:sym typeface="Lato"/>
              </a:rPr>
              <a:t>01</a:t>
            </a:r>
            <a:endParaRPr sz="3600" dirty="0">
              <a:solidFill>
                <a:schemeClr val="bg1">
                  <a:lumMod val="85000"/>
                </a:schemeClr>
              </a:solidFill>
              <a:latin typeface="+mj-lt"/>
            </a:endParaRPr>
          </a:p>
        </p:txBody>
      </p:sp>
      <p:sp>
        <p:nvSpPr>
          <p:cNvPr id="123" name="TextBox 122">
            <a:extLst>
              <a:ext uri="{FF2B5EF4-FFF2-40B4-BE49-F238E27FC236}">
                <a16:creationId xmlns:a16="http://schemas.microsoft.com/office/drawing/2014/main" id="{9DA23C61-CFA3-3D73-76DA-F97823C05CBE}"/>
              </a:ext>
            </a:extLst>
          </p:cNvPr>
          <p:cNvSpPr txBox="1"/>
          <p:nvPr/>
        </p:nvSpPr>
        <p:spPr>
          <a:xfrm>
            <a:off x="1801303" y="3064049"/>
            <a:ext cx="1321993" cy="3631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sz="1600" b="1" dirty="0">
                <a:solidFill>
                  <a:schemeClr val="bg1">
                    <a:lumMod val="50000"/>
                  </a:schemeClr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Project A</a:t>
            </a:r>
          </a:p>
        </p:txBody>
      </p:sp>
      <p:sp>
        <p:nvSpPr>
          <p:cNvPr id="124" name="Google Shape;216;p57">
            <a:extLst>
              <a:ext uri="{FF2B5EF4-FFF2-40B4-BE49-F238E27FC236}">
                <a16:creationId xmlns:a16="http://schemas.microsoft.com/office/drawing/2014/main" id="{480CCFBD-568F-E6DD-54E8-C7B7561AA2F3}"/>
              </a:ext>
            </a:extLst>
          </p:cNvPr>
          <p:cNvSpPr txBox="1"/>
          <p:nvPr/>
        </p:nvSpPr>
        <p:spPr>
          <a:xfrm>
            <a:off x="1839403" y="3396839"/>
            <a:ext cx="470575" cy="2384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spAutoFit/>
          </a:bodyPr>
          <a:lstStyle/>
          <a:p>
            <a:pPr marL="0" marR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bg1">
                    <a:lumMod val="50000"/>
                  </a:schemeClr>
                </a:solidFill>
                <a:ea typeface="Lato"/>
                <a:cs typeface="Lato"/>
                <a:sym typeface="Lato"/>
              </a:rPr>
              <a:t>Next</a:t>
            </a:r>
            <a:endParaRPr sz="1100">
              <a:solidFill>
                <a:schemeClr val="bg1">
                  <a:lumMod val="50000"/>
                </a:schemeClr>
              </a:solidFill>
              <a:ea typeface="Lato"/>
              <a:cs typeface="Lato"/>
              <a:sym typeface="Lato"/>
            </a:endParaRPr>
          </a:p>
        </p:txBody>
      </p:sp>
      <p:sp>
        <p:nvSpPr>
          <p:cNvPr id="125" name="Google Shape;217;p57">
            <a:extLst>
              <a:ext uri="{FF2B5EF4-FFF2-40B4-BE49-F238E27FC236}">
                <a16:creationId xmlns:a16="http://schemas.microsoft.com/office/drawing/2014/main" id="{487D6815-41AD-85F2-286A-ADF9DFC53819}"/>
              </a:ext>
            </a:extLst>
          </p:cNvPr>
          <p:cNvSpPr/>
          <p:nvPr/>
        </p:nvSpPr>
        <p:spPr>
          <a:xfrm>
            <a:off x="2318604" y="3444500"/>
            <a:ext cx="51430" cy="100257"/>
          </a:xfrm>
          <a:custGeom>
            <a:avLst/>
            <a:gdLst/>
            <a:ahLst/>
            <a:cxnLst/>
            <a:rect l="l" t="t" r="r" b="b"/>
            <a:pathLst>
              <a:path w="107" h="208" extrusionOk="0">
                <a:moveTo>
                  <a:pt x="106" y="101"/>
                </a:moveTo>
                <a:cubicBezTo>
                  <a:pt x="7" y="1"/>
                  <a:pt x="7" y="1"/>
                  <a:pt x="7" y="1"/>
                </a:cubicBezTo>
                <a:cubicBezTo>
                  <a:pt x="5" y="0"/>
                  <a:pt x="3" y="0"/>
                  <a:pt x="1" y="1"/>
                </a:cubicBezTo>
                <a:cubicBezTo>
                  <a:pt x="0" y="3"/>
                  <a:pt x="0" y="5"/>
                  <a:pt x="1" y="7"/>
                </a:cubicBezTo>
                <a:cubicBezTo>
                  <a:pt x="98" y="104"/>
                  <a:pt x="98" y="104"/>
                  <a:pt x="98" y="104"/>
                </a:cubicBezTo>
                <a:cubicBezTo>
                  <a:pt x="1" y="201"/>
                  <a:pt x="1" y="201"/>
                  <a:pt x="1" y="201"/>
                </a:cubicBezTo>
                <a:cubicBezTo>
                  <a:pt x="0" y="202"/>
                  <a:pt x="0" y="205"/>
                  <a:pt x="1" y="206"/>
                </a:cubicBezTo>
                <a:cubicBezTo>
                  <a:pt x="2" y="207"/>
                  <a:pt x="3" y="208"/>
                  <a:pt x="4" y="208"/>
                </a:cubicBezTo>
                <a:cubicBezTo>
                  <a:pt x="5" y="208"/>
                  <a:pt x="6" y="207"/>
                  <a:pt x="7" y="206"/>
                </a:cubicBezTo>
                <a:cubicBezTo>
                  <a:pt x="106" y="107"/>
                  <a:pt x="106" y="107"/>
                  <a:pt x="106" y="107"/>
                </a:cubicBezTo>
                <a:cubicBezTo>
                  <a:pt x="107" y="106"/>
                  <a:pt x="107" y="105"/>
                  <a:pt x="107" y="104"/>
                </a:cubicBezTo>
                <a:cubicBezTo>
                  <a:pt x="107" y="103"/>
                  <a:pt x="107" y="102"/>
                  <a:pt x="106" y="101"/>
                </a:cubicBezTo>
                <a:close/>
              </a:path>
            </a:pathLst>
          </a:custGeom>
          <a:solidFill>
            <a:srgbClr val="A5A5A5"/>
          </a:solidFill>
          <a:ln w="9525" cap="flat" cmpd="sng">
            <a:solidFill>
              <a:schemeClr val="bg1">
                <a:lumMod val="65000"/>
              </a:schemeClr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bg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26" name="Google Shape;376;p48">
            <a:extLst>
              <a:ext uri="{FF2B5EF4-FFF2-40B4-BE49-F238E27FC236}">
                <a16:creationId xmlns:a16="http://schemas.microsoft.com/office/drawing/2014/main" id="{327197FA-F4BA-223D-A479-B9C79F80DF21}"/>
              </a:ext>
            </a:extLst>
          </p:cNvPr>
          <p:cNvSpPr/>
          <p:nvPr/>
        </p:nvSpPr>
        <p:spPr>
          <a:xfrm>
            <a:off x="8672073" y="4620960"/>
            <a:ext cx="788853" cy="262187"/>
          </a:xfrm>
          <a:prstGeom prst="roundRect">
            <a:avLst>
              <a:gd name="adj" fmla="val 50000"/>
            </a:avLst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id" sz="1200" dirty="0">
                <a:solidFill>
                  <a:schemeClr val="lt1"/>
                </a:solidFill>
                <a:latin typeface="+mj-lt"/>
                <a:ea typeface="Calibri"/>
                <a:cs typeface="Calibri"/>
                <a:sym typeface="Calibri"/>
              </a:rPr>
              <a:t>202</a:t>
            </a:r>
            <a:r>
              <a:rPr lang="en-US" sz="1200" dirty="0">
                <a:solidFill>
                  <a:schemeClr val="lt1"/>
                </a:solidFill>
                <a:latin typeface="+mj-lt"/>
                <a:ea typeface="Calibri"/>
                <a:cs typeface="Calibri"/>
                <a:sym typeface="Calibri"/>
              </a:rPr>
              <a:t>3</a:t>
            </a:r>
            <a:endParaRPr sz="1200" dirty="0">
              <a:latin typeface="+mj-lt"/>
            </a:endParaRPr>
          </a:p>
        </p:txBody>
      </p:sp>
      <p:sp>
        <p:nvSpPr>
          <p:cNvPr id="127" name="Google Shape;1087;p79">
            <a:extLst>
              <a:ext uri="{FF2B5EF4-FFF2-40B4-BE49-F238E27FC236}">
                <a16:creationId xmlns:a16="http://schemas.microsoft.com/office/drawing/2014/main" id="{131B6B69-83B8-7997-3B95-03C921F4A9AE}"/>
              </a:ext>
            </a:extLst>
          </p:cNvPr>
          <p:cNvSpPr/>
          <p:nvPr/>
        </p:nvSpPr>
        <p:spPr>
          <a:xfrm>
            <a:off x="8606605" y="4962967"/>
            <a:ext cx="1329213" cy="2077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b="1">
                <a:solidFill>
                  <a:schemeClr val="bg1"/>
                </a:solidFill>
                <a:latin typeface="+mj-lt"/>
                <a:ea typeface="Lato"/>
                <a:cs typeface="Lato"/>
                <a:sym typeface="Lato"/>
              </a:rPr>
              <a:t>Description Text</a:t>
            </a:r>
            <a:endParaRPr sz="1200" b="1">
              <a:solidFill>
                <a:schemeClr val="bg1"/>
              </a:solidFill>
              <a:latin typeface="+mj-lt"/>
              <a:ea typeface="Lato"/>
              <a:cs typeface="Lato"/>
              <a:sym typeface="Lato"/>
            </a:endParaRPr>
          </a:p>
        </p:txBody>
      </p:sp>
      <p:sp>
        <p:nvSpPr>
          <p:cNvPr id="128" name="TextBox 127">
            <a:extLst>
              <a:ext uri="{FF2B5EF4-FFF2-40B4-BE49-F238E27FC236}">
                <a16:creationId xmlns:a16="http://schemas.microsoft.com/office/drawing/2014/main" id="{E88A761F-E8A9-9683-B5D4-FD602F859BC4}"/>
              </a:ext>
            </a:extLst>
          </p:cNvPr>
          <p:cNvSpPr txBox="1"/>
          <p:nvPr/>
        </p:nvSpPr>
        <p:spPr>
          <a:xfrm>
            <a:off x="8589021" y="5169651"/>
            <a:ext cx="1928171" cy="690445"/>
          </a:xfrm>
          <a:prstGeom prst="rect">
            <a:avLst/>
          </a:prstGeom>
          <a:noFill/>
        </p:spPr>
        <p:txBody>
          <a:bodyPr wrap="square" anchor="t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100" dirty="0">
                <a:solidFill>
                  <a:schemeClr val="bg1"/>
                </a:solidFill>
                <a:cs typeface="Segoe UI" panose="020B0502040204020203" pitchFamily="34" charset="0"/>
              </a:rPr>
              <a:t>Lorem ipsum dolor sit </a:t>
            </a:r>
            <a:r>
              <a:rPr lang="en-US" sz="1100" dirty="0" err="1">
                <a:solidFill>
                  <a:schemeClr val="bg1"/>
                </a:solidFill>
                <a:cs typeface="Segoe UI" panose="020B0502040204020203" pitchFamily="34" charset="0"/>
              </a:rPr>
              <a:t>amet</a:t>
            </a:r>
            <a:r>
              <a:rPr lang="en-US" sz="1100" dirty="0">
                <a:solidFill>
                  <a:schemeClr val="bg1"/>
                </a:solidFill>
                <a:cs typeface="Segoe UI" panose="020B0502040204020203" pitchFamily="34" charset="0"/>
              </a:rPr>
              <a:t>, </a:t>
            </a:r>
            <a:r>
              <a:rPr lang="en-US" sz="1100" dirty="0" err="1">
                <a:solidFill>
                  <a:schemeClr val="bg1"/>
                </a:solidFill>
                <a:cs typeface="Segoe UI" panose="020B0502040204020203" pitchFamily="34" charset="0"/>
              </a:rPr>
              <a:t>consectetuer</a:t>
            </a:r>
            <a:r>
              <a:rPr lang="en-US" sz="1100" dirty="0">
                <a:solidFill>
                  <a:schemeClr val="bg1"/>
                </a:solidFill>
                <a:cs typeface="Segoe UI" panose="020B0502040204020203" pitchFamily="34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cs typeface="Segoe UI" panose="020B0502040204020203" pitchFamily="34" charset="0"/>
              </a:rPr>
              <a:t>adipiscing</a:t>
            </a:r>
            <a:r>
              <a:rPr lang="en-US" sz="1100" dirty="0">
                <a:solidFill>
                  <a:schemeClr val="bg1"/>
                </a:solidFill>
                <a:cs typeface="Segoe UI" panose="020B0502040204020203" pitchFamily="34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cs typeface="Segoe UI" panose="020B0502040204020203" pitchFamily="34" charset="0"/>
              </a:rPr>
              <a:t>elit</a:t>
            </a:r>
            <a:r>
              <a:rPr lang="en-US" sz="1100" dirty="0">
                <a:solidFill>
                  <a:schemeClr val="bg1"/>
                </a:solidFill>
                <a:cs typeface="Segoe UI" panose="020B0502040204020203" pitchFamily="34" charset="0"/>
              </a:rPr>
              <a:t>. </a:t>
            </a:r>
          </a:p>
        </p:txBody>
      </p:sp>
      <p:sp>
        <p:nvSpPr>
          <p:cNvPr id="129" name="TextBox 128">
            <a:extLst>
              <a:ext uri="{FF2B5EF4-FFF2-40B4-BE49-F238E27FC236}">
                <a16:creationId xmlns:a16="http://schemas.microsoft.com/office/drawing/2014/main" id="{34EAFB0F-5BCB-5FB2-6DCD-ACB2A40FFB2F}"/>
              </a:ext>
            </a:extLst>
          </p:cNvPr>
          <p:cNvSpPr txBox="1"/>
          <p:nvPr/>
        </p:nvSpPr>
        <p:spPr>
          <a:xfrm>
            <a:off x="9703043" y="4125417"/>
            <a:ext cx="814149" cy="2954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10000"/>
              </a:lnSpc>
            </a:pPr>
            <a:r>
              <a:rPr lang="en-US" sz="1200" b="1" dirty="0">
                <a:solidFill>
                  <a:schemeClr val="bg1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1 Jul</a:t>
            </a:r>
          </a:p>
        </p:txBody>
      </p:sp>
    </p:spTree>
    <p:extLst>
      <p:ext uri="{BB962C8B-B14F-4D97-AF65-F5344CB8AC3E}">
        <p14:creationId xmlns:p14="http://schemas.microsoft.com/office/powerpoint/2010/main" val="54357205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6866E57E-1FA8-20C6-EE0E-BA3F585D6758}"/>
              </a:ext>
            </a:extLst>
          </p:cNvPr>
          <p:cNvSpPr txBox="1"/>
          <p:nvPr/>
        </p:nvSpPr>
        <p:spPr>
          <a:xfrm>
            <a:off x="3033262" y="569522"/>
            <a:ext cx="6141379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3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Table Infographic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E24D6F6E-8C6E-347C-FEB1-9CE5C5B132C3}"/>
              </a:ext>
            </a:extLst>
          </p:cNvPr>
          <p:cNvSpPr/>
          <p:nvPr/>
        </p:nvSpPr>
        <p:spPr>
          <a:xfrm>
            <a:off x="4025138" y="1621767"/>
            <a:ext cx="6639987" cy="984042"/>
          </a:xfrm>
          <a:prstGeom prst="roundRect">
            <a:avLst>
              <a:gd name="adj" fmla="val 5452"/>
            </a:avLst>
          </a:prstGeom>
          <a:solidFill>
            <a:schemeClr val="bg1"/>
          </a:solidFill>
          <a:ln>
            <a:noFill/>
          </a:ln>
          <a:effectLst>
            <a:outerShdw blurRad="63500" sx="102000" sy="102000" algn="ctr" rotWithShape="0">
              <a:prstClr val="black">
                <a:alpha val="1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19D35BBB-8C53-BA59-25AD-9CE8140AA561}"/>
              </a:ext>
            </a:extLst>
          </p:cNvPr>
          <p:cNvSpPr/>
          <p:nvPr/>
        </p:nvSpPr>
        <p:spPr>
          <a:xfrm>
            <a:off x="1526875" y="1621767"/>
            <a:ext cx="2424023" cy="984042"/>
          </a:xfrm>
          <a:prstGeom prst="roundRect">
            <a:avLst>
              <a:gd name="adj" fmla="val 5452"/>
            </a:avLst>
          </a:prstGeom>
          <a:solidFill>
            <a:schemeClr val="accent1"/>
          </a:solidFill>
          <a:ln>
            <a:noFill/>
          </a:ln>
          <a:effectLst>
            <a:outerShdw blurRad="63500" sx="102000" sy="102000" algn="ctr" rotWithShape="0">
              <a:prstClr val="black">
                <a:alpha val="1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A3CBED6A-D8AF-02EE-F245-D32C44FF2565}"/>
              </a:ext>
            </a:extLst>
          </p:cNvPr>
          <p:cNvSpPr/>
          <p:nvPr/>
        </p:nvSpPr>
        <p:spPr>
          <a:xfrm>
            <a:off x="4025138" y="2668228"/>
            <a:ext cx="6639987" cy="984042"/>
          </a:xfrm>
          <a:prstGeom prst="roundRect">
            <a:avLst>
              <a:gd name="adj" fmla="val 5452"/>
            </a:avLst>
          </a:prstGeom>
          <a:solidFill>
            <a:schemeClr val="bg1"/>
          </a:solidFill>
          <a:ln>
            <a:noFill/>
          </a:ln>
          <a:effectLst>
            <a:outerShdw blurRad="63500" sx="102000" sy="102000" algn="ctr" rotWithShape="0">
              <a:prstClr val="black">
                <a:alpha val="1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29415C5F-FCDC-7D3F-5FB6-8C17ADC8DC7B}"/>
              </a:ext>
            </a:extLst>
          </p:cNvPr>
          <p:cNvSpPr/>
          <p:nvPr/>
        </p:nvSpPr>
        <p:spPr>
          <a:xfrm>
            <a:off x="1526875" y="2668228"/>
            <a:ext cx="2424023" cy="984042"/>
          </a:xfrm>
          <a:prstGeom prst="roundRect">
            <a:avLst>
              <a:gd name="adj" fmla="val 5452"/>
            </a:avLst>
          </a:prstGeom>
          <a:solidFill>
            <a:schemeClr val="accent2"/>
          </a:solidFill>
          <a:ln>
            <a:noFill/>
          </a:ln>
          <a:effectLst>
            <a:outerShdw blurRad="63500" sx="102000" sy="102000" algn="ctr" rotWithShape="0">
              <a:prstClr val="black">
                <a:alpha val="1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BC2772A9-C5F1-5529-1FA7-46DC032950AE}"/>
              </a:ext>
            </a:extLst>
          </p:cNvPr>
          <p:cNvSpPr/>
          <p:nvPr/>
        </p:nvSpPr>
        <p:spPr>
          <a:xfrm>
            <a:off x="4025138" y="3714689"/>
            <a:ext cx="6639987" cy="984042"/>
          </a:xfrm>
          <a:prstGeom prst="roundRect">
            <a:avLst>
              <a:gd name="adj" fmla="val 5452"/>
            </a:avLst>
          </a:prstGeom>
          <a:solidFill>
            <a:schemeClr val="bg1"/>
          </a:solidFill>
          <a:ln>
            <a:noFill/>
          </a:ln>
          <a:effectLst>
            <a:outerShdw blurRad="63500" sx="102000" sy="102000" algn="ctr" rotWithShape="0">
              <a:prstClr val="black">
                <a:alpha val="1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58A46E55-9C8D-D7F4-0A82-DFE85EDDAF89}"/>
              </a:ext>
            </a:extLst>
          </p:cNvPr>
          <p:cNvSpPr/>
          <p:nvPr/>
        </p:nvSpPr>
        <p:spPr>
          <a:xfrm>
            <a:off x="1526875" y="3714689"/>
            <a:ext cx="2424023" cy="984042"/>
          </a:xfrm>
          <a:prstGeom prst="roundRect">
            <a:avLst>
              <a:gd name="adj" fmla="val 5452"/>
            </a:avLst>
          </a:prstGeom>
          <a:solidFill>
            <a:schemeClr val="accent3"/>
          </a:solidFill>
          <a:ln>
            <a:noFill/>
          </a:ln>
          <a:effectLst>
            <a:outerShdw blurRad="63500" sx="102000" sy="102000" algn="ctr" rotWithShape="0">
              <a:prstClr val="black">
                <a:alpha val="1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9E228B92-E36D-528D-6BB9-0DBCE4A44CF9}"/>
              </a:ext>
            </a:extLst>
          </p:cNvPr>
          <p:cNvSpPr/>
          <p:nvPr/>
        </p:nvSpPr>
        <p:spPr>
          <a:xfrm>
            <a:off x="4025138" y="4761150"/>
            <a:ext cx="6639987" cy="984042"/>
          </a:xfrm>
          <a:prstGeom prst="roundRect">
            <a:avLst>
              <a:gd name="adj" fmla="val 5452"/>
            </a:avLst>
          </a:prstGeom>
          <a:solidFill>
            <a:schemeClr val="bg1"/>
          </a:solidFill>
          <a:ln>
            <a:noFill/>
          </a:ln>
          <a:effectLst>
            <a:outerShdw blurRad="63500" sx="102000" sy="102000" algn="ctr" rotWithShape="0">
              <a:prstClr val="black">
                <a:alpha val="1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EB1AE52A-2F59-DDB0-2007-2718BC132CE9}"/>
              </a:ext>
            </a:extLst>
          </p:cNvPr>
          <p:cNvSpPr/>
          <p:nvPr/>
        </p:nvSpPr>
        <p:spPr>
          <a:xfrm>
            <a:off x="1526875" y="4761150"/>
            <a:ext cx="2424023" cy="984042"/>
          </a:xfrm>
          <a:prstGeom prst="roundRect">
            <a:avLst>
              <a:gd name="adj" fmla="val 5452"/>
            </a:avLst>
          </a:prstGeom>
          <a:solidFill>
            <a:schemeClr val="accent4"/>
          </a:solidFill>
          <a:ln>
            <a:noFill/>
          </a:ln>
          <a:effectLst>
            <a:outerShdw blurRad="63500" sx="102000" sy="102000" algn="ctr" rotWithShape="0">
              <a:prstClr val="black">
                <a:alpha val="1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Google Shape;207;p41">
            <a:extLst>
              <a:ext uri="{FF2B5EF4-FFF2-40B4-BE49-F238E27FC236}">
                <a16:creationId xmlns:a16="http://schemas.microsoft.com/office/drawing/2014/main" id="{6D6D1DEF-8048-AFF4-0868-4C613351E54E}"/>
              </a:ext>
            </a:extLst>
          </p:cNvPr>
          <p:cNvSpPr/>
          <p:nvPr/>
        </p:nvSpPr>
        <p:spPr>
          <a:xfrm>
            <a:off x="1807020" y="1916251"/>
            <a:ext cx="541199" cy="395074"/>
          </a:xfrm>
          <a:custGeom>
            <a:avLst/>
            <a:gdLst/>
            <a:ahLst/>
            <a:cxnLst/>
            <a:rect l="l" t="t" r="r" b="b"/>
            <a:pathLst>
              <a:path w="220" h="160" extrusionOk="0">
                <a:moveTo>
                  <a:pt x="200" y="0"/>
                </a:moveTo>
                <a:cubicBezTo>
                  <a:pt x="189" y="0"/>
                  <a:pt x="180" y="9"/>
                  <a:pt x="180" y="20"/>
                </a:cubicBezTo>
                <a:cubicBezTo>
                  <a:pt x="180" y="27"/>
                  <a:pt x="183" y="33"/>
                  <a:pt x="188" y="36"/>
                </a:cubicBezTo>
                <a:cubicBezTo>
                  <a:pt x="184" y="34"/>
                  <a:pt x="184" y="34"/>
                  <a:pt x="184" y="34"/>
                </a:cubicBezTo>
                <a:cubicBezTo>
                  <a:pt x="136" y="124"/>
                  <a:pt x="136" y="124"/>
                  <a:pt x="136" y="124"/>
                </a:cubicBezTo>
                <a:cubicBezTo>
                  <a:pt x="132" y="122"/>
                  <a:pt x="128" y="120"/>
                  <a:pt x="124" y="120"/>
                </a:cubicBezTo>
                <a:cubicBezTo>
                  <a:pt x="120" y="120"/>
                  <a:pt x="116" y="121"/>
                  <a:pt x="113" y="123"/>
                </a:cubicBezTo>
                <a:cubicBezTo>
                  <a:pt x="76" y="71"/>
                  <a:pt x="76" y="71"/>
                  <a:pt x="76" y="71"/>
                </a:cubicBezTo>
                <a:cubicBezTo>
                  <a:pt x="79" y="68"/>
                  <a:pt x="80" y="64"/>
                  <a:pt x="80" y="60"/>
                </a:cubicBezTo>
                <a:cubicBezTo>
                  <a:pt x="80" y="49"/>
                  <a:pt x="71" y="40"/>
                  <a:pt x="60" y="40"/>
                </a:cubicBezTo>
                <a:cubicBezTo>
                  <a:pt x="49" y="40"/>
                  <a:pt x="40" y="49"/>
                  <a:pt x="40" y="60"/>
                </a:cubicBezTo>
                <a:cubicBezTo>
                  <a:pt x="40" y="64"/>
                  <a:pt x="41" y="68"/>
                  <a:pt x="43" y="71"/>
                </a:cubicBezTo>
                <a:cubicBezTo>
                  <a:pt x="28" y="90"/>
                  <a:pt x="28" y="90"/>
                  <a:pt x="28" y="90"/>
                </a:cubicBezTo>
                <a:cubicBezTo>
                  <a:pt x="26" y="89"/>
                  <a:pt x="23" y="88"/>
                  <a:pt x="20" y="88"/>
                </a:cubicBezTo>
                <a:cubicBezTo>
                  <a:pt x="9" y="88"/>
                  <a:pt x="0" y="97"/>
                  <a:pt x="0" y="108"/>
                </a:cubicBezTo>
                <a:cubicBezTo>
                  <a:pt x="0" y="119"/>
                  <a:pt x="9" y="128"/>
                  <a:pt x="20" y="128"/>
                </a:cubicBezTo>
                <a:cubicBezTo>
                  <a:pt x="31" y="128"/>
                  <a:pt x="40" y="119"/>
                  <a:pt x="40" y="108"/>
                </a:cubicBezTo>
                <a:cubicBezTo>
                  <a:pt x="40" y="103"/>
                  <a:pt x="38" y="98"/>
                  <a:pt x="35" y="94"/>
                </a:cubicBezTo>
                <a:cubicBezTo>
                  <a:pt x="49" y="77"/>
                  <a:pt x="49" y="77"/>
                  <a:pt x="49" y="77"/>
                </a:cubicBezTo>
                <a:cubicBezTo>
                  <a:pt x="52" y="79"/>
                  <a:pt x="56" y="80"/>
                  <a:pt x="60" y="80"/>
                </a:cubicBezTo>
                <a:cubicBezTo>
                  <a:pt x="64" y="80"/>
                  <a:pt x="68" y="79"/>
                  <a:pt x="71" y="77"/>
                </a:cubicBezTo>
                <a:cubicBezTo>
                  <a:pt x="108" y="129"/>
                  <a:pt x="108" y="129"/>
                  <a:pt x="108" y="129"/>
                </a:cubicBezTo>
                <a:cubicBezTo>
                  <a:pt x="105" y="132"/>
                  <a:pt x="104" y="136"/>
                  <a:pt x="104" y="140"/>
                </a:cubicBezTo>
                <a:cubicBezTo>
                  <a:pt x="104" y="151"/>
                  <a:pt x="113" y="160"/>
                  <a:pt x="124" y="160"/>
                </a:cubicBezTo>
                <a:cubicBezTo>
                  <a:pt x="135" y="160"/>
                  <a:pt x="144" y="151"/>
                  <a:pt x="144" y="140"/>
                </a:cubicBezTo>
                <a:cubicBezTo>
                  <a:pt x="144" y="136"/>
                  <a:pt x="143" y="133"/>
                  <a:pt x="141" y="130"/>
                </a:cubicBezTo>
                <a:cubicBezTo>
                  <a:pt x="191" y="38"/>
                  <a:pt x="191" y="38"/>
                  <a:pt x="191" y="38"/>
                </a:cubicBezTo>
                <a:cubicBezTo>
                  <a:pt x="194" y="39"/>
                  <a:pt x="197" y="40"/>
                  <a:pt x="200" y="40"/>
                </a:cubicBezTo>
                <a:cubicBezTo>
                  <a:pt x="211" y="40"/>
                  <a:pt x="220" y="31"/>
                  <a:pt x="220" y="20"/>
                </a:cubicBezTo>
                <a:cubicBezTo>
                  <a:pt x="220" y="9"/>
                  <a:pt x="211" y="0"/>
                  <a:pt x="200" y="0"/>
                </a:cubicBezTo>
                <a:close/>
                <a:moveTo>
                  <a:pt x="20" y="120"/>
                </a:moveTo>
                <a:cubicBezTo>
                  <a:pt x="13" y="120"/>
                  <a:pt x="8" y="115"/>
                  <a:pt x="8" y="108"/>
                </a:cubicBezTo>
                <a:cubicBezTo>
                  <a:pt x="8" y="101"/>
                  <a:pt x="13" y="96"/>
                  <a:pt x="20" y="96"/>
                </a:cubicBezTo>
                <a:cubicBezTo>
                  <a:pt x="27" y="96"/>
                  <a:pt x="32" y="101"/>
                  <a:pt x="32" y="108"/>
                </a:cubicBezTo>
                <a:cubicBezTo>
                  <a:pt x="32" y="115"/>
                  <a:pt x="27" y="120"/>
                  <a:pt x="20" y="120"/>
                </a:cubicBezTo>
                <a:close/>
                <a:moveTo>
                  <a:pt x="60" y="72"/>
                </a:moveTo>
                <a:cubicBezTo>
                  <a:pt x="53" y="72"/>
                  <a:pt x="48" y="67"/>
                  <a:pt x="48" y="60"/>
                </a:cubicBezTo>
                <a:cubicBezTo>
                  <a:pt x="48" y="53"/>
                  <a:pt x="53" y="48"/>
                  <a:pt x="60" y="48"/>
                </a:cubicBezTo>
                <a:cubicBezTo>
                  <a:pt x="67" y="48"/>
                  <a:pt x="72" y="53"/>
                  <a:pt x="72" y="60"/>
                </a:cubicBezTo>
                <a:cubicBezTo>
                  <a:pt x="72" y="67"/>
                  <a:pt x="67" y="72"/>
                  <a:pt x="60" y="72"/>
                </a:cubicBezTo>
                <a:close/>
                <a:moveTo>
                  <a:pt x="124" y="152"/>
                </a:moveTo>
                <a:cubicBezTo>
                  <a:pt x="117" y="152"/>
                  <a:pt x="112" y="147"/>
                  <a:pt x="112" y="140"/>
                </a:cubicBezTo>
                <a:cubicBezTo>
                  <a:pt x="112" y="133"/>
                  <a:pt x="117" y="128"/>
                  <a:pt x="124" y="128"/>
                </a:cubicBezTo>
                <a:cubicBezTo>
                  <a:pt x="131" y="128"/>
                  <a:pt x="136" y="133"/>
                  <a:pt x="136" y="140"/>
                </a:cubicBezTo>
                <a:cubicBezTo>
                  <a:pt x="136" y="147"/>
                  <a:pt x="131" y="152"/>
                  <a:pt x="124" y="152"/>
                </a:cubicBezTo>
                <a:close/>
                <a:moveTo>
                  <a:pt x="200" y="32"/>
                </a:moveTo>
                <a:cubicBezTo>
                  <a:pt x="193" y="32"/>
                  <a:pt x="188" y="27"/>
                  <a:pt x="188" y="20"/>
                </a:cubicBezTo>
                <a:cubicBezTo>
                  <a:pt x="188" y="13"/>
                  <a:pt x="193" y="8"/>
                  <a:pt x="200" y="8"/>
                </a:cubicBezTo>
                <a:cubicBezTo>
                  <a:pt x="207" y="8"/>
                  <a:pt x="212" y="13"/>
                  <a:pt x="212" y="20"/>
                </a:cubicBezTo>
                <a:cubicBezTo>
                  <a:pt x="212" y="27"/>
                  <a:pt x="207" y="32"/>
                  <a:pt x="200" y="32"/>
                </a:cubicBezTo>
                <a:close/>
              </a:path>
            </a:pathLst>
          </a:custGeom>
          <a:solidFill>
            <a:srgbClr val="F2F2F2"/>
          </a:solidFill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1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CE45085-75A0-0367-ED7E-86DA4AF05D6A}"/>
              </a:ext>
            </a:extLst>
          </p:cNvPr>
          <p:cNvSpPr txBox="1"/>
          <p:nvPr/>
        </p:nvSpPr>
        <p:spPr>
          <a:xfrm>
            <a:off x="2459492" y="2175143"/>
            <a:ext cx="1147539" cy="2954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sz="1200" b="1" dirty="0">
                <a:solidFill>
                  <a:schemeClr val="bg1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Project One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B511C6F-D1B0-3747-3B81-AE2E97DB1147}"/>
              </a:ext>
            </a:extLst>
          </p:cNvPr>
          <p:cNvSpPr txBox="1"/>
          <p:nvPr/>
        </p:nvSpPr>
        <p:spPr>
          <a:xfrm flipH="1">
            <a:off x="2459490" y="1640817"/>
            <a:ext cx="1147537" cy="6201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3200" spc="-150">
                <a:latin typeface="Catamaran Black" panose="00000A00000000000000" pitchFamily="2" charset="0"/>
                <a:cs typeface="Catamaran Black" panose="00000A00000000000000" pitchFamily="2" charset="0"/>
              </a:defRPr>
            </a:lvl1pPr>
          </a:lstStyle>
          <a:p>
            <a:pPr>
              <a:lnSpc>
                <a:spcPct val="130000"/>
              </a:lnSpc>
            </a:pPr>
            <a:r>
              <a:rPr lang="en-US" sz="2800" b="1" spc="0" dirty="0">
                <a:solidFill>
                  <a:schemeClr val="bg1"/>
                </a:solidFill>
                <a:latin typeface="+mj-lt"/>
                <a:ea typeface="Open Sans ExtraBold" panose="020B0906030804020204" pitchFamily="34" charset="0"/>
                <a:cs typeface="Open Sans ExtraBold" panose="020B0906030804020204" pitchFamily="34" charset="0"/>
              </a:rPr>
              <a:t>65</a:t>
            </a:r>
            <a:r>
              <a:rPr lang="en-US" sz="1600" b="1" spc="0" dirty="0">
                <a:solidFill>
                  <a:schemeClr val="bg1"/>
                </a:solidFill>
                <a:latin typeface="+mj-lt"/>
                <a:ea typeface="Open Sans ExtraBold" panose="020B0906030804020204" pitchFamily="34" charset="0"/>
                <a:cs typeface="Open Sans ExtraBold" panose="020B0906030804020204" pitchFamily="34" charset="0"/>
              </a:rPr>
              <a:t>%</a:t>
            </a:r>
            <a:endParaRPr lang="en-US" sz="2800" b="1" spc="0" baseline="25000" dirty="0">
              <a:solidFill>
                <a:schemeClr val="bg1"/>
              </a:solidFill>
              <a:latin typeface="+mj-lt"/>
              <a:ea typeface="Open Sans ExtraBold" panose="020B0906030804020204" pitchFamily="34" charset="0"/>
              <a:cs typeface="Open Sans ExtraBold" panose="020B0906030804020204" pitchFamily="34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A30739D-F567-4924-4674-809B675BCF41}"/>
              </a:ext>
            </a:extLst>
          </p:cNvPr>
          <p:cNvSpPr txBox="1"/>
          <p:nvPr/>
        </p:nvSpPr>
        <p:spPr>
          <a:xfrm>
            <a:off x="4437902" y="1801392"/>
            <a:ext cx="5814458" cy="690445"/>
          </a:xfrm>
          <a:prstGeom prst="rect">
            <a:avLst/>
          </a:prstGeom>
          <a:noFill/>
        </p:spPr>
        <p:txBody>
          <a:bodyPr wrap="square" anchor="t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100" dirty="0">
                <a:solidFill>
                  <a:schemeClr val="bg1">
                    <a:lumMod val="65000"/>
                  </a:schemeClr>
                </a:solidFill>
                <a:cs typeface="Segoe UI" panose="020B0502040204020203" pitchFamily="34" charset="0"/>
              </a:rPr>
              <a:t>Lorem ipsum dolor sit </a:t>
            </a:r>
            <a:r>
              <a:rPr lang="en-US" sz="1100" dirty="0" err="1">
                <a:solidFill>
                  <a:schemeClr val="bg1">
                    <a:lumMod val="65000"/>
                  </a:schemeClr>
                </a:solidFill>
                <a:cs typeface="Segoe UI" panose="020B0502040204020203" pitchFamily="34" charset="0"/>
              </a:rPr>
              <a:t>amet</a:t>
            </a:r>
            <a:r>
              <a:rPr lang="en-US" sz="1100" dirty="0">
                <a:solidFill>
                  <a:schemeClr val="bg1">
                    <a:lumMod val="65000"/>
                  </a:schemeClr>
                </a:solidFill>
                <a:cs typeface="Segoe UI" panose="020B0502040204020203" pitchFamily="34" charset="0"/>
              </a:rPr>
              <a:t>, </a:t>
            </a:r>
            <a:r>
              <a:rPr lang="en-US" sz="1100" dirty="0" err="1">
                <a:solidFill>
                  <a:schemeClr val="bg1">
                    <a:lumMod val="65000"/>
                  </a:schemeClr>
                </a:solidFill>
                <a:cs typeface="Segoe UI" panose="020B0502040204020203" pitchFamily="34" charset="0"/>
              </a:rPr>
              <a:t>consectetuer</a:t>
            </a:r>
            <a:r>
              <a:rPr lang="en-US" sz="1100" dirty="0">
                <a:solidFill>
                  <a:schemeClr val="bg1">
                    <a:lumMod val="65000"/>
                  </a:schemeClr>
                </a:solidFill>
                <a:cs typeface="Segoe UI" panose="020B0502040204020203" pitchFamily="34" charset="0"/>
              </a:rPr>
              <a:t> </a:t>
            </a:r>
            <a:r>
              <a:rPr lang="en-US" sz="1100" dirty="0" err="1">
                <a:solidFill>
                  <a:schemeClr val="bg1">
                    <a:lumMod val="65000"/>
                  </a:schemeClr>
                </a:solidFill>
                <a:cs typeface="Segoe UI" panose="020B0502040204020203" pitchFamily="34" charset="0"/>
              </a:rPr>
              <a:t>adipiscing</a:t>
            </a:r>
            <a:r>
              <a:rPr lang="en-US" sz="1100" dirty="0">
                <a:solidFill>
                  <a:schemeClr val="bg1">
                    <a:lumMod val="65000"/>
                  </a:schemeClr>
                </a:solidFill>
                <a:cs typeface="Segoe UI" panose="020B0502040204020203" pitchFamily="34" charset="0"/>
              </a:rPr>
              <a:t> </a:t>
            </a:r>
            <a:r>
              <a:rPr lang="en-US" sz="1100" dirty="0" err="1">
                <a:solidFill>
                  <a:schemeClr val="bg1">
                    <a:lumMod val="65000"/>
                  </a:schemeClr>
                </a:solidFill>
                <a:cs typeface="Segoe UI" panose="020B0502040204020203" pitchFamily="34" charset="0"/>
              </a:rPr>
              <a:t>elit</a:t>
            </a:r>
            <a:r>
              <a:rPr lang="en-US" sz="1100" dirty="0">
                <a:solidFill>
                  <a:schemeClr val="bg1">
                    <a:lumMod val="65000"/>
                  </a:schemeClr>
                </a:solidFill>
                <a:cs typeface="Segoe UI" panose="020B0502040204020203" pitchFamily="34" charset="0"/>
              </a:rPr>
              <a:t>. Maecenas </a:t>
            </a:r>
            <a:r>
              <a:rPr lang="en-US" sz="1100" dirty="0" err="1">
                <a:solidFill>
                  <a:schemeClr val="bg1">
                    <a:lumMod val="65000"/>
                  </a:schemeClr>
                </a:solidFill>
                <a:cs typeface="Segoe UI" panose="020B0502040204020203" pitchFamily="34" charset="0"/>
              </a:rPr>
              <a:t>porttitor</a:t>
            </a:r>
            <a:r>
              <a:rPr lang="en-US" sz="1100" dirty="0">
                <a:solidFill>
                  <a:schemeClr val="bg1">
                    <a:lumMod val="65000"/>
                  </a:schemeClr>
                </a:solidFill>
                <a:cs typeface="Segoe UI" panose="020B0502040204020203" pitchFamily="34" charset="0"/>
              </a:rPr>
              <a:t> </a:t>
            </a:r>
            <a:r>
              <a:rPr lang="en-US" sz="1100" dirty="0" err="1">
                <a:solidFill>
                  <a:schemeClr val="bg1">
                    <a:lumMod val="65000"/>
                  </a:schemeClr>
                </a:solidFill>
                <a:cs typeface="Segoe UI" panose="020B0502040204020203" pitchFamily="34" charset="0"/>
              </a:rPr>
              <a:t>congue</a:t>
            </a:r>
            <a:r>
              <a:rPr lang="en-US" sz="1100" dirty="0">
                <a:solidFill>
                  <a:schemeClr val="bg1">
                    <a:lumMod val="65000"/>
                  </a:schemeClr>
                </a:solidFill>
                <a:cs typeface="Segoe UI" panose="020B0502040204020203" pitchFamily="34" charset="0"/>
              </a:rPr>
              <a:t> </a:t>
            </a:r>
            <a:r>
              <a:rPr lang="en-US" sz="1100" dirty="0" err="1">
                <a:solidFill>
                  <a:schemeClr val="bg1">
                    <a:lumMod val="65000"/>
                  </a:schemeClr>
                </a:solidFill>
                <a:cs typeface="Segoe UI" panose="020B0502040204020203" pitchFamily="34" charset="0"/>
              </a:rPr>
              <a:t>massa</a:t>
            </a:r>
            <a:r>
              <a:rPr lang="en-US" sz="1100" dirty="0">
                <a:solidFill>
                  <a:schemeClr val="bg1">
                    <a:lumMod val="65000"/>
                  </a:schemeClr>
                </a:solidFill>
                <a:cs typeface="Segoe UI" panose="020B0502040204020203" pitchFamily="34" charset="0"/>
              </a:rPr>
              <a:t>. </a:t>
            </a:r>
            <a:r>
              <a:rPr lang="en-US" sz="1100" dirty="0">
                <a:solidFill>
                  <a:schemeClr val="bg1">
                    <a:lumMod val="65000"/>
                  </a:schemeClr>
                </a:solidFill>
              </a:rPr>
              <a:t>A wonderful serenity has taken possession of my entire soul, like these sweet mornings of spring which I enjoy with my whole</a:t>
            </a:r>
            <a:endParaRPr lang="en-US" sz="1100" dirty="0">
              <a:solidFill>
                <a:schemeClr val="bg1">
                  <a:lumMod val="65000"/>
                </a:schemeClr>
              </a:solidFill>
              <a:cs typeface="Segoe UI" panose="020B0502040204020203" pitchFamily="34" charset="0"/>
            </a:endParaRPr>
          </a:p>
        </p:txBody>
      </p:sp>
      <p:sp>
        <p:nvSpPr>
          <p:cNvPr id="17" name="Google Shape;271;p44">
            <a:extLst>
              <a:ext uri="{FF2B5EF4-FFF2-40B4-BE49-F238E27FC236}">
                <a16:creationId xmlns:a16="http://schemas.microsoft.com/office/drawing/2014/main" id="{1EC835ED-5F62-F944-8D7C-70C3CD3061AD}"/>
              </a:ext>
            </a:extLst>
          </p:cNvPr>
          <p:cNvSpPr/>
          <p:nvPr/>
        </p:nvSpPr>
        <p:spPr>
          <a:xfrm>
            <a:off x="1807020" y="5051717"/>
            <a:ext cx="364819" cy="402907"/>
          </a:xfrm>
          <a:custGeom>
            <a:avLst/>
            <a:gdLst/>
            <a:ahLst/>
            <a:cxnLst/>
            <a:rect l="l" t="t" r="r" b="b"/>
            <a:pathLst>
              <a:path w="182" h="201" extrusionOk="0">
                <a:moveTo>
                  <a:pt x="182" y="63"/>
                </a:moveTo>
                <a:lnTo>
                  <a:pt x="172" y="43"/>
                </a:lnTo>
                <a:lnTo>
                  <a:pt x="106" y="43"/>
                </a:lnTo>
                <a:lnTo>
                  <a:pt x="106" y="82"/>
                </a:lnTo>
                <a:lnTo>
                  <a:pt x="172" y="82"/>
                </a:lnTo>
                <a:lnTo>
                  <a:pt x="182" y="63"/>
                </a:lnTo>
                <a:close/>
                <a:moveTo>
                  <a:pt x="114" y="75"/>
                </a:moveTo>
                <a:lnTo>
                  <a:pt x="114" y="51"/>
                </a:lnTo>
                <a:lnTo>
                  <a:pt x="167" y="51"/>
                </a:lnTo>
                <a:lnTo>
                  <a:pt x="173" y="63"/>
                </a:lnTo>
                <a:lnTo>
                  <a:pt x="167" y="75"/>
                </a:lnTo>
                <a:lnTo>
                  <a:pt x="114" y="75"/>
                </a:lnTo>
                <a:close/>
                <a:moveTo>
                  <a:pt x="106" y="90"/>
                </a:moveTo>
                <a:lnTo>
                  <a:pt x="106" y="130"/>
                </a:lnTo>
                <a:lnTo>
                  <a:pt x="172" y="130"/>
                </a:lnTo>
                <a:lnTo>
                  <a:pt x="182" y="110"/>
                </a:lnTo>
                <a:lnTo>
                  <a:pt x="172" y="90"/>
                </a:lnTo>
                <a:lnTo>
                  <a:pt x="106" y="90"/>
                </a:lnTo>
                <a:close/>
                <a:moveTo>
                  <a:pt x="167" y="122"/>
                </a:moveTo>
                <a:lnTo>
                  <a:pt x="114" y="122"/>
                </a:lnTo>
                <a:lnTo>
                  <a:pt x="114" y="98"/>
                </a:lnTo>
                <a:lnTo>
                  <a:pt x="167" y="98"/>
                </a:lnTo>
                <a:lnTo>
                  <a:pt x="173" y="110"/>
                </a:lnTo>
                <a:lnTo>
                  <a:pt x="167" y="122"/>
                </a:lnTo>
                <a:close/>
                <a:moveTo>
                  <a:pt x="75" y="55"/>
                </a:moveTo>
                <a:lnTo>
                  <a:pt x="10" y="55"/>
                </a:lnTo>
                <a:lnTo>
                  <a:pt x="0" y="75"/>
                </a:lnTo>
                <a:lnTo>
                  <a:pt x="10" y="94"/>
                </a:lnTo>
                <a:lnTo>
                  <a:pt x="75" y="94"/>
                </a:lnTo>
                <a:lnTo>
                  <a:pt x="75" y="55"/>
                </a:lnTo>
                <a:close/>
                <a:moveTo>
                  <a:pt x="67" y="86"/>
                </a:moveTo>
                <a:lnTo>
                  <a:pt x="15" y="86"/>
                </a:lnTo>
                <a:lnTo>
                  <a:pt x="9" y="75"/>
                </a:lnTo>
                <a:lnTo>
                  <a:pt x="15" y="63"/>
                </a:lnTo>
                <a:lnTo>
                  <a:pt x="67" y="63"/>
                </a:lnTo>
                <a:lnTo>
                  <a:pt x="67" y="86"/>
                </a:lnTo>
                <a:close/>
                <a:moveTo>
                  <a:pt x="102" y="39"/>
                </a:moveTo>
                <a:lnTo>
                  <a:pt x="79" y="39"/>
                </a:lnTo>
                <a:lnTo>
                  <a:pt x="79" y="157"/>
                </a:lnTo>
                <a:lnTo>
                  <a:pt x="67" y="157"/>
                </a:lnTo>
                <a:lnTo>
                  <a:pt x="67" y="201"/>
                </a:lnTo>
                <a:lnTo>
                  <a:pt x="114" y="201"/>
                </a:lnTo>
                <a:lnTo>
                  <a:pt x="114" y="157"/>
                </a:lnTo>
                <a:lnTo>
                  <a:pt x="102" y="157"/>
                </a:lnTo>
                <a:lnTo>
                  <a:pt x="102" y="39"/>
                </a:lnTo>
                <a:close/>
                <a:moveTo>
                  <a:pt x="87" y="47"/>
                </a:moveTo>
                <a:lnTo>
                  <a:pt x="94" y="47"/>
                </a:lnTo>
                <a:lnTo>
                  <a:pt x="94" y="157"/>
                </a:lnTo>
                <a:lnTo>
                  <a:pt x="87" y="157"/>
                </a:lnTo>
                <a:lnTo>
                  <a:pt x="87" y="47"/>
                </a:lnTo>
                <a:close/>
                <a:moveTo>
                  <a:pt x="106" y="165"/>
                </a:moveTo>
                <a:lnTo>
                  <a:pt x="106" y="193"/>
                </a:lnTo>
                <a:lnTo>
                  <a:pt x="75" y="193"/>
                </a:lnTo>
                <a:lnTo>
                  <a:pt x="75" y="165"/>
                </a:lnTo>
                <a:lnTo>
                  <a:pt x="106" y="165"/>
                </a:lnTo>
                <a:close/>
                <a:moveTo>
                  <a:pt x="102" y="0"/>
                </a:moveTo>
                <a:lnTo>
                  <a:pt x="79" y="0"/>
                </a:lnTo>
                <a:lnTo>
                  <a:pt x="79" y="31"/>
                </a:lnTo>
                <a:lnTo>
                  <a:pt x="102" y="31"/>
                </a:lnTo>
                <a:lnTo>
                  <a:pt x="102" y="0"/>
                </a:lnTo>
                <a:close/>
                <a:moveTo>
                  <a:pt x="94" y="23"/>
                </a:moveTo>
                <a:lnTo>
                  <a:pt x="87" y="23"/>
                </a:lnTo>
                <a:lnTo>
                  <a:pt x="87" y="8"/>
                </a:lnTo>
                <a:lnTo>
                  <a:pt x="94" y="8"/>
                </a:lnTo>
                <a:lnTo>
                  <a:pt x="94" y="23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" name="Google Shape;272;p44">
            <a:extLst>
              <a:ext uri="{FF2B5EF4-FFF2-40B4-BE49-F238E27FC236}">
                <a16:creationId xmlns:a16="http://schemas.microsoft.com/office/drawing/2014/main" id="{C3B3A8C3-16F2-7C6A-F9ED-21935B9C5469}"/>
              </a:ext>
            </a:extLst>
          </p:cNvPr>
          <p:cNvSpPr/>
          <p:nvPr/>
        </p:nvSpPr>
        <p:spPr>
          <a:xfrm>
            <a:off x="1818045" y="2958727"/>
            <a:ext cx="366824" cy="362816"/>
          </a:xfrm>
          <a:custGeom>
            <a:avLst/>
            <a:gdLst/>
            <a:ahLst/>
            <a:cxnLst/>
            <a:rect l="l" t="t" r="r" b="b"/>
            <a:pathLst>
              <a:path w="185" h="184" extrusionOk="0">
                <a:moveTo>
                  <a:pt x="121" y="44"/>
                </a:moveTo>
                <a:cubicBezTo>
                  <a:pt x="121" y="29"/>
                  <a:pt x="108" y="16"/>
                  <a:pt x="93" y="16"/>
                </a:cubicBezTo>
                <a:cubicBezTo>
                  <a:pt x="77" y="16"/>
                  <a:pt x="65" y="29"/>
                  <a:pt x="65" y="44"/>
                </a:cubicBezTo>
                <a:cubicBezTo>
                  <a:pt x="65" y="59"/>
                  <a:pt x="77" y="72"/>
                  <a:pt x="93" y="72"/>
                </a:cubicBezTo>
                <a:cubicBezTo>
                  <a:pt x="108" y="72"/>
                  <a:pt x="121" y="59"/>
                  <a:pt x="121" y="44"/>
                </a:cubicBezTo>
                <a:close/>
                <a:moveTo>
                  <a:pt x="73" y="44"/>
                </a:moveTo>
                <a:cubicBezTo>
                  <a:pt x="73" y="33"/>
                  <a:pt x="82" y="24"/>
                  <a:pt x="93" y="24"/>
                </a:cubicBezTo>
                <a:cubicBezTo>
                  <a:pt x="104" y="24"/>
                  <a:pt x="113" y="33"/>
                  <a:pt x="113" y="44"/>
                </a:cubicBezTo>
                <a:cubicBezTo>
                  <a:pt x="113" y="55"/>
                  <a:pt x="104" y="64"/>
                  <a:pt x="93" y="64"/>
                </a:cubicBezTo>
                <a:cubicBezTo>
                  <a:pt x="82" y="64"/>
                  <a:pt x="73" y="55"/>
                  <a:pt x="73" y="44"/>
                </a:cubicBezTo>
                <a:close/>
                <a:moveTo>
                  <a:pt x="93" y="122"/>
                </a:moveTo>
                <a:cubicBezTo>
                  <a:pt x="96" y="119"/>
                  <a:pt x="96" y="119"/>
                  <a:pt x="96" y="119"/>
                </a:cubicBezTo>
                <a:cubicBezTo>
                  <a:pt x="97" y="116"/>
                  <a:pt x="137" y="67"/>
                  <a:pt x="137" y="44"/>
                </a:cubicBezTo>
                <a:cubicBezTo>
                  <a:pt x="137" y="20"/>
                  <a:pt x="117" y="0"/>
                  <a:pt x="93" y="0"/>
                </a:cubicBezTo>
                <a:cubicBezTo>
                  <a:pt x="68" y="0"/>
                  <a:pt x="49" y="20"/>
                  <a:pt x="49" y="44"/>
                </a:cubicBezTo>
                <a:cubicBezTo>
                  <a:pt x="49" y="67"/>
                  <a:pt x="88" y="116"/>
                  <a:pt x="90" y="119"/>
                </a:cubicBezTo>
                <a:lnTo>
                  <a:pt x="93" y="122"/>
                </a:lnTo>
                <a:close/>
                <a:moveTo>
                  <a:pt x="93" y="8"/>
                </a:moveTo>
                <a:cubicBezTo>
                  <a:pt x="113" y="8"/>
                  <a:pt x="129" y="24"/>
                  <a:pt x="129" y="44"/>
                </a:cubicBezTo>
                <a:cubicBezTo>
                  <a:pt x="129" y="60"/>
                  <a:pt x="105" y="93"/>
                  <a:pt x="93" y="110"/>
                </a:cubicBezTo>
                <a:cubicBezTo>
                  <a:pt x="80" y="93"/>
                  <a:pt x="57" y="60"/>
                  <a:pt x="57" y="44"/>
                </a:cubicBezTo>
                <a:cubicBezTo>
                  <a:pt x="57" y="24"/>
                  <a:pt x="73" y="8"/>
                  <a:pt x="93" y="8"/>
                </a:cubicBezTo>
                <a:close/>
                <a:moveTo>
                  <a:pt x="125" y="100"/>
                </a:moveTo>
                <a:cubicBezTo>
                  <a:pt x="124" y="102"/>
                  <a:pt x="124" y="102"/>
                  <a:pt x="124" y="102"/>
                </a:cubicBezTo>
                <a:cubicBezTo>
                  <a:pt x="111" y="121"/>
                  <a:pt x="98" y="138"/>
                  <a:pt x="93" y="146"/>
                </a:cubicBezTo>
                <a:cubicBezTo>
                  <a:pt x="87" y="138"/>
                  <a:pt x="74" y="121"/>
                  <a:pt x="62" y="102"/>
                </a:cubicBezTo>
                <a:cubicBezTo>
                  <a:pt x="60" y="100"/>
                  <a:pt x="60" y="100"/>
                  <a:pt x="60" y="100"/>
                </a:cubicBezTo>
                <a:cubicBezTo>
                  <a:pt x="0" y="100"/>
                  <a:pt x="0" y="100"/>
                  <a:pt x="0" y="100"/>
                </a:cubicBezTo>
                <a:cubicBezTo>
                  <a:pt x="13" y="184"/>
                  <a:pt x="13" y="184"/>
                  <a:pt x="13" y="184"/>
                </a:cubicBezTo>
                <a:cubicBezTo>
                  <a:pt x="172" y="184"/>
                  <a:pt x="172" y="184"/>
                  <a:pt x="172" y="184"/>
                </a:cubicBezTo>
                <a:cubicBezTo>
                  <a:pt x="185" y="100"/>
                  <a:pt x="185" y="100"/>
                  <a:pt x="185" y="100"/>
                </a:cubicBezTo>
                <a:lnTo>
                  <a:pt x="125" y="100"/>
                </a:lnTo>
                <a:close/>
                <a:moveTo>
                  <a:pt x="165" y="176"/>
                </a:moveTo>
                <a:cubicBezTo>
                  <a:pt x="20" y="176"/>
                  <a:pt x="20" y="176"/>
                  <a:pt x="20" y="176"/>
                </a:cubicBezTo>
                <a:cubicBezTo>
                  <a:pt x="9" y="108"/>
                  <a:pt x="9" y="108"/>
                  <a:pt x="9" y="108"/>
                </a:cubicBezTo>
                <a:cubicBezTo>
                  <a:pt x="56" y="108"/>
                  <a:pt x="56" y="108"/>
                  <a:pt x="56" y="108"/>
                </a:cubicBezTo>
                <a:cubicBezTo>
                  <a:pt x="73" y="133"/>
                  <a:pt x="89" y="154"/>
                  <a:pt x="90" y="155"/>
                </a:cubicBezTo>
                <a:cubicBezTo>
                  <a:pt x="93" y="158"/>
                  <a:pt x="93" y="158"/>
                  <a:pt x="93" y="158"/>
                </a:cubicBezTo>
                <a:cubicBezTo>
                  <a:pt x="96" y="155"/>
                  <a:pt x="96" y="155"/>
                  <a:pt x="96" y="155"/>
                </a:cubicBezTo>
                <a:cubicBezTo>
                  <a:pt x="96" y="154"/>
                  <a:pt x="113" y="133"/>
                  <a:pt x="129" y="108"/>
                </a:cubicBezTo>
                <a:cubicBezTo>
                  <a:pt x="176" y="108"/>
                  <a:pt x="176" y="108"/>
                  <a:pt x="176" y="108"/>
                </a:cubicBezTo>
                <a:lnTo>
                  <a:pt x="165" y="176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" name="Google Shape;273;p44">
            <a:extLst>
              <a:ext uri="{FF2B5EF4-FFF2-40B4-BE49-F238E27FC236}">
                <a16:creationId xmlns:a16="http://schemas.microsoft.com/office/drawing/2014/main" id="{FB3EF315-CE3E-73C2-0106-A9CDDB805F12}"/>
              </a:ext>
            </a:extLst>
          </p:cNvPr>
          <p:cNvSpPr/>
          <p:nvPr/>
        </p:nvSpPr>
        <p:spPr>
          <a:xfrm>
            <a:off x="1807020" y="4040336"/>
            <a:ext cx="388874" cy="332748"/>
          </a:xfrm>
          <a:custGeom>
            <a:avLst/>
            <a:gdLst/>
            <a:ahLst/>
            <a:cxnLst/>
            <a:rect l="l" t="t" r="r" b="b"/>
            <a:pathLst>
              <a:path w="194" h="166" extrusionOk="0">
                <a:moveTo>
                  <a:pt x="194" y="166"/>
                </a:moveTo>
                <a:lnTo>
                  <a:pt x="194" y="10"/>
                </a:lnTo>
                <a:lnTo>
                  <a:pt x="130" y="1"/>
                </a:lnTo>
                <a:lnTo>
                  <a:pt x="130" y="0"/>
                </a:lnTo>
                <a:lnTo>
                  <a:pt x="127" y="1"/>
                </a:lnTo>
                <a:lnTo>
                  <a:pt x="123" y="0"/>
                </a:lnTo>
                <a:lnTo>
                  <a:pt x="123" y="1"/>
                </a:lnTo>
                <a:lnTo>
                  <a:pt x="67" y="9"/>
                </a:lnTo>
                <a:lnTo>
                  <a:pt x="0" y="0"/>
                </a:lnTo>
                <a:lnTo>
                  <a:pt x="0" y="156"/>
                </a:lnTo>
                <a:lnTo>
                  <a:pt x="63" y="165"/>
                </a:lnTo>
                <a:lnTo>
                  <a:pt x="63" y="166"/>
                </a:lnTo>
                <a:lnTo>
                  <a:pt x="67" y="165"/>
                </a:lnTo>
                <a:lnTo>
                  <a:pt x="71" y="166"/>
                </a:lnTo>
                <a:lnTo>
                  <a:pt x="71" y="165"/>
                </a:lnTo>
                <a:lnTo>
                  <a:pt x="127" y="157"/>
                </a:lnTo>
                <a:lnTo>
                  <a:pt x="194" y="166"/>
                </a:lnTo>
                <a:close/>
                <a:moveTo>
                  <a:pt x="130" y="149"/>
                </a:moveTo>
                <a:lnTo>
                  <a:pt x="130" y="103"/>
                </a:lnTo>
                <a:lnTo>
                  <a:pt x="159" y="128"/>
                </a:lnTo>
                <a:lnTo>
                  <a:pt x="186" y="73"/>
                </a:lnTo>
                <a:lnTo>
                  <a:pt x="186" y="157"/>
                </a:lnTo>
                <a:lnTo>
                  <a:pt x="130" y="149"/>
                </a:lnTo>
                <a:close/>
                <a:moveTo>
                  <a:pt x="186" y="17"/>
                </a:moveTo>
                <a:lnTo>
                  <a:pt x="186" y="54"/>
                </a:lnTo>
                <a:lnTo>
                  <a:pt x="157" y="115"/>
                </a:lnTo>
                <a:lnTo>
                  <a:pt x="130" y="93"/>
                </a:lnTo>
                <a:lnTo>
                  <a:pt x="130" y="9"/>
                </a:lnTo>
                <a:lnTo>
                  <a:pt x="186" y="17"/>
                </a:lnTo>
                <a:close/>
                <a:moveTo>
                  <a:pt x="123" y="92"/>
                </a:moveTo>
                <a:lnTo>
                  <a:pt x="71" y="112"/>
                </a:lnTo>
                <a:lnTo>
                  <a:pt x="71" y="17"/>
                </a:lnTo>
                <a:lnTo>
                  <a:pt x="123" y="9"/>
                </a:lnTo>
                <a:lnTo>
                  <a:pt x="123" y="92"/>
                </a:lnTo>
                <a:close/>
                <a:moveTo>
                  <a:pt x="63" y="17"/>
                </a:moveTo>
                <a:lnTo>
                  <a:pt x="63" y="95"/>
                </a:lnTo>
                <a:lnTo>
                  <a:pt x="41" y="32"/>
                </a:lnTo>
                <a:lnTo>
                  <a:pt x="8" y="73"/>
                </a:lnTo>
                <a:lnTo>
                  <a:pt x="8" y="9"/>
                </a:lnTo>
                <a:lnTo>
                  <a:pt x="63" y="17"/>
                </a:lnTo>
                <a:close/>
                <a:moveTo>
                  <a:pt x="8" y="149"/>
                </a:moveTo>
                <a:lnTo>
                  <a:pt x="8" y="79"/>
                </a:lnTo>
                <a:lnTo>
                  <a:pt x="11" y="81"/>
                </a:lnTo>
                <a:lnTo>
                  <a:pt x="39" y="47"/>
                </a:lnTo>
                <a:lnTo>
                  <a:pt x="63" y="118"/>
                </a:lnTo>
                <a:lnTo>
                  <a:pt x="63" y="157"/>
                </a:lnTo>
                <a:lnTo>
                  <a:pt x="8" y="149"/>
                </a:lnTo>
                <a:close/>
                <a:moveTo>
                  <a:pt x="71" y="120"/>
                </a:moveTo>
                <a:lnTo>
                  <a:pt x="123" y="101"/>
                </a:lnTo>
                <a:lnTo>
                  <a:pt x="123" y="149"/>
                </a:lnTo>
                <a:lnTo>
                  <a:pt x="71" y="157"/>
                </a:lnTo>
                <a:lnTo>
                  <a:pt x="71" y="120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" name="Rectangle: Rounded Corners 23">
            <a:extLst>
              <a:ext uri="{FF2B5EF4-FFF2-40B4-BE49-F238E27FC236}">
                <a16:creationId xmlns:a16="http://schemas.microsoft.com/office/drawing/2014/main" id="{91954112-B42F-1844-BFC7-986CC4FF0C2E}"/>
              </a:ext>
            </a:extLst>
          </p:cNvPr>
          <p:cNvSpPr/>
          <p:nvPr/>
        </p:nvSpPr>
        <p:spPr>
          <a:xfrm>
            <a:off x="4025138" y="2668106"/>
            <a:ext cx="6639987" cy="984042"/>
          </a:xfrm>
          <a:prstGeom prst="roundRect">
            <a:avLst>
              <a:gd name="adj" fmla="val 5452"/>
            </a:avLst>
          </a:prstGeom>
          <a:solidFill>
            <a:schemeClr val="bg1"/>
          </a:solidFill>
          <a:ln>
            <a:noFill/>
          </a:ln>
          <a:effectLst>
            <a:outerShdw blurRad="63500" sx="102000" sy="102000" algn="ctr" rotWithShape="0">
              <a:prstClr val="black">
                <a:alpha val="1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E6AA0FFE-2C5F-0A26-2559-1686B4E43518}"/>
              </a:ext>
            </a:extLst>
          </p:cNvPr>
          <p:cNvSpPr txBox="1"/>
          <p:nvPr/>
        </p:nvSpPr>
        <p:spPr>
          <a:xfrm>
            <a:off x="2459492" y="3231007"/>
            <a:ext cx="1147539" cy="2954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sz="1200" b="1" dirty="0">
                <a:solidFill>
                  <a:schemeClr val="bg1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Project Two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B4A414F5-8241-3E94-EBD0-896A62689EA4}"/>
              </a:ext>
            </a:extLst>
          </p:cNvPr>
          <p:cNvSpPr txBox="1"/>
          <p:nvPr/>
        </p:nvSpPr>
        <p:spPr>
          <a:xfrm flipH="1">
            <a:off x="2459490" y="2696681"/>
            <a:ext cx="1147537" cy="6201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3200" spc="-150">
                <a:latin typeface="Catamaran Black" panose="00000A00000000000000" pitchFamily="2" charset="0"/>
                <a:cs typeface="Catamaran Black" panose="00000A00000000000000" pitchFamily="2" charset="0"/>
              </a:defRPr>
            </a:lvl1pPr>
          </a:lstStyle>
          <a:p>
            <a:pPr>
              <a:lnSpc>
                <a:spcPct val="130000"/>
              </a:lnSpc>
            </a:pPr>
            <a:r>
              <a:rPr lang="en-US" sz="2800" b="1" spc="0" dirty="0">
                <a:solidFill>
                  <a:schemeClr val="bg1"/>
                </a:solidFill>
                <a:latin typeface="+mj-lt"/>
                <a:ea typeface="Open Sans ExtraBold" panose="020B0906030804020204" pitchFamily="34" charset="0"/>
                <a:cs typeface="Open Sans ExtraBold" panose="020B0906030804020204" pitchFamily="34" charset="0"/>
              </a:rPr>
              <a:t>75</a:t>
            </a:r>
            <a:r>
              <a:rPr lang="en-US" sz="1600" b="1" spc="0" dirty="0">
                <a:solidFill>
                  <a:schemeClr val="bg1"/>
                </a:solidFill>
                <a:latin typeface="+mj-lt"/>
                <a:ea typeface="Open Sans ExtraBold" panose="020B0906030804020204" pitchFamily="34" charset="0"/>
                <a:cs typeface="Open Sans ExtraBold" panose="020B0906030804020204" pitchFamily="34" charset="0"/>
              </a:rPr>
              <a:t>%</a:t>
            </a:r>
            <a:endParaRPr lang="en-US" sz="2800" b="1" spc="0" baseline="25000" dirty="0">
              <a:solidFill>
                <a:schemeClr val="bg1"/>
              </a:solidFill>
              <a:latin typeface="+mj-lt"/>
              <a:ea typeface="Open Sans ExtraBold" panose="020B0906030804020204" pitchFamily="34" charset="0"/>
              <a:cs typeface="Open Sans ExtraBold" panose="020B0906030804020204" pitchFamily="34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A35D82BC-BE94-9157-F8F0-D5EB1EAFBDBE}"/>
              </a:ext>
            </a:extLst>
          </p:cNvPr>
          <p:cNvSpPr txBox="1"/>
          <p:nvPr/>
        </p:nvSpPr>
        <p:spPr>
          <a:xfrm>
            <a:off x="4437902" y="2857256"/>
            <a:ext cx="5814458" cy="690445"/>
          </a:xfrm>
          <a:prstGeom prst="rect">
            <a:avLst/>
          </a:prstGeom>
          <a:noFill/>
        </p:spPr>
        <p:txBody>
          <a:bodyPr wrap="square" anchor="t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100" dirty="0">
                <a:solidFill>
                  <a:schemeClr val="bg1">
                    <a:lumMod val="65000"/>
                  </a:schemeClr>
                </a:solidFill>
                <a:cs typeface="Segoe UI" panose="020B0502040204020203" pitchFamily="34" charset="0"/>
              </a:rPr>
              <a:t>Lorem ipsum dolor sit </a:t>
            </a:r>
            <a:r>
              <a:rPr lang="en-US" sz="1100" dirty="0" err="1">
                <a:solidFill>
                  <a:schemeClr val="bg1">
                    <a:lumMod val="65000"/>
                  </a:schemeClr>
                </a:solidFill>
                <a:cs typeface="Segoe UI" panose="020B0502040204020203" pitchFamily="34" charset="0"/>
              </a:rPr>
              <a:t>amet</a:t>
            </a:r>
            <a:r>
              <a:rPr lang="en-US" sz="1100" dirty="0">
                <a:solidFill>
                  <a:schemeClr val="bg1">
                    <a:lumMod val="65000"/>
                  </a:schemeClr>
                </a:solidFill>
                <a:cs typeface="Segoe UI" panose="020B0502040204020203" pitchFamily="34" charset="0"/>
              </a:rPr>
              <a:t>, </a:t>
            </a:r>
            <a:r>
              <a:rPr lang="en-US" sz="1100" dirty="0" err="1">
                <a:solidFill>
                  <a:schemeClr val="bg1">
                    <a:lumMod val="65000"/>
                  </a:schemeClr>
                </a:solidFill>
                <a:cs typeface="Segoe UI" panose="020B0502040204020203" pitchFamily="34" charset="0"/>
              </a:rPr>
              <a:t>consectetuer</a:t>
            </a:r>
            <a:r>
              <a:rPr lang="en-US" sz="1100" dirty="0">
                <a:solidFill>
                  <a:schemeClr val="bg1">
                    <a:lumMod val="65000"/>
                  </a:schemeClr>
                </a:solidFill>
                <a:cs typeface="Segoe UI" panose="020B0502040204020203" pitchFamily="34" charset="0"/>
              </a:rPr>
              <a:t> </a:t>
            </a:r>
            <a:r>
              <a:rPr lang="en-US" sz="1100" dirty="0" err="1">
                <a:solidFill>
                  <a:schemeClr val="bg1">
                    <a:lumMod val="65000"/>
                  </a:schemeClr>
                </a:solidFill>
                <a:cs typeface="Segoe UI" panose="020B0502040204020203" pitchFamily="34" charset="0"/>
              </a:rPr>
              <a:t>adipiscing</a:t>
            </a:r>
            <a:r>
              <a:rPr lang="en-US" sz="1100" dirty="0">
                <a:solidFill>
                  <a:schemeClr val="bg1">
                    <a:lumMod val="65000"/>
                  </a:schemeClr>
                </a:solidFill>
                <a:cs typeface="Segoe UI" panose="020B0502040204020203" pitchFamily="34" charset="0"/>
              </a:rPr>
              <a:t> </a:t>
            </a:r>
            <a:r>
              <a:rPr lang="en-US" sz="1100" dirty="0" err="1">
                <a:solidFill>
                  <a:schemeClr val="bg1">
                    <a:lumMod val="65000"/>
                  </a:schemeClr>
                </a:solidFill>
                <a:cs typeface="Segoe UI" panose="020B0502040204020203" pitchFamily="34" charset="0"/>
              </a:rPr>
              <a:t>elit</a:t>
            </a:r>
            <a:r>
              <a:rPr lang="en-US" sz="1100" dirty="0">
                <a:solidFill>
                  <a:schemeClr val="bg1">
                    <a:lumMod val="65000"/>
                  </a:schemeClr>
                </a:solidFill>
                <a:cs typeface="Segoe UI" panose="020B0502040204020203" pitchFamily="34" charset="0"/>
              </a:rPr>
              <a:t>. Maecenas </a:t>
            </a:r>
            <a:r>
              <a:rPr lang="en-US" sz="1100" dirty="0" err="1">
                <a:solidFill>
                  <a:schemeClr val="bg1">
                    <a:lumMod val="65000"/>
                  </a:schemeClr>
                </a:solidFill>
                <a:cs typeface="Segoe UI" panose="020B0502040204020203" pitchFamily="34" charset="0"/>
              </a:rPr>
              <a:t>porttitor</a:t>
            </a:r>
            <a:r>
              <a:rPr lang="en-US" sz="1100" dirty="0">
                <a:solidFill>
                  <a:schemeClr val="bg1">
                    <a:lumMod val="65000"/>
                  </a:schemeClr>
                </a:solidFill>
                <a:cs typeface="Segoe UI" panose="020B0502040204020203" pitchFamily="34" charset="0"/>
              </a:rPr>
              <a:t> </a:t>
            </a:r>
            <a:r>
              <a:rPr lang="en-US" sz="1100" dirty="0" err="1">
                <a:solidFill>
                  <a:schemeClr val="bg1">
                    <a:lumMod val="65000"/>
                  </a:schemeClr>
                </a:solidFill>
                <a:cs typeface="Segoe UI" panose="020B0502040204020203" pitchFamily="34" charset="0"/>
              </a:rPr>
              <a:t>congue</a:t>
            </a:r>
            <a:r>
              <a:rPr lang="en-US" sz="1100" dirty="0">
                <a:solidFill>
                  <a:schemeClr val="bg1">
                    <a:lumMod val="65000"/>
                  </a:schemeClr>
                </a:solidFill>
                <a:cs typeface="Segoe UI" panose="020B0502040204020203" pitchFamily="34" charset="0"/>
              </a:rPr>
              <a:t> </a:t>
            </a:r>
            <a:r>
              <a:rPr lang="en-US" sz="1100" dirty="0" err="1">
                <a:solidFill>
                  <a:schemeClr val="bg1">
                    <a:lumMod val="65000"/>
                  </a:schemeClr>
                </a:solidFill>
                <a:cs typeface="Segoe UI" panose="020B0502040204020203" pitchFamily="34" charset="0"/>
              </a:rPr>
              <a:t>massa</a:t>
            </a:r>
            <a:r>
              <a:rPr lang="en-US" sz="1100" dirty="0">
                <a:solidFill>
                  <a:schemeClr val="bg1">
                    <a:lumMod val="65000"/>
                  </a:schemeClr>
                </a:solidFill>
                <a:cs typeface="Segoe UI" panose="020B0502040204020203" pitchFamily="34" charset="0"/>
              </a:rPr>
              <a:t>. </a:t>
            </a:r>
            <a:r>
              <a:rPr lang="en-US" sz="1100" dirty="0">
                <a:solidFill>
                  <a:schemeClr val="bg1">
                    <a:lumMod val="65000"/>
                  </a:schemeClr>
                </a:solidFill>
              </a:rPr>
              <a:t>A wonderful serenity has taken possession of my entire soul, like these sweet mornings of spring which I enjoy with my whole</a:t>
            </a:r>
            <a:endParaRPr lang="en-US" sz="1100" dirty="0">
              <a:solidFill>
                <a:schemeClr val="bg1">
                  <a:lumMod val="65000"/>
                </a:schemeClr>
              </a:solidFill>
              <a:cs typeface="Segoe UI" panose="020B0502040204020203" pitchFamily="34" charset="0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B54EF876-12B2-BD83-DF16-B9C28EEE3328}"/>
              </a:ext>
            </a:extLst>
          </p:cNvPr>
          <p:cNvSpPr txBox="1"/>
          <p:nvPr/>
        </p:nvSpPr>
        <p:spPr>
          <a:xfrm>
            <a:off x="2476041" y="4253381"/>
            <a:ext cx="1147539" cy="2954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sz="1200" b="1" dirty="0">
                <a:solidFill>
                  <a:schemeClr val="bg1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Project Three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A3D4349D-2E36-1716-7EC7-22FCD2148D78}"/>
              </a:ext>
            </a:extLst>
          </p:cNvPr>
          <p:cNvSpPr txBox="1"/>
          <p:nvPr/>
        </p:nvSpPr>
        <p:spPr>
          <a:xfrm flipH="1">
            <a:off x="2476039" y="3719055"/>
            <a:ext cx="1147537" cy="6201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3200" spc="-150">
                <a:latin typeface="Catamaran Black" panose="00000A00000000000000" pitchFamily="2" charset="0"/>
                <a:cs typeface="Catamaran Black" panose="00000A00000000000000" pitchFamily="2" charset="0"/>
              </a:defRPr>
            </a:lvl1pPr>
          </a:lstStyle>
          <a:p>
            <a:pPr>
              <a:lnSpc>
                <a:spcPct val="130000"/>
              </a:lnSpc>
            </a:pPr>
            <a:r>
              <a:rPr lang="en-US" sz="2800" b="1" spc="0" dirty="0">
                <a:solidFill>
                  <a:schemeClr val="bg1"/>
                </a:solidFill>
                <a:latin typeface="+mj-lt"/>
                <a:ea typeface="Open Sans ExtraBold" panose="020B0906030804020204" pitchFamily="34" charset="0"/>
                <a:cs typeface="Open Sans ExtraBold" panose="020B0906030804020204" pitchFamily="34" charset="0"/>
              </a:rPr>
              <a:t>85</a:t>
            </a:r>
            <a:r>
              <a:rPr lang="en-US" sz="1600" b="1" spc="0" dirty="0">
                <a:solidFill>
                  <a:schemeClr val="bg1"/>
                </a:solidFill>
                <a:latin typeface="+mj-lt"/>
                <a:ea typeface="Open Sans ExtraBold" panose="020B0906030804020204" pitchFamily="34" charset="0"/>
                <a:cs typeface="Open Sans ExtraBold" panose="020B0906030804020204" pitchFamily="34" charset="0"/>
              </a:rPr>
              <a:t>%</a:t>
            </a:r>
            <a:endParaRPr lang="en-US" sz="2800" b="1" spc="0" baseline="25000" dirty="0">
              <a:solidFill>
                <a:schemeClr val="bg1"/>
              </a:solidFill>
              <a:latin typeface="+mj-lt"/>
              <a:ea typeface="Open Sans ExtraBold" panose="020B0906030804020204" pitchFamily="34" charset="0"/>
              <a:cs typeface="Open Sans ExtraBold" panose="020B0906030804020204" pitchFamily="34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F92CF4C6-90E8-385C-D5BD-2A2E81FA7C8C}"/>
              </a:ext>
            </a:extLst>
          </p:cNvPr>
          <p:cNvSpPr txBox="1"/>
          <p:nvPr/>
        </p:nvSpPr>
        <p:spPr>
          <a:xfrm>
            <a:off x="4454451" y="3879630"/>
            <a:ext cx="5814458" cy="690445"/>
          </a:xfrm>
          <a:prstGeom prst="rect">
            <a:avLst/>
          </a:prstGeom>
          <a:noFill/>
        </p:spPr>
        <p:txBody>
          <a:bodyPr wrap="square" anchor="t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100" dirty="0">
                <a:solidFill>
                  <a:schemeClr val="bg1">
                    <a:lumMod val="65000"/>
                  </a:schemeClr>
                </a:solidFill>
                <a:cs typeface="Segoe UI" panose="020B0502040204020203" pitchFamily="34" charset="0"/>
              </a:rPr>
              <a:t>Lorem ipsum dolor sit </a:t>
            </a:r>
            <a:r>
              <a:rPr lang="en-US" sz="1100" dirty="0" err="1">
                <a:solidFill>
                  <a:schemeClr val="bg1">
                    <a:lumMod val="65000"/>
                  </a:schemeClr>
                </a:solidFill>
                <a:cs typeface="Segoe UI" panose="020B0502040204020203" pitchFamily="34" charset="0"/>
              </a:rPr>
              <a:t>amet</a:t>
            </a:r>
            <a:r>
              <a:rPr lang="en-US" sz="1100" dirty="0">
                <a:solidFill>
                  <a:schemeClr val="bg1">
                    <a:lumMod val="65000"/>
                  </a:schemeClr>
                </a:solidFill>
                <a:cs typeface="Segoe UI" panose="020B0502040204020203" pitchFamily="34" charset="0"/>
              </a:rPr>
              <a:t>, </a:t>
            </a:r>
            <a:r>
              <a:rPr lang="en-US" sz="1100" dirty="0" err="1">
                <a:solidFill>
                  <a:schemeClr val="bg1">
                    <a:lumMod val="65000"/>
                  </a:schemeClr>
                </a:solidFill>
                <a:cs typeface="Segoe UI" panose="020B0502040204020203" pitchFamily="34" charset="0"/>
              </a:rPr>
              <a:t>consectetuer</a:t>
            </a:r>
            <a:r>
              <a:rPr lang="en-US" sz="1100" dirty="0">
                <a:solidFill>
                  <a:schemeClr val="bg1">
                    <a:lumMod val="65000"/>
                  </a:schemeClr>
                </a:solidFill>
                <a:cs typeface="Segoe UI" panose="020B0502040204020203" pitchFamily="34" charset="0"/>
              </a:rPr>
              <a:t> </a:t>
            </a:r>
            <a:r>
              <a:rPr lang="en-US" sz="1100" dirty="0" err="1">
                <a:solidFill>
                  <a:schemeClr val="bg1">
                    <a:lumMod val="65000"/>
                  </a:schemeClr>
                </a:solidFill>
                <a:cs typeface="Segoe UI" panose="020B0502040204020203" pitchFamily="34" charset="0"/>
              </a:rPr>
              <a:t>adipiscing</a:t>
            </a:r>
            <a:r>
              <a:rPr lang="en-US" sz="1100" dirty="0">
                <a:solidFill>
                  <a:schemeClr val="bg1">
                    <a:lumMod val="65000"/>
                  </a:schemeClr>
                </a:solidFill>
                <a:cs typeface="Segoe UI" panose="020B0502040204020203" pitchFamily="34" charset="0"/>
              </a:rPr>
              <a:t> </a:t>
            </a:r>
            <a:r>
              <a:rPr lang="en-US" sz="1100" dirty="0" err="1">
                <a:solidFill>
                  <a:schemeClr val="bg1">
                    <a:lumMod val="65000"/>
                  </a:schemeClr>
                </a:solidFill>
                <a:cs typeface="Segoe UI" panose="020B0502040204020203" pitchFamily="34" charset="0"/>
              </a:rPr>
              <a:t>elit</a:t>
            </a:r>
            <a:r>
              <a:rPr lang="en-US" sz="1100" dirty="0">
                <a:solidFill>
                  <a:schemeClr val="bg1">
                    <a:lumMod val="65000"/>
                  </a:schemeClr>
                </a:solidFill>
                <a:cs typeface="Segoe UI" panose="020B0502040204020203" pitchFamily="34" charset="0"/>
              </a:rPr>
              <a:t>. Maecenas </a:t>
            </a:r>
            <a:r>
              <a:rPr lang="en-US" sz="1100" dirty="0" err="1">
                <a:solidFill>
                  <a:schemeClr val="bg1">
                    <a:lumMod val="65000"/>
                  </a:schemeClr>
                </a:solidFill>
                <a:cs typeface="Segoe UI" panose="020B0502040204020203" pitchFamily="34" charset="0"/>
              </a:rPr>
              <a:t>porttitor</a:t>
            </a:r>
            <a:r>
              <a:rPr lang="en-US" sz="1100" dirty="0">
                <a:solidFill>
                  <a:schemeClr val="bg1">
                    <a:lumMod val="65000"/>
                  </a:schemeClr>
                </a:solidFill>
                <a:cs typeface="Segoe UI" panose="020B0502040204020203" pitchFamily="34" charset="0"/>
              </a:rPr>
              <a:t> </a:t>
            </a:r>
            <a:r>
              <a:rPr lang="en-US" sz="1100" dirty="0" err="1">
                <a:solidFill>
                  <a:schemeClr val="bg1">
                    <a:lumMod val="65000"/>
                  </a:schemeClr>
                </a:solidFill>
                <a:cs typeface="Segoe UI" panose="020B0502040204020203" pitchFamily="34" charset="0"/>
              </a:rPr>
              <a:t>congue</a:t>
            </a:r>
            <a:r>
              <a:rPr lang="en-US" sz="1100" dirty="0">
                <a:solidFill>
                  <a:schemeClr val="bg1">
                    <a:lumMod val="65000"/>
                  </a:schemeClr>
                </a:solidFill>
                <a:cs typeface="Segoe UI" panose="020B0502040204020203" pitchFamily="34" charset="0"/>
              </a:rPr>
              <a:t> </a:t>
            </a:r>
            <a:r>
              <a:rPr lang="en-US" sz="1100" dirty="0" err="1">
                <a:solidFill>
                  <a:schemeClr val="bg1">
                    <a:lumMod val="65000"/>
                  </a:schemeClr>
                </a:solidFill>
                <a:cs typeface="Segoe UI" panose="020B0502040204020203" pitchFamily="34" charset="0"/>
              </a:rPr>
              <a:t>massa</a:t>
            </a:r>
            <a:r>
              <a:rPr lang="en-US" sz="1100" dirty="0">
                <a:solidFill>
                  <a:schemeClr val="bg1">
                    <a:lumMod val="65000"/>
                  </a:schemeClr>
                </a:solidFill>
                <a:cs typeface="Segoe UI" panose="020B0502040204020203" pitchFamily="34" charset="0"/>
              </a:rPr>
              <a:t>. </a:t>
            </a:r>
            <a:r>
              <a:rPr lang="en-US" sz="1100" dirty="0">
                <a:solidFill>
                  <a:schemeClr val="bg1">
                    <a:lumMod val="65000"/>
                  </a:schemeClr>
                </a:solidFill>
              </a:rPr>
              <a:t>A wonderful serenity has taken possession of my entire soul, like these sweet mornings of spring which I enjoy with my whole</a:t>
            </a:r>
            <a:endParaRPr lang="en-US" sz="1100" dirty="0">
              <a:solidFill>
                <a:schemeClr val="bg1">
                  <a:lumMod val="65000"/>
                </a:schemeClr>
              </a:solidFill>
              <a:cs typeface="Segoe UI" panose="020B0502040204020203" pitchFamily="34" charset="0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5B5D5FCA-2CAB-64E2-2E3C-F34F69C433C0}"/>
              </a:ext>
            </a:extLst>
          </p:cNvPr>
          <p:cNvSpPr txBox="1"/>
          <p:nvPr/>
        </p:nvSpPr>
        <p:spPr>
          <a:xfrm>
            <a:off x="2476041" y="5309245"/>
            <a:ext cx="1147539" cy="2954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sz="1200" b="1" dirty="0">
                <a:solidFill>
                  <a:schemeClr val="bg1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Project Four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27E639CB-EA54-9444-52C5-A3E9E993AF02}"/>
              </a:ext>
            </a:extLst>
          </p:cNvPr>
          <p:cNvSpPr txBox="1"/>
          <p:nvPr/>
        </p:nvSpPr>
        <p:spPr>
          <a:xfrm flipH="1">
            <a:off x="2476039" y="4774919"/>
            <a:ext cx="1147537" cy="6201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3200" spc="-150">
                <a:latin typeface="Catamaran Black" panose="00000A00000000000000" pitchFamily="2" charset="0"/>
                <a:cs typeface="Catamaran Black" panose="00000A00000000000000" pitchFamily="2" charset="0"/>
              </a:defRPr>
            </a:lvl1pPr>
          </a:lstStyle>
          <a:p>
            <a:pPr>
              <a:lnSpc>
                <a:spcPct val="130000"/>
              </a:lnSpc>
            </a:pPr>
            <a:r>
              <a:rPr lang="en-US" sz="2800" b="1" spc="0" dirty="0">
                <a:solidFill>
                  <a:schemeClr val="bg1"/>
                </a:solidFill>
                <a:latin typeface="+mj-lt"/>
                <a:ea typeface="Open Sans ExtraBold" panose="020B0906030804020204" pitchFamily="34" charset="0"/>
                <a:cs typeface="Open Sans ExtraBold" panose="020B0906030804020204" pitchFamily="34" charset="0"/>
              </a:rPr>
              <a:t>95</a:t>
            </a:r>
            <a:r>
              <a:rPr lang="en-US" sz="1600" b="1" spc="0" dirty="0">
                <a:solidFill>
                  <a:schemeClr val="bg1"/>
                </a:solidFill>
                <a:latin typeface="+mj-lt"/>
                <a:ea typeface="Open Sans ExtraBold" panose="020B0906030804020204" pitchFamily="34" charset="0"/>
                <a:cs typeface="Open Sans ExtraBold" panose="020B0906030804020204" pitchFamily="34" charset="0"/>
              </a:rPr>
              <a:t>%</a:t>
            </a:r>
            <a:endParaRPr lang="en-US" sz="2800" b="1" spc="0" baseline="25000" dirty="0">
              <a:solidFill>
                <a:schemeClr val="bg1"/>
              </a:solidFill>
              <a:latin typeface="+mj-lt"/>
              <a:ea typeface="Open Sans ExtraBold" panose="020B0906030804020204" pitchFamily="34" charset="0"/>
              <a:cs typeface="Open Sans ExtraBold" panose="020B0906030804020204" pitchFamily="34" charset="0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C0DE96CF-8C00-ECBB-94ED-CD6D25676C15}"/>
              </a:ext>
            </a:extLst>
          </p:cNvPr>
          <p:cNvSpPr txBox="1"/>
          <p:nvPr/>
        </p:nvSpPr>
        <p:spPr>
          <a:xfrm>
            <a:off x="4454451" y="4935494"/>
            <a:ext cx="5814458" cy="690445"/>
          </a:xfrm>
          <a:prstGeom prst="rect">
            <a:avLst/>
          </a:prstGeom>
          <a:noFill/>
        </p:spPr>
        <p:txBody>
          <a:bodyPr wrap="square" anchor="t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100" dirty="0">
                <a:solidFill>
                  <a:schemeClr val="bg1">
                    <a:lumMod val="65000"/>
                  </a:schemeClr>
                </a:solidFill>
                <a:cs typeface="Segoe UI" panose="020B0502040204020203" pitchFamily="34" charset="0"/>
              </a:rPr>
              <a:t>Lorem ipsum dolor sit </a:t>
            </a:r>
            <a:r>
              <a:rPr lang="en-US" sz="1100" dirty="0" err="1">
                <a:solidFill>
                  <a:schemeClr val="bg1">
                    <a:lumMod val="65000"/>
                  </a:schemeClr>
                </a:solidFill>
                <a:cs typeface="Segoe UI" panose="020B0502040204020203" pitchFamily="34" charset="0"/>
              </a:rPr>
              <a:t>amet</a:t>
            </a:r>
            <a:r>
              <a:rPr lang="en-US" sz="1100" dirty="0">
                <a:solidFill>
                  <a:schemeClr val="bg1">
                    <a:lumMod val="65000"/>
                  </a:schemeClr>
                </a:solidFill>
                <a:cs typeface="Segoe UI" panose="020B0502040204020203" pitchFamily="34" charset="0"/>
              </a:rPr>
              <a:t>, </a:t>
            </a:r>
            <a:r>
              <a:rPr lang="en-US" sz="1100" dirty="0" err="1">
                <a:solidFill>
                  <a:schemeClr val="bg1">
                    <a:lumMod val="65000"/>
                  </a:schemeClr>
                </a:solidFill>
                <a:cs typeface="Segoe UI" panose="020B0502040204020203" pitchFamily="34" charset="0"/>
              </a:rPr>
              <a:t>consectetuer</a:t>
            </a:r>
            <a:r>
              <a:rPr lang="en-US" sz="1100" dirty="0">
                <a:solidFill>
                  <a:schemeClr val="bg1">
                    <a:lumMod val="65000"/>
                  </a:schemeClr>
                </a:solidFill>
                <a:cs typeface="Segoe UI" panose="020B0502040204020203" pitchFamily="34" charset="0"/>
              </a:rPr>
              <a:t> </a:t>
            </a:r>
            <a:r>
              <a:rPr lang="en-US" sz="1100" dirty="0" err="1">
                <a:solidFill>
                  <a:schemeClr val="bg1">
                    <a:lumMod val="65000"/>
                  </a:schemeClr>
                </a:solidFill>
                <a:cs typeface="Segoe UI" panose="020B0502040204020203" pitchFamily="34" charset="0"/>
              </a:rPr>
              <a:t>adipiscing</a:t>
            </a:r>
            <a:r>
              <a:rPr lang="en-US" sz="1100" dirty="0">
                <a:solidFill>
                  <a:schemeClr val="bg1">
                    <a:lumMod val="65000"/>
                  </a:schemeClr>
                </a:solidFill>
                <a:cs typeface="Segoe UI" panose="020B0502040204020203" pitchFamily="34" charset="0"/>
              </a:rPr>
              <a:t> </a:t>
            </a:r>
            <a:r>
              <a:rPr lang="en-US" sz="1100" dirty="0" err="1">
                <a:solidFill>
                  <a:schemeClr val="bg1">
                    <a:lumMod val="65000"/>
                  </a:schemeClr>
                </a:solidFill>
                <a:cs typeface="Segoe UI" panose="020B0502040204020203" pitchFamily="34" charset="0"/>
              </a:rPr>
              <a:t>elit</a:t>
            </a:r>
            <a:r>
              <a:rPr lang="en-US" sz="1100" dirty="0">
                <a:solidFill>
                  <a:schemeClr val="bg1">
                    <a:lumMod val="65000"/>
                  </a:schemeClr>
                </a:solidFill>
                <a:cs typeface="Segoe UI" panose="020B0502040204020203" pitchFamily="34" charset="0"/>
              </a:rPr>
              <a:t>. Maecenas </a:t>
            </a:r>
            <a:r>
              <a:rPr lang="en-US" sz="1100" dirty="0" err="1">
                <a:solidFill>
                  <a:schemeClr val="bg1">
                    <a:lumMod val="65000"/>
                  </a:schemeClr>
                </a:solidFill>
                <a:cs typeface="Segoe UI" panose="020B0502040204020203" pitchFamily="34" charset="0"/>
              </a:rPr>
              <a:t>porttitor</a:t>
            </a:r>
            <a:r>
              <a:rPr lang="en-US" sz="1100" dirty="0">
                <a:solidFill>
                  <a:schemeClr val="bg1">
                    <a:lumMod val="65000"/>
                  </a:schemeClr>
                </a:solidFill>
                <a:cs typeface="Segoe UI" panose="020B0502040204020203" pitchFamily="34" charset="0"/>
              </a:rPr>
              <a:t> </a:t>
            </a:r>
            <a:r>
              <a:rPr lang="en-US" sz="1100" dirty="0" err="1">
                <a:solidFill>
                  <a:schemeClr val="bg1">
                    <a:lumMod val="65000"/>
                  </a:schemeClr>
                </a:solidFill>
                <a:cs typeface="Segoe UI" panose="020B0502040204020203" pitchFamily="34" charset="0"/>
              </a:rPr>
              <a:t>congue</a:t>
            </a:r>
            <a:r>
              <a:rPr lang="en-US" sz="1100" dirty="0">
                <a:solidFill>
                  <a:schemeClr val="bg1">
                    <a:lumMod val="65000"/>
                  </a:schemeClr>
                </a:solidFill>
                <a:cs typeface="Segoe UI" panose="020B0502040204020203" pitchFamily="34" charset="0"/>
              </a:rPr>
              <a:t> </a:t>
            </a:r>
            <a:r>
              <a:rPr lang="en-US" sz="1100" dirty="0" err="1">
                <a:solidFill>
                  <a:schemeClr val="bg1">
                    <a:lumMod val="65000"/>
                  </a:schemeClr>
                </a:solidFill>
                <a:cs typeface="Segoe UI" panose="020B0502040204020203" pitchFamily="34" charset="0"/>
              </a:rPr>
              <a:t>massa</a:t>
            </a:r>
            <a:r>
              <a:rPr lang="en-US" sz="1100" dirty="0">
                <a:solidFill>
                  <a:schemeClr val="bg1">
                    <a:lumMod val="65000"/>
                  </a:schemeClr>
                </a:solidFill>
                <a:cs typeface="Segoe UI" panose="020B0502040204020203" pitchFamily="34" charset="0"/>
              </a:rPr>
              <a:t>. </a:t>
            </a:r>
            <a:r>
              <a:rPr lang="en-US" sz="1100" dirty="0">
                <a:solidFill>
                  <a:schemeClr val="bg1">
                    <a:lumMod val="65000"/>
                  </a:schemeClr>
                </a:solidFill>
              </a:rPr>
              <a:t>A wonderful serenity has taken possession of my entire soul, like these sweet mornings of spring which I enjoy with my whole</a:t>
            </a:r>
            <a:endParaRPr lang="en-US" sz="1100" dirty="0">
              <a:solidFill>
                <a:schemeClr val="bg1">
                  <a:lumMod val="65000"/>
                </a:schemeClr>
              </a:solidFill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084137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9E39470E-E0EA-8326-A6A7-45C6C2714984}"/>
              </a:ext>
            </a:extLst>
          </p:cNvPr>
          <p:cNvSpPr/>
          <p:nvPr/>
        </p:nvSpPr>
        <p:spPr>
          <a:xfrm>
            <a:off x="2019408" y="1778398"/>
            <a:ext cx="1842262" cy="3479401"/>
          </a:xfrm>
          <a:prstGeom prst="roundRect">
            <a:avLst>
              <a:gd name="adj" fmla="val 1936"/>
            </a:avLst>
          </a:prstGeom>
          <a:solidFill>
            <a:schemeClr val="bg1"/>
          </a:solidFill>
          <a:ln>
            <a:noFill/>
          </a:ln>
          <a:effectLst>
            <a:outerShdw blurRad="63500" sx="102000" sy="102000" algn="ctr" rotWithShape="0">
              <a:prstClr val="black">
                <a:alpha val="1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3E568A42-A206-D1B4-788E-010628B701A5}"/>
              </a:ext>
            </a:extLst>
          </p:cNvPr>
          <p:cNvSpPr/>
          <p:nvPr/>
        </p:nvSpPr>
        <p:spPr>
          <a:xfrm>
            <a:off x="4175324" y="1778398"/>
            <a:ext cx="1842262" cy="3479401"/>
          </a:xfrm>
          <a:prstGeom prst="roundRect">
            <a:avLst>
              <a:gd name="adj" fmla="val 1936"/>
            </a:avLst>
          </a:prstGeom>
          <a:solidFill>
            <a:schemeClr val="bg1"/>
          </a:solidFill>
          <a:ln>
            <a:noFill/>
          </a:ln>
          <a:effectLst>
            <a:outerShdw blurRad="63500" sx="102000" sy="102000" algn="ctr" rotWithShape="0">
              <a:prstClr val="black">
                <a:alpha val="1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4D065D96-E913-EDCA-0AB1-E8CFBFFC4F62}"/>
              </a:ext>
            </a:extLst>
          </p:cNvPr>
          <p:cNvSpPr/>
          <p:nvPr/>
        </p:nvSpPr>
        <p:spPr>
          <a:xfrm>
            <a:off x="6331240" y="1778398"/>
            <a:ext cx="1842262" cy="3479401"/>
          </a:xfrm>
          <a:prstGeom prst="roundRect">
            <a:avLst>
              <a:gd name="adj" fmla="val 1936"/>
            </a:avLst>
          </a:prstGeom>
          <a:solidFill>
            <a:schemeClr val="bg1"/>
          </a:solidFill>
          <a:ln>
            <a:noFill/>
          </a:ln>
          <a:effectLst>
            <a:outerShdw blurRad="63500" sx="102000" sy="102000" algn="ctr" rotWithShape="0">
              <a:prstClr val="black">
                <a:alpha val="1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2C1B1362-E82E-7DE0-03C3-890CC844774C}"/>
              </a:ext>
            </a:extLst>
          </p:cNvPr>
          <p:cNvSpPr/>
          <p:nvPr/>
        </p:nvSpPr>
        <p:spPr>
          <a:xfrm>
            <a:off x="8487156" y="1778398"/>
            <a:ext cx="1842262" cy="3479401"/>
          </a:xfrm>
          <a:prstGeom prst="roundRect">
            <a:avLst>
              <a:gd name="adj" fmla="val 1936"/>
            </a:avLst>
          </a:prstGeom>
          <a:solidFill>
            <a:schemeClr val="bg1"/>
          </a:solidFill>
          <a:ln>
            <a:noFill/>
          </a:ln>
          <a:effectLst>
            <a:outerShdw blurRad="63500" sx="102000" sy="102000" algn="ctr" rotWithShape="0">
              <a:prstClr val="black">
                <a:alpha val="1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CA5226E-B6A9-A79A-3859-330C45EE9AFD}"/>
              </a:ext>
            </a:extLst>
          </p:cNvPr>
          <p:cNvSpPr txBox="1"/>
          <p:nvPr/>
        </p:nvSpPr>
        <p:spPr>
          <a:xfrm>
            <a:off x="3033262" y="569522"/>
            <a:ext cx="6141379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3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Table Infographic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6BBB2DCA-A5A7-2433-0B76-B6605CF62AAD}"/>
              </a:ext>
            </a:extLst>
          </p:cNvPr>
          <p:cNvGrpSpPr/>
          <p:nvPr/>
        </p:nvGrpSpPr>
        <p:grpSpPr>
          <a:xfrm>
            <a:off x="2019408" y="2162175"/>
            <a:ext cx="1485792" cy="438150"/>
            <a:chOff x="2019408" y="2162175"/>
            <a:chExt cx="1327507" cy="438150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E11A68EB-FD7E-58BC-6425-05B5A68A5E68}"/>
                </a:ext>
              </a:extLst>
            </p:cNvPr>
            <p:cNvSpPr/>
            <p:nvPr/>
          </p:nvSpPr>
          <p:spPr>
            <a:xfrm>
              <a:off x="2019408" y="2162175"/>
              <a:ext cx="1013854" cy="43815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Isosceles Triangle 7">
              <a:extLst>
                <a:ext uri="{FF2B5EF4-FFF2-40B4-BE49-F238E27FC236}">
                  <a16:creationId xmlns:a16="http://schemas.microsoft.com/office/drawing/2014/main" id="{1E38D4D4-5E09-0510-F3E1-DB371348E533}"/>
                </a:ext>
              </a:extLst>
            </p:cNvPr>
            <p:cNvSpPr/>
            <p:nvPr/>
          </p:nvSpPr>
          <p:spPr>
            <a:xfrm rot="5400000">
              <a:off x="2970678" y="2224087"/>
              <a:ext cx="438150" cy="314325"/>
            </a:xfrm>
            <a:prstGeom prst="triangl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F8A5E60C-D36D-0B8A-8A94-987B6CFF37D4}"/>
              </a:ext>
            </a:extLst>
          </p:cNvPr>
          <p:cNvGrpSpPr/>
          <p:nvPr/>
        </p:nvGrpSpPr>
        <p:grpSpPr>
          <a:xfrm>
            <a:off x="4175324" y="2162175"/>
            <a:ext cx="1485792" cy="438150"/>
            <a:chOff x="2019408" y="2162175"/>
            <a:chExt cx="1327507" cy="438150"/>
          </a:xfrm>
          <a:solidFill>
            <a:schemeClr val="accent2"/>
          </a:solidFill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4C29458C-2AAF-F74E-4EAF-0F53E42E5ADD}"/>
                </a:ext>
              </a:extLst>
            </p:cNvPr>
            <p:cNvSpPr/>
            <p:nvPr/>
          </p:nvSpPr>
          <p:spPr>
            <a:xfrm>
              <a:off x="2019408" y="2162175"/>
              <a:ext cx="1013854" cy="43815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Isosceles Triangle 11">
              <a:extLst>
                <a:ext uri="{FF2B5EF4-FFF2-40B4-BE49-F238E27FC236}">
                  <a16:creationId xmlns:a16="http://schemas.microsoft.com/office/drawing/2014/main" id="{39A29F4F-2993-38AD-0902-8098630F8D4B}"/>
                </a:ext>
              </a:extLst>
            </p:cNvPr>
            <p:cNvSpPr/>
            <p:nvPr/>
          </p:nvSpPr>
          <p:spPr>
            <a:xfrm rot="5400000">
              <a:off x="2970678" y="2224087"/>
              <a:ext cx="438150" cy="314325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E51462B9-3C9B-5234-CB15-3A256405C122}"/>
              </a:ext>
            </a:extLst>
          </p:cNvPr>
          <p:cNvGrpSpPr/>
          <p:nvPr/>
        </p:nvGrpSpPr>
        <p:grpSpPr>
          <a:xfrm>
            <a:off x="6331240" y="2162175"/>
            <a:ext cx="1485792" cy="438150"/>
            <a:chOff x="2019408" y="2162175"/>
            <a:chExt cx="1327507" cy="438150"/>
          </a:xfrm>
          <a:solidFill>
            <a:schemeClr val="accent3"/>
          </a:solidFill>
        </p:grpSpPr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05BE2F22-E1A6-5A7A-CB2B-3A05FBB8B577}"/>
                </a:ext>
              </a:extLst>
            </p:cNvPr>
            <p:cNvSpPr/>
            <p:nvPr/>
          </p:nvSpPr>
          <p:spPr>
            <a:xfrm>
              <a:off x="2019408" y="2162175"/>
              <a:ext cx="1013854" cy="43815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Isosceles Triangle 14">
              <a:extLst>
                <a:ext uri="{FF2B5EF4-FFF2-40B4-BE49-F238E27FC236}">
                  <a16:creationId xmlns:a16="http://schemas.microsoft.com/office/drawing/2014/main" id="{E966802E-0456-E52B-5539-52EB60DC0FEF}"/>
                </a:ext>
              </a:extLst>
            </p:cNvPr>
            <p:cNvSpPr/>
            <p:nvPr/>
          </p:nvSpPr>
          <p:spPr>
            <a:xfrm rot="5400000">
              <a:off x="2970678" y="2224087"/>
              <a:ext cx="438150" cy="314325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47C6A9AF-7148-3EBA-AA6B-00BC6F1A9E78}"/>
              </a:ext>
            </a:extLst>
          </p:cNvPr>
          <p:cNvGrpSpPr/>
          <p:nvPr/>
        </p:nvGrpSpPr>
        <p:grpSpPr>
          <a:xfrm>
            <a:off x="8487156" y="2162175"/>
            <a:ext cx="1485792" cy="438150"/>
            <a:chOff x="2019408" y="2162175"/>
            <a:chExt cx="1327507" cy="438150"/>
          </a:xfrm>
          <a:solidFill>
            <a:schemeClr val="accent4"/>
          </a:solidFill>
        </p:grpSpPr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61F75CB4-5469-5A2A-ACD0-860CB0A3FE92}"/>
                </a:ext>
              </a:extLst>
            </p:cNvPr>
            <p:cNvSpPr/>
            <p:nvPr/>
          </p:nvSpPr>
          <p:spPr>
            <a:xfrm>
              <a:off x="2019408" y="2162175"/>
              <a:ext cx="1013854" cy="43815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Isosceles Triangle 17">
              <a:extLst>
                <a:ext uri="{FF2B5EF4-FFF2-40B4-BE49-F238E27FC236}">
                  <a16:creationId xmlns:a16="http://schemas.microsoft.com/office/drawing/2014/main" id="{37436D48-85F2-063D-8FE8-97409C841551}"/>
                </a:ext>
              </a:extLst>
            </p:cNvPr>
            <p:cNvSpPr/>
            <p:nvPr/>
          </p:nvSpPr>
          <p:spPr>
            <a:xfrm rot="5400000">
              <a:off x="2970678" y="2224087"/>
              <a:ext cx="438150" cy="314325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9" name="TextBox 18">
            <a:extLst>
              <a:ext uri="{FF2B5EF4-FFF2-40B4-BE49-F238E27FC236}">
                <a16:creationId xmlns:a16="http://schemas.microsoft.com/office/drawing/2014/main" id="{5BA1E0B0-FAAC-F4AF-951C-3757450A2CE4}"/>
              </a:ext>
            </a:extLst>
          </p:cNvPr>
          <p:cNvSpPr txBox="1"/>
          <p:nvPr/>
        </p:nvSpPr>
        <p:spPr>
          <a:xfrm>
            <a:off x="2238911" y="2233516"/>
            <a:ext cx="1147539" cy="2954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sz="1200" b="1" dirty="0">
                <a:solidFill>
                  <a:schemeClr val="bg1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Project One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29114865-9127-5DD1-F4E2-ED42F63A0060}"/>
              </a:ext>
            </a:extLst>
          </p:cNvPr>
          <p:cNvSpPr txBox="1"/>
          <p:nvPr/>
        </p:nvSpPr>
        <p:spPr>
          <a:xfrm>
            <a:off x="4379074" y="2233516"/>
            <a:ext cx="1147539" cy="2954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sz="1200" b="1" dirty="0">
                <a:solidFill>
                  <a:schemeClr val="bg1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Project One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A347F12A-3FB5-8888-C37D-5A09D0EC622B}"/>
              </a:ext>
            </a:extLst>
          </p:cNvPr>
          <p:cNvSpPr txBox="1"/>
          <p:nvPr/>
        </p:nvSpPr>
        <p:spPr>
          <a:xfrm>
            <a:off x="6548679" y="2233516"/>
            <a:ext cx="1147539" cy="2954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sz="1200" b="1" dirty="0">
                <a:solidFill>
                  <a:schemeClr val="bg1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Project One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BE2BCF3E-8275-E624-9C39-71A5085167FB}"/>
              </a:ext>
            </a:extLst>
          </p:cNvPr>
          <p:cNvSpPr txBox="1"/>
          <p:nvPr/>
        </p:nvSpPr>
        <p:spPr>
          <a:xfrm>
            <a:off x="8688842" y="2233516"/>
            <a:ext cx="1147539" cy="2954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sz="1200" b="1" dirty="0">
                <a:solidFill>
                  <a:schemeClr val="bg1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Project One</a:t>
            </a:r>
          </a:p>
        </p:txBody>
      </p:sp>
      <p:sp>
        <p:nvSpPr>
          <p:cNvPr id="23" name="Google Shape;1118;p80">
            <a:extLst>
              <a:ext uri="{FF2B5EF4-FFF2-40B4-BE49-F238E27FC236}">
                <a16:creationId xmlns:a16="http://schemas.microsoft.com/office/drawing/2014/main" id="{71A3877E-AEB8-5480-227C-3605E951076C}"/>
              </a:ext>
            </a:extLst>
          </p:cNvPr>
          <p:cNvSpPr/>
          <p:nvPr/>
        </p:nvSpPr>
        <p:spPr>
          <a:xfrm>
            <a:off x="2313848" y="3162639"/>
            <a:ext cx="107360" cy="107360"/>
          </a:xfrm>
          <a:prstGeom prst="star5">
            <a:avLst>
              <a:gd name="adj" fmla="val 19098"/>
              <a:gd name="hf" fmla="val 105146"/>
              <a:gd name="vf" fmla="val 110557"/>
            </a:avLst>
          </a:prstGeom>
          <a:solidFill>
            <a:schemeClr val="accent1"/>
          </a:solidFill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" name="Google Shape;1119;p80">
            <a:extLst>
              <a:ext uri="{FF2B5EF4-FFF2-40B4-BE49-F238E27FC236}">
                <a16:creationId xmlns:a16="http://schemas.microsoft.com/office/drawing/2014/main" id="{E74918C3-62CB-1F63-4486-BD97C0977E35}"/>
              </a:ext>
            </a:extLst>
          </p:cNvPr>
          <p:cNvSpPr/>
          <p:nvPr/>
        </p:nvSpPr>
        <p:spPr>
          <a:xfrm>
            <a:off x="2453035" y="3162639"/>
            <a:ext cx="107360" cy="107360"/>
          </a:xfrm>
          <a:prstGeom prst="star5">
            <a:avLst>
              <a:gd name="adj" fmla="val 19098"/>
              <a:gd name="hf" fmla="val 105146"/>
              <a:gd name="vf" fmla="val 110557"/>
            </a:avLst>
          </a:prstGeom>
          <a:solidFill>
            <a:schemeClr val="accent1"/>
          </a:solidFill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" name="Google Shape;1120;p80">
            <a:extLst>
              <a:ext uri="{FF2B5EF4-FFF2-40B4-BE49-F238E27FC236}">
                <a16:creationId xmlns:a16="http://schemas.microsoft.com/office/drawing/2014/main" id="{200012B5-36BE-FA3F-7DB7-EAFEAA1B58B6}"/>
              </a:ext>
            </a:extLst>
          </p:cNvPr>
          <p:cNvSpPr/>
          <p:nvPr/>
        </p:nvSpPr>
        <p:spPr>
          <a:xfrm>
            <a:off x="2592223" y="3162639"/>
            <a:ext cx="107360" cy="107360"/>
          </a:xfrm>
          <a:prstGeom prst="star5">
            <a:avLst>
              <a:gd name="adj" fmla="val 19098"/>
              <a:gd name="hf" fmla="val 105146"/>
              <a:gd name="vf" fmla="val 110557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" name="Google Shape;1121;p80">
            <a:extLst>
              <a:ext uri="{FF2B5EF4-FFF2-40B4-BE49-F238E27FC236}">
                <a16:creationId xmlns:a16="http://schemas.microsoft.com/office/drawing/2014/main" id="{744461D0-D804-8A84-4294-5452F58E97A0}"/>
              </a:ext>
            </a:extLst>
          </p:cNvPr>
          <p:cNvSpPr/>
          <p:nvPr/>
        </p:nvSpPr>
        <p:spPr>
          <a:xfrm>
            <a:off x="2731410" y="3162639"/>
            <a:ext cx="107360" cy="107360"/>
          </a:xfrm>
          <a:prstGeom prst="star5">
            <a:avLst>
              <a:gd name="adj" fmla="val 19098"/>
              <a:gd name="hf" fmla="val 105146"/>
              <a:gd name="vf" fmla="val 110557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" name="Google Shape;1122;p80">
            <a:extLst>
              <a:ext uri="{FF2B5EF4-FFF2-40B4-BE49-F238E27FC236}">
                <a16:creationId xmlns:a16="http://schemas.microsoft.com/office/drawing/2014/main" id="{FDD2046D-824F-DC53-4A35-874038C310C2}"/>
              </a:ext>
            </a:extLst>
          </p:cNvPr>
          <p:cNvSpPr/>
          <p:nvPr/>
        </p:nvSpPr>
        <p:spPr>
          <a:xfrm>
            <a:off x="2871437" y="3162639"/>
            <a:ext cx="107360" cy="107360"/>
          </a:xfrm>
          <a:prstGeom prst="star5">
            <a:avLst>
              <a:gd name="adj" fmla="val 19098"/>
              <a:gd name="hf" fmla="val 105146"/>
              <a:gd name="vf" fmla="val 110557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" name="Google Shape;1087;p79">
            <a:extLst>
              <a:ext uri="{FF2B5EF4-FFF2-40B4-BE49-F238E27FC236}">
                <a16:creationId xmlns:a16="http://schemas.microsoft.com/office/drawing/2014/main" id="{E20AFCFD-E428-C7F0-86E1-AEAD40D0A8B1}"/>
              </a:ext>
            </a:extLst>
          </p:cNvPr>
          <p:cNvSpPr/>
          <p:nvPr/>
        </p:nvSpPr>
        <p:spPr>
          <a:xfrm>
            <a:off x="2238911" y="2920562"/>
            <a:ext cx="1329213" cy="2077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b="1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Lato"/>
                <a:cs typeface="Lato"/>
                <a:sym typeface="Lato"/>
              </a:rPr>
              <a:t>Description Text</a:t>
            </a:r>
            <a:endParaRPr sz="1200" b="1">
              <a:solidFill>
                <a:schemeClr val="tx1">
                  <a:lumMod val="85000"/>
                  <a:lumOff val="15000"/>
                </a:schemeClr>
              </a:solidFill>
              <a:latin typeface="+mj-lt"/>
              <a:ea typeface="Lato"/>
              <a:cs typeface="Lato"/>
              <a:sym typeface="Lato"/>
            </a:endParaRPr>
          </a:p>
        </p:txBody>
      </p:sp>
      <p:sp>
        <p:nvSpPr>
          <p:cNvPr id="29" name="Google Shape;216;p57">
            <a:extLst>
              <a:ext uri="{FF2B5EF4-FFF2-40B4-BE49-F238E27FC236}">
                <a16:creationId xmlns:a16="http://schemas.microsoft.com/office/drawing/2014/main" id="{17540427-A337-1F62-8A89-0A5FAEAB0683}"/>
              </a:ext>
            </a:extLst>
          </p:cNvPr>
          <p:cNvSpPr txBox="1"/>
          <p:nvPr/>
        </p:nvSpPr>
        <p:spPr>
          <a:xfrm>
            <a:off x="2308139" y="4683677"/>
            <a:ext cx="470575" cy="2538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spAutoFit/>
          </a:bodyPr>
          <a:lstStyle/>
          <a:p>
            <a:pPr marL="0" marR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b="1">
                <a:solidFill>
                  <a:schemeClr val="accent1"/>
                </a:solidFill>
                <a:latin typeface="+mj-lt"/>
                <a:ea typeface="Lato"/>
                <a:cs typeface="Lato"/>
                <a:sym typeface="Lato"/>
              </a:rPr>
              <a:t>Next</a:t>
            </a:r>
            <a:endParaRPr sz="1200" b="1">
              <a:solidFill>
                <a:schemeClr val="accent1"/>
              </a:solidFill>
              <a:latin typeface="+mj-lt"/>
              <a:ea typeface="Lato"/>
              <a:cs typeface="Lato"/>
              <a:sym typeface="Lato"/>
            </a:endParaRPr>
          </a:p>
        </p:txBody>
      </p:sp>
      <p:sp>
        <p:nvSpPr>
          <p:cNvPr id="30" name="Google Shape;217;p57">
            <a:extLst>
              <a:ext uri="{FF2B5EF4-FFF2-40B4-BE49-F238E27FC236}">
                <a16:creationId xmlns:a16="http://schemas.microsoft.com/office/drawing/2014/main" id="{94E5B665-FF98-DF99-C4C2-EAAA7A287431}"/>
              </a:ext>
            </a:extLst>
          </p:cNvPr>
          <p:cNvSpPr/>
          <p:nvPr/>
        </p:nvSpPr>
        <p:spPr>
          <a:xfrm>
            <a:off x="2787340" y="4731338"/>
            <a:ext cx="51430" cy="100257"/>
          </a:xfrm>
          <a:custGeom>
            <a:avLst/>
            <a:gdLst/>
            <a:ahLst/>
            <a:cxnLst/>
            <a:rect l="l" t="t" r="r" b="b"/>
            <a:pathLst>
              <a:path w="107" h="208" extrusionOk="0">
                <a:moveTo>
                  <a:pt x="106" y="101"/>
                </a:moveTo>
                <a:cubicBezTo>
                  <a:pt x="7" y="1"/>
                  <a:pt x="7" y="1"/>
                  <a:pt x="7" y="1"/>
                </a:cubicBezTo>
                <a:cubicBezTo>
                  <a:pt x="5" y="0"/>
                  <a:pt x="3" y="0"/>
                  <a:pt x="1" y="1"/>
                </a:cubicBezTo>
                <a:cubicBezTo>
                  <a:pt x="0" y="3"/>
                  <a:pt x="0" y="5"/>
                  <a:pt x="1" y="7"/>
                </a:cubicBezTo>
                <a:cubicBezTo>
                  <a:pt x="98" y="104"/>
                  <a:pt x="98" y="104"/>
                  <a:pt x="98" y="104"/>
                </a:cubicBezTo>
                <a:cubicBezTo>
                  <a:pt x="1" y="201"/>
                  <a:pt x="1" y="201"/>
                  <a:pt x="1" y="201"/>
                </a:cubicBezTo>
                <a:cubicBezTo>
                  <a:pt x="0" y="202"/>
                  <a:pt x="0" y="205"/>
                  <a:pt x="1" y="206"/>
                </a:cubicBezTo>
                <a:cubicBezTo>
                  <a:pt x="2" y="207"/>
                  <a:pt x="3" y="208"/>
                  <a:pt x="4" y="208"/>
                </a:cubicBezTo>
                <a:cubicBezTo>
                  <a:pt x="5" y="208"/>
                  <a:pt x="6" y="207"/>
                  <a:pt x="7" y="206"/>
                </a:cubicBezTo>
                <a:cubicBezTo>
                  <a:pt x="106" y="107"/>
                  <a:pt x="106" y="107"/>
                  <a:pt x="106" y="107"/>
                </a:cubicBezTo>
                <a:cubicBezTo>
                  <a:pt x="107" y="106"/>
                  <a:pt x="107" y="105"/>
                  <a:pt x="107" y="104"/>
                </a:cubicBezTo>
                <a:cubicBezTo>
                  <a:pt x="107" y="103"/>
                  <a:pt x="107" y="102"/>
                  <a:pt x="106" y="101"/>
                </a:cubicBezTo>
                <a:close/>
              </a:path>
            </a:pathLst>
          </a:custGeom>
          <a:solidFill>
            <a:srgbClr val="A5A5A5"/>
          </a:solidFill>
          <a:ln w="9525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3230FD86-B63E-4F7F-A543-CE80222B5CC1}"/>
              </a:ext>
            </a:extLst>
          </p:cNvPr>
          <p:cNvSpPr txBox="1"/>
          <p:nvPr/>
        </p:nvSpPr>
        <p:spPr>
          <a:xfrm>
            <a:off x="2238912" y="3355276"/>
            <a:ext cx="1428214" cy="893578"/>
          </a:xfrm>
          <a:prstGeom prst="rect">
            <a:avLst/>
          </a:prstGeom>
          <a:noFill/>
        </p:spPr>
        <p:txBody>
          <a:bodyPr wrap="square" anchor="t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100" dirty="0">
                <a:solidFill>
                  <a:schemeClr val="bg1">
                    <a:lumMod val="65000"/>
                  </a:schemeClr>
                </a:solidFill>
                <a:cs typeface="Segoe UI" panose="020B0502040204020203" pitchFamily="34" charset="0"/>
              </a:rPr>
              <a:t>Lorem ipsum dolor sit </a:t>
            </a:r>
            <a:r>
              <a:rPr lang="en-US" sz="1100" dirty="0" err="1">
                <a:solidFill>
                  <a:schemeClr val="bg1">
                    <a:lumMod val="65000"/>
                  </a:schemeClr>
                </a:solidFill>
                <a:cs typeface="Segoe UI" panose="020B0502040204020203" pitchFamily="34" charset="0"/>
              </a:rPr>
              <a:t>amet</a:t>
            </a:r>
            <a:r>
              <a:rPr lang="en-US" sz="1100" dirty="0">
                <a:solidFill>
                  <a:schemeClr val="bg1">
                    <a:lumMod val="65000"/>
                  </a:schemeClr>
                </a:solidFill>
                <a:cs typeface="Segoe UI" panose="020B0502040204020203" pitchFamily="34" charset="0"/>
              </a:rPr>
              <a:t>, </a:t>
            </a:r>
            <a:r>
              <a:rPr lang="en-US" sz="1100" dirty="0" err="1">
                <a:solidFill>
                  <a:schemeClr val="bg1">
                    <a:lumMod val="65000"/>
                  </a:schemeClr>
                </a:solidFill>
                <a:cs typeface="Segoe UI" panose="020B0502040204020203" pitchFamily="34" charset="0"/>
              </a:rPr>
              <a:t>consectetuer</a:t>
            </a:r>
            <a:r>
              <a:rPr lang="en-US" sz="1100" dirty="0">
                <a:solidFill>
                  <a:schemeClr val="bg1">
                    <a:lumMod val="65000"/>
                  </a:schemeClr>
                </a:solidFill>
                <a:cs typeface="Segoe UI" panose="020B0502040204020203" pitchFamily="34" charset="0"/>
              </a:rPr>
              <a:t> </a:t>
            </a:r>
            <a:r>
              <a:rPr lang="en-US" sz="1100" dirty="0" err="1">
                <a:solidFill>
                  <a:schemeClr val="bg1">
                    <a:lumMod val="65000"/>
                  </a:schemeClr>
                </a:solidFill>
                <a:cs typeface="Segoe UI" panose="020B0502040204020203" pitchFamily="34" charset="0"/>
              </a:rPr>
              <a:t>adipiscing</a:t>
            </a:r>
            <a:r>
              <a:rPr lang="en-US" sz="1100" dirty="0">
                <a:solidFill>
                  <a:schemeClr val="bg1">
                    <a:lumMod val="65000"/>
                  </a:schemeClr>
                </a:solidFill>
                <a:cs typeface="Segoe UI" panose="020B0502040204020203" pitchFamily="34" charset="0"/>
              </a:rPr>
              <a:t>. </a:t>
            </a:r>
          </a:p>
        </p:txBody>
      </p:sp>
      <p:sp>
        <p:nvSpPr>
          <p:cNvPr id="32" name="Google Shape;1118;p80">
            <a:extLst>
              <a:ext uri="{FF2B5EF4-FFF2-40B4-BE49-F238E27FC236}">
                <a16:creationId xmlns:a16="http://schemas.microsoft.com/office/drawing/2014/main" id="{EDCC145F-971A-ED3D-345C-2991C52F8B6E}"/>
              </a:ext>
            </a:extLst>
          </p:cNvPr>
          <p:cNvSpPr/>
          <p:nvPr/>
        </p:nvSpPr>
        <p:spPr>
          <a:xfrm>
            <a:off x="4454010" y="3162639"/>
            <a:ext cx="107360" cy="107360"/>
          </a:xfrm>
          <a:prstGeom prst="star5">
            <a:avLst>
              <a:gd name="adj" fmla="val 19098"/>
              <a:gd name="hf" fmla="val 105146"/>
              <a:gd name="vf" fmla="val 110557"/>
            </a:avLst>
          </a:prstGeom>
          <a:solidFill>
            <a:schemeClr val="accent2"/>
          </a:solidFill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3" name="Google Shape;1119;p80">
            <a:extLst>
              <a:ext uri="{FF2B5EF4-FFF2-40B4-BE49-F238E27FC236}">
                <a16:creationId xmlns:a16="http://schemas.microsoft.com/office/drawing/2014/main" id="{1BD54867-1841-A0A6-B1B2-E86D93EC759D}"/>
              </a:ext>
            </a:extLst>
          </p:cNvPr>
          <p:cNvSpPr/>
          <p:nvPr/>
        </p:nvSpPr>
        <p:spPr>
          <a:xfrm>
            <a:off x="4593197" y="3162639"/>
            <a:ext cx="107360" cy="107360"/>
          </a:xfrm>
          <a:prstGeom prst="star5">
            <a:avLst>
              <a:gd name="adj" fmla="val 19098"/>
              <a:gd name="hf" fmla="val 105146"/>
              <a:gd name="vf" fmla="val 110557"/>
            </a:avLst>
          </a:prstGeom>
          <a:solidFill>
            <a:schemeClr val="accent2"/>
          </a:solidFill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4" name="Google Shape;1120;p80">
            <a:extLst>
              <a:ext uri="{FF2B5EF4-FFF2-40B4-BE49-F238E27FC236}">
                <a16:creationId xmlns:a16="http://schemas.microsoft.com/office/drawing/2014/main" id="{FB0EB9DF-EBB2-7AA4-53B5-D42924AB5FA0}"/>
              </a:ext>
            </a:extLst>
          </p:cNvPr>
          <p:cNvSpPr/>
          <p:nvPr/>
        </p:nvSpPr>
        <p:spPr>
          <a:xfrm>
            <a:off x="4732385" y="3162639"/>
            <a:ext cx="107360" cy="107360"/>
          </a:xfrm>
          <a:prstGeom prst="star5">
            <a:avLst>
              <a:gd name="adj" fmla="val 19098"/>
              <a:gd name="hf" fmla="val 105146"/>
              <a:gd name="vf" fmla="val 110557"/>
            </a:avLst>
          </a:prstGeom>
          <a:solidFill>
            <a:schemeClr val="accent2"/>
          </a:solidFill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5" name="Google Shape;1121;p80">
            <a:extLst>
              <a:ext uri="{FF2B5EF4-FFF2-40B4-BE49-F238E27FC236}">
                <a16:creationId xmlns:a16="http://schemas.microsoft.com/office/drawing/2014/main" id="{F1085283-D086-DFD4-1FC7-3D8F1FC38FC1}"/>
              </a:ext>
            </a:extLst>
          </p:cNvPr>
          <p:cNvSpPr/>
          <p:nvPr/>
        </p:nvSpPr>
        <p:spPr>
          <a:xfrm>
            <a:off x="4871572" y="3162639"/>
            <a:ext cx="107360" cy="107360"/>
          </a:xfrm>
          <a:prstGeom prst="star5">
            <a:avLst>
              <a:gd name="adj" fmla="val 19098"/>
              <a:gd name="hf" fmla="val 105146"/>
              <a:gd name="vf" fmla="val 110557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6" name="Google Shape;1122;p80">
            <a:extLst>
              <a:ext uri="{FF2B5EF4-FFF2-40B4-BE49-F238E27FC236}">
                <a16:creationId xmlns:a16="http://schemas.microsoft.com/office/drawing/2014/main" id="{7FA9F2F9-A349-2B26-2526-3AEBDDE6098B}"/>
              </a:ext>
            </a:extLst>
          </p:cNvPr>
          <p:cNvSpPr/>
          <p:nvPr/>
        </p:nvSpPr>
        <p:spPr>
          <a:xfrm>
            <a:off x="5011599" y="3162639"/>
            <a:ext cx="107360" cy="107360"/>
          </a:xfrm>
          <a:prstGeom prst="star5">
            <a:avLst>
              <a:gd name="adj" fmla="val 19098"/>
              <a:gd name="hf" fmla="val 105146"/>
              <a:gd name="vf" fmla="val 110557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7" name="Google Shape;1087;p79">
            <a:extLst>
              <a:ext uri="{FF2B5EF4-FFF2-40B4-BE49-F238E27FC236}">
                <a16:creationId xmlns:a16="http://schemas.microsoft.com/office/drawing/2014/main" id="{12667C20-F3E0-B8C1-9F22-9BBCCB69F68E}"/>
              </a:ext>
            </a:extLst>
          </p:cNvPr>
          <p:cNvSpPr/>
          <p:nvPr/>
        </p:nvSpPr>
        <p:spPr>
          <a:xfrm>
            <a:off x="4379073" y="2920562"/>
            <a:ext cx="1329213" cy="2077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b="1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Lato"/>
                <a:cs typeface="Lato"/>
                <a:sym typeface="Lato"/>
              </a:rPr>
              <a:t>Description Text</a:t>
            </a:r>
            <a:endParaRPr sz="1200" b="1">
              <a:solidFill>
                <a:schemeClr val="tx1">
                  <a:lumMod val="85000"/>
                  <a:lumOff val="15000"/>
                </a:schemeClr>
              </a:solidFill>
              <a:latin typeface="+mj-lt"/>
              <a:ea typeface="Lato"/>
              <a:cs typeface="Lato"/>
              <a:sym typeface="Lato"/>
            </a:endParaRPr>
          </a:p>
        </p:txBody>
      </p:sp>
      <p:sp>
        <p:nvSpPr>
          <p:cNvPr id="38" name="Google Shape;216;p57">
            <a:extLst>
              <a:ext uri="{FF2B5EF4-FFF2-40B4-BE49-F238E27FC236}">
                <a16:creationId xmlns:a16="http://schemas.microsoft.com/office/drawing/2014/main" id="{0B96225C-B6F5-F55A-3F20-CACC935F5389}"/>
              </a:ext>
            </a:extLst>
          </p:cNvPr>
          <p:cNvSpPr txBox="1"/>
          <p:nvPr/>
        </p:nvSpPr>
        <p:spPr>
          <a:xfrm>
            <a:off x="4448301" y="4683677"/>
            <a:ext cx="470575" cy="2538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spAutoFit/>
          </a:bodyPr>
          <a:lstStyle/>
          <a:p>
            <a:pPr marL="0" marR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b="1">
                <a:solidFill>
                  <a:schemeClr val="accent2"/>
                </a:solidFill>
                <a:latin typeface="+mj-lt"/>
                <a:ea typeface="Lato"/>
                <a:cs typeface="Lato"/>
                <a:sym typeface="Lato"/>
              </a:rPr>
              <a:t>Next</a:t>
            </a:r>
            <a:endParaRPr sz="1200" b="1">
              <a:solidFill>
                <a:schemeClr val="accent2"/>
              </a:solidFill>
              <a:latin typeface="+mj-lt"/>
              <a:ea typeface="Lato"/>
              <a:cs typeface="Lato"/>
              <a:sym typeface="Lato"/>
            </a:endParaRPr>
          </a:p>
        </p:txBody>
      </p:sp>
      <p:sp>
        <p:nvSpPr>
          <p:cNvPr id="39" name="Google Shape;217;p57">
            <a:extLst>
              <a:ext uri="{FF2B5EF4-FFF2-40B4-BE49-F238E27FC236}">
                <a16:creationId xmlns:a16="http://schemas.microsoft.com/office/drawing/2014/main" id="{EE359A07-8B87-CD65-BAF8-9F6F6B308540}"/>
              </a:ext>
            </a:extLst>
          </p:cNvPr>
          <p:cNvSpPr/>
          <p:nvPr/>
        </p:nvSpPr>
        <p:spPr>
          <a:xfrm>
            <a:off x="4927502" y="4731338"/>
            <a:ext cx="51430" cy="100257"/>
          </a:xfrm>
          <a:custGeom>
            <a:avLst/>
            <a:gdLst/>
            <a:ahLst/>
            <a:cxnLst/>
            <a:rect l="l" t="t" r="r" b="b"/>
            <a:pathLst>
              <a:path w="107" h="208" extrusionOk="0">
                <a:moveTo>
                  <a:pt x="106" y="101"/>
                </a:moveTo>
                <a:cubicBezTo>
                  <a:pt x="7" y="1"/>
                  <a:pt x="7" y="1"/>
                  <a:pt x="7" y="1"/>
                </a:cubicBezTo>
                <a:cubicBezTo>
                  <a:pt x="5" y="0"/>
                  <a:pt x="3" y="0"/>
                  <a:pt x="1" y="1"/>
                </a:cubicBezTo>
                <a:cubicBezTo>
                  <a:pt x="0" y="3"/>
                  <a:pt x="0" y="5"/>
                  <a:pt x="1" y="7"/>
                </a:cubicBezTo>
                <a:cubicBezTo>
                  <a:pt x="98" y="104"/>
                  <a:pt x="98" y="104"/>
                  <a:pt x="98" y="104"/>
                </a:cubicBezTo>
                <a:cubicBezTo>
                  <a:pt x="1" y="201"/>
                  <a:pt x="1" y="201"/>
                  <a:pt x="1" y="201"/>
                </a:cubicBezTo>
                <a:cubicBezTo>
                  <a:pt x="0" y="202"/>
                  <a:pt x="0" y="205"/>
                  <a:pt x="1" y="206"/>
                </a:cubicBezTo>
                <a:cubicBezTo>
                  <a:pt x="2" y="207"/>
                  <a:pt x="3" y="208"/>
                  <a:pt x="4" y="208"/>
                </a:cubicBezTo>
                <a:cubicBezTo>
                  <a:pt x="5" y="208"/>
                  <a:pt x="6" y="207"/>
                  <a:pt x="7" y="206"/>
                </a:cubicBezTo>
                <a:cubicBezTo>
                  <a:pt x="106" y="107"/>
                  <a:pt x="106" y="107"/>
                  <a:pt x="106" y="107"/>
                </a:cubicBezTo>
                <a:cubicBezTo>
                  <a:pt x="107" y="106"/>
                  <a:pt x="107" y="105"/>
                  <a:pt x="107" y="104"/>
                </a:cubicBezTo>
                <a:cubicBezTo>
                  <a:pt x="107" y="103"/>
                  <a:pt x="107" y="102"/>
                  <a:pt x="106" y="101"/>
                </a:cubicBezTo>
                <a:close/>
              </a:path>
            </a:pathLst>
          </a:custGeom>
          <a:solidFill>
            <a:srgbClr val="A5A5A5"/>
          </a:solidFill>
          <a:ln w="9525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00775626-8C1A-8D15-1869-902B9444805B}"/>
              </a:ext>
            </a:extLst>
          </p:cNvPr>
          <p:cNvSpPr txBox="1"/>
          <p:nvPr/>
        </p:nvSpPr>
        <p:spPr>
          <a:xfrm>
            <a:off x="4379074" y="3355276"/>
            <a:ext cx="1428214" cy="893578"/>
          </a:xfrm>
          <a:prstGeom prst="rect">
            <a:avLst/>
          </a:prstGeom>
          <a:noFill/>
        </p:spPr>
        <p:txBody>
          <a:bodyPr wrap="square" anchor="t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100" dirty="0">
                <a:solidFill>
                  <a:schemeClr val="bg1">
                    <a:lumMod val="65000"/>
                  </a:schemeClr>
                </a:solidFill>
                <a:cs typeface="Segoe UI" panose="020B0502040204020203" pitchFamily="34" charset="0"/>
              </a:rPr>
              <a:t>Lorem ipsum dolor sit </a:t>
            </a:r>
            <a:r>
              <a:rPr lang="en-US" sz="1100" dirty="0" err="1">
                <a:solidFill>
                  <a:schemeClr val="bg1">
                    <a:lumMod val="65000"/>
                  </a:schemeClr>
                </a:solidFill>
                <a:cs typeface="Segoe UI" panose="020B0502040204020203" pitchFamily="34" charset="0"/>
              </a:rPr>
              <a:t>amet</a:t>
            </a:r>
            <a:r>
              <a:rPr lang="en-US" sz="1100" dirty="0">
                <a:solidFill>
                  <a:schemeClr val="bg1">
                    <a:lumMod val="65000"/>
                  </a:schemeClr>
                </a:solidFill>
                <a:cs typeface="Segoe UI" panose="020B0502040204020203" pitchFamily="34" charset="0"/>
              </a:rPr>
              <a:t>, </a:t>
            </a:r>
            <a:r>
              <a:rPr lang="en-US" sz="1100" dirty="0" err="1">
                <a:solidFill>
                  <a:schemeClr val="bg1">
                    <a:lumMod val="65000"/>
                  </a:schemeClr>
                </a:solidFill>
                <a:cs typeface="Segoe UI" panose="020B0502040204020203" pitchFamily="34" charset="0"/>
              </a:rPr>
              <a:t>consectetuer</a:t>
            </a:r>
            <a:r>
              <a:rPr lang="en-US" sz="1100" dirty="0">
                <a:solidFill>
                  <a:schemeClr val="bg1">
                    <a:lumMod val="65000"/>
                  </a:schemeClr>
                </a:solidFill>
                <a:cs typeface="Segoe UI" panose="020B0502040204020203" pitchFamily="34" charset="0"/>
              </a:rPr>
              <a:t> </a:t>
            </a:r>
            <a:r>
              <a:rPr lang="en-US" sz="1100" dirty="0" err="1">
                <a:solidFill>
                  <a:schemeClr val="bg1">
                    <a:lumMod val="65000"/>
                  </a:schemeClr>
                </a:solidFill>
                <a:cs typeface="Segoe UI" panose="020B0502040204020203" pitchFamily="34" charset="0"/>
              </a:rPr>
              <a:t>adipiscing</a:t>
            </a:r>
            <a:r>
              <a:rPr lang="en-US" sz="1100" dirty="0">
                <a:solidFill>
                  <a:schemeClr val="bg1">
                    <a:lumMod val="65000"/>
                  </a:schemeClr>
                </a:solidFill>
                <a:cs typeface="Segoe UI" panose="020B0502040204020203" pitchFamily="34" charset="0"/>
              </a:rPr>
              <a:t>. </a:t>
            </a:r>
          </a:p>
        </p:txBody>
      </p:sp>
      <p:sp>
        <p:nvSpPr>
          <p:cNvPr id="41" name="Google Shape;1118;p80">
            <a:extLst>
              <a:ext uri="{FF2B5EF4-FFF2-40B4-BE49-F238E27FC236}">
                <a16:creationId xmlns:a16="http://schemas.microsoft.com/office/drawing/2014/main" id="{FFC43B5C-761C-386B-64D7-95F992AE9193}"/>
              </a:ext>
            </a:extLst>
          </p:cNvPr>
          <p:cNvSpPr/>
          <p:nvPr/>
        </p:nvSpPr>
        <p:spPr>
          <a:xfrm>
            <a:off x="6621077" y="3162639"/>
            <a:ext cx="107360" cy="107360"/>
          </a:xfrm>
          <a:prstGeom prst="star5">
            <a:avLst>
              <a:gd name="adj" fmla="val 19098"/>
              <a:gd name="hf" fmla="val 105146"/>
              <a:gd name="vf" fmla="val 110557"/>
            </a:avLst>
          </a:prstGeom>
          <a:solidFill>
            <a:schemeClr val="accent3"/>
          </a:solidFill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2" name="Google Shape;1119;p80">
            <a:extLst>
              <a:ext uri="{FF2B5EF4-FFF2-40B4-BE49-F238E27FC236}">
                <a16:creationId xmlns:a16="http://schemas.microsoft.com/office/drawing/2014/main" id="{DF571D44-F873-6E26-D384-D7E5870B9DDC}"/>
              </a:ext>
            </a:extLst>
          </p:cNvPr>
          <p:cNvSpPr/>
          <p:nvPr/>
        </p:nvSpPr>
        <p:spPr>
          <a:xfrm>
            <a:off x="6760264" y="3162639"/>
            <a:ext cx="107360" cy="107360"/>
          </a:xfrm>
          <a:prstGeom prst="star5">
            <a:avLst>
              <a:gd name="adj" fmla="val 19098"/>
              <a:gd name="hf" fmla="val 105146"/>
              <a:gd name="vf" fmla="val 110557"/>
            </a:avLst>
          </a:prstGeom>
          <a:solidFill>
            <a:schemeClr val="accent3"/>
          </a:solidFill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3" name="Google Shape;1120;p80">
            <a:extLst>
              <a:ext uri="{FF2B5EF4-FFF2-40B4-BE49-F238E27FC236}">
                <a16:creationId xmlns:a16="http://schemas.microsoft.com/office/drawing/2014/main" id="{6B74E267-12C2-4F3D-12CD-68B363048D35}"/>
              </a:ext>
            </a:extLst>
          </p:cNvPr>
          <p:cNvSpPr/>
          <p:nvPr/>
        </p:nvSpPr>
        <p:spPr>
          <a:xfrm>
            <a:off x="6899452" y="3162639"/>
            <a:ext cx="107360" cy="107360"/>
          </a:xfrm>
          <a:prstGeom prst="star5">
            <a:avLst>
              <a:gd name="adj" fmla="val 19098"/>
              <a:gd name="hf" fmla="val 105146"/>
              <a:gd name="vf" fmla="val 110557"/>
            </a:avLst>
          </a:prstGeom>
          <a:solidFill>
            <a:schemeClr val="accent3"/>
          </a:solidFill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4" name="Google Shape;1121;p80">
            <a:extLst>
              <a:ext uri="{FF2B5EF4-FFF2-40B4-BE49-F238E27FC236}">
                <a16:creationId xmlns:a16="http://schemas.microsoft.com/office/drawing/2014/main" id="{3860AED8-4EA2-2DD6-776D-252AC70E3692}"/>
              </a:ext>
            </a:extLst>
          </p:cNvPr>
          <p:cNvSpPr/>
          <p:nvPr/>
        </p:nvSpPr>
        <p:spPr>
          <a:xfrm>
            <a:off x="7038639" y="3162639"/>
            <a:ext cx="107360" cy="107360"/>
          </a:xfrm>
          <a:prstGeom prst="star5">
            <a:avLst>
              <a:gd name="adj" fmla="val 19098"/>
              <a:gd name="hf" fmla="val 105146"/>
              <a:gd name="vf" fmla="val 110557"/>
            </a:avLst>
          </a:prstGeom>
          <a:solidFill>
            <a:schemeClr val="accent3"/>
          </a:solidFill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5" name="Google Shape;1122;p80">
            <a:extLst>
              <a:ext uri="{FF2B5EF4-FFF2-40B4-BE49-F238E27FC236}">
                <a16:creationId xmlns:a16="http://schemas.microsoft.com/office/drawing/2014/main" id="{9C4F91A9-270D-2DB0-012D-B5FDC64EE6C9}"/>
              </a:ext>
            </a:extLst>
          </p:cNvPr>
          <p:cNvSpPr/>
          <p:nvPr/>
        </p:nvSpPr>
        <p:spPr>
          <a:xfrm>
            <a:off x="7178666" y="3162639"/>
            <a:ext cx="107360" cy="107360"/>
          </a:xfrm>
          <a:prstGeom prst="star5">
            <a:avLst>
              <a:gd name="adj" fmla="val 19098"/>
              <a:gd name="hf" fmla="val 105146"/>
              <a:gd name="vf" fmla="val 110557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6" name="Google Shape;1087;p79">
            <a:extLst>
              <a:ext uri="{FF2B5EF4-FFF2-40B4-BE49-F238E27FC236}">
                <a16:creationId xmlns:a16="http://schemas.microsoft.com/office/drawing/2014/main" id="{1A9F0450-0E9B-B61F-5F37-82AAB67FCEAF}"/>
              </a:ext>
            </a:extLst>
          </p:cNvPr>
          <p:cNvSpPr/>
          <p:nvPr/>
        </p:nvSpPr>
        <p:spPr>
          <a:xfrm>
            <a:off x="6546140" y="2920562"/>
            <a:ext cx="1329213" cy="2077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b="1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Lato"/>
                <a:cs typeface="Lato"/>
                <a:sym typeface="Lato"/>
              </a:rPr>
              <a:t>Description Text</a:t>
            </a:r>
            <a:endParaRPr sz="1200" b="1">
              <a:solidFill>
                <a:schemeClr val="tx1">
                  <a:lumMod val="85000"/>
                  <a:lumOff val="15000"/>
                </a:schemeClr>
              </a:solidFill>
              <a:latin typeface="+mj-lt"/>
              <a:ea typeface="Lato"/>
              <a:cs typeface="Lato"/>
              <a:sym typeface="Lato"/>
            </a:endParaRPr>
          </a:p>
        </p:txBody>
      </p:sp>
      <p:sp>
        <p:nvSpPr>
          <p:cNvPr id="47" name="Google Shape;216;p57">
            <a:extLst>
              <a:ext uri="{FF2B5EF4-FFF2-40B4-BE49-F238E27FC236}">
                <a16:creationId xmlns:a16="http://schemas.microsoft.com/office/drawing/2014/main" id="{27E2267B-D35B-9FF1-EF5B-ECC3A8096CC9}"/>
              </a:ext>
            </a:extLst>
          </p:cNvPr>
          <p:cNvSpPr txBox="1"/>
          <p:nvPr/>
        </p:nvSpPr>
        <p:spPr>
          <a:xfrm>
            <a:off x="6615368" y="4683677"/>
            <a:ext cx="470575" cy="2538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spAutoFit/>
          </a:bodyPr>
          <a:lstStyle/>
          <a:p>
            <a:pPr marL="0" marR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b="1">
                <a:solidFill>
                  <a:schemeClr val="accent3"/>
                </a:solidFill>
                <a:latin typeface="+mj-lt"/>
                <a:ea typeface="Lato"/>
                <a:cs typeface="Lato"/>
                <a:sym typeface="Lato"/>
              </a:rPr>
              <a:t>Next</a:t>
            </a:r>
            <a:endParaRPr sz="1200" b="1">
              <a:solidFill>
                <a:schemeClr val="accent3"/>
              </a:solidFill>
              <a:latin typeface="+mj-lt"/>
              <a:ea typeface="Lato"/>
              <a:cs typeface="Lato"/>
              <a:sym typeface="Lato"/>
            </a:endParaRPr>
          </a:p>
        </p:txBody>
      </p:sp>
      <p:sp>
        <p:nvSpPr>
          <p:cNvPr id="48" name="Google Shape;217;p57">
            <a:extLst>
              <a:ext uri="{FF2B5EF4-FFF2-40B4-BE49-F238E27FC236}">
                <a16:creationId xmlns:a16="http://schemas.microsoft.com/office/drawing/2014/main" id="{B3F6134B-CE9A-5D68-9F1E-5ED3494BCCAC}"/>
              </a:ext>
            </a:extLst>
          </p:cNvPr>
          <p:cNvSpPr/>
          <p:nvPr/>
        </p:nvSpPr>
        <p:spPr>
          <a:xfrm>
            <a:off x="7094569" y="4731338"/>
            <a:ext cx="51430" cy="100257"/>
          </a:xfrm>
          <a:custGeom>
            <a:avLst/>
            <a:gdLst/>
            <a:ahLst/>
            <a:cxnLst/>
            <a:rect l="l" t="t" r="r" b="b"/>
            <a:pathLst>
              <a:path w="107" h="208" extrusionOk="0">
                <a:moveTo>
                  <a:pt x="106" y="101"/>
                </a:moveTo>
                <a:cubicBezTo>
                  <a:pt x="7" y="1"/>
                  <a:pt x="7" y="1"/>
                  <a:pt x="7" y="1"/>
                </a:cubicBezTo>
                <a:cubicBezTo>
                  <a:pt x="5" y="0"/>
                  <a:pt x="3" y="0"/>
                  <a:pt x="1" y="1"/>
                </a:cubicBezTo>
                <a:cubicBezTo>
                  <a:pt x="0" y="3"/>
                  <a:pt x="0" y="5"/>
                  <a:pt x="1" y="7"/>
                </a:cubicBezTo>
                <a:cubicBezTo>
                  <a:pt x="98" y="104"/>
                  <a:pt x="98" y="104"/>
                  <a:pt x="98" y="104"/>
                </a:cubicBezTo>
                <a:cubicBezTo>
                  <a:pt x="1" y="201"/>
                  <a:pt x="1" y="201"/>
                  <a:pt x="1" y="201"/>
                </a:cubicBezTo>
                <a:cubicBezTo>
                  <a:pt x="0" y="202"/>
                  <a:pt x="0" y="205"/>
                  <a:pt x="1" y="206"/>
                </a:cubicBezTo>
                <a:cubicBezTo>
                  <a:pt x="2" y="207"/>
                  <a:pt x="3" y="208"/>
                  <a:pt x="4" y="208"/>
                </a:cubicBezTo>
                <a:cubicBezTo>
                  <a:pt x="5" y="208"/>
                  <a:pt x="6" y="207"/>
                  <a:pt x="7" y="206"/>
                </a:cubicBezTo>
                <a:cubicBezTo>
                  <a:pt x="106" y="107"/>
                  <a:pt x="106" y="107"/>
                  <a:pt x="106" y="107"/>
                </a:cubicBezTo>
                <a:cubicBezTo>
                  <a:pt x="107" y="106"/>
                  <a:pt x="107" y="105"/>
                  <a:pt x="107" y="104"/>
                </a:cubicBezTo>
                <a:cubicBezTo>
                  <a:pt x="107" y="103"/>
                  <a:pt x="107" y="102"/>
                  <a:pt x="106" y="101"/>
                </a:cubicBezTo>
                <a:close/>
              </a:path>
            </a:pathLst>
          </a:custGeom>
          <a:solidFill>
            <a:srgbClr val="A5A5A5"/>
          </a:solidFill>
          <a:ln w="9525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FFBF83F6-2BDA-C05E-BEBA-A62DB2DB18E6}"/>
              </a:ext>
            </a:extLst>
          </p:cNvPr>
          <p:cNvSpPr txBox="1"/>
          <p:nvPr/>
        </p:nvSpPr>
        <p:spPr>
          <a:xfrm>
            <a:off x="6546141" y="3355276"/>
            <a:ext cx="1428214" cy="893578"/>
          </a:xfrm>
          <a:prstGeom prst="rect">
            <a:avLst/>
          </a:prstGeom>
          <a:noFill/>
        </p:spPr>
        <p:txBody>
          <a:bodyPr wrap="square" anchor="t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100" dirty="0">
                <a:solidFill>
                  <a:schemeClr val="bg1">
                    <a:lumMod val="65000"/>
                  </a:schemeClr>
                </a:solidFill>
                <a:cs typeface="Segoe UI" panose="020B0502040204020203" pitchFamily="34" charset="0"/>
              </a:rPr>
              <a:t>Lorem ipsum dolor sit </a:t>
            </a:r>
            <a:r>
              <a:rPr lang="en-US" sz="1100" dirty="0" err="1">
                <a:solidFill>
                  <a:schemeClr val="bg1">
                    <a:lumMod val="65000"/>
                  </a:schemeClr>
                </a:solidFill>
                <a:cs typeface="Segoe UI" panose="020B0502040204020203" pitchFamily="34" charset="0"/>
              </a:rPr>
              <a:t>amet</a:t>
            </a:r>
            <a:r>
              <a:rPr lang="en-US" sz="1100" dirty="0">
                <a:solidFill>
                  <a:schemeClr val="bg1">
                    <a:lumMod val="65000"/>
                  </a:schemeClr>
                </a:solidFill>
                <a:cs typeface="Segoe UI" panose="020B0502040204020203" pitchFamily="34" charset="0"/>
              </a:rPr>
              <a:t>, </a:t>
            </a:r>
            <a:r>
              <a:rPr lang="en-US" sz="1100" dirty="0" err="1">
                <a:solidFill>
                  <a:schemeClr val="bg1">
                    <a:lumMod val="65000"/>
                  </a:schemeClr>
                </a:solidFill>
                <a:cs typeface="Segoe UI" panose="020B0502040204020203" pitchFamily="34" charset="0"/>
              </a:rPr>
              <a:t>consectetuer</a:t>
            </a:r>
            <a:r>
              <a:rPr lang="en-US" sz="1100" dirty="0">
                <a:solidFill>
                  <a:schemeClr val="bg1">
                    <a:lumMod val="65000"/>
                  </a:schemeClr>
                </a:solidFill>
                <a:cs typeface="Segoe UI" panose="020B0502040204020203" pitchFamily="34" charset="0"/>
              </a:rPr>
              <a:t> </a:t>
            </a:r>
            <a:r>
              <a:rPr lang="en-US" sz="1100" dirty="0" err="1">
                <a:solidFill>
                  <a:schemeClr val="bg1">
                    <a:lumMod val="65000"/>
                  </a:schemeClr>
                </a:solidFill>
                <a:cs typeface="Segoe UI" panose="020B0502040204020203" pitchFamily="34" charset="0"/>
              </a:rPr>
              <a:t>adipiscing</a:t>
            </a:r>
            <a:r>
              <a:rPr lang="en-US" sz="1100" dirty="0">
                <a:solidFill>
                  <a:schemeClr val="bg1">
                    <a:lumMod val="65000"/>
                  </a:schemeClr>
                </a:solidFill>
                <a:cs typeface="Segoe UI" panose="020B0502040204020203" pitchFamily="34" charset="0"/>
              </a:rPr>
              <a:t>. </a:t>
            </a:r>
          </a:p>
        </p:txBody>
      </p:sp>
      <p:sp>
        <p:nvSpPr>
          <p:cNvPr id="50" name="Google Shape;1118;p80">
            <a:extLst>
              <a:ext uri="{FF2B5EF4-FFF2-40B4-BE49-F238E27FC236}">
                <a16:creationId xmlns:a16="http://schemas.microsoft.com/office/drawing/2014/main" id="{0373BBE3-FC4E-D458-93C9-7A11C46F4834}"/>
              </a:ext>
            </a:extLst>
          </p:cNvPr>
          <p:cNvSpPr/>
          <p:nvPr/>
        </p:nvSpPr>
        <p:spPr>
          <a:xfrm>
            <a:off x="8761239" y="3162639"/>
            <a:ext cx="107360" cy="107360"/>
          </a:xfrm>
          <a:prstGeom prst="star5">
            <a:avLst>
              <a:gd name="adj" fmla="val 19098"/>
              <a:gd name="hf" fmla="val 105146"/>
              <a:gd name="vf" fmla="val 110557"/>
            </a:avLst>
          </a:prstGeom>
          <a:solidFill>
            <a:schemeClr val="accent4"/>
          </a:solidFill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1" name="Google Shape;1119;p80">
            <a:extLst>
              <a:ext uri="{FF2B5EF4-FFF2-40B4-BE49-F238E27FC236}">
                <a16:creationId xmlns:a16="http://schemas.microsoft.com/office/drawing/2014/main" id="{8DDF29FB-1752-3879-0E42-9DC1351C9BE9}"/>
              </a:ext>
            </a:extLst>
          </p:cNvPr>
          <p:cNvSpPr/>
          <p:nvPr/>
        </p:nvSpPr>
        <p:spPr>
          <a:xfrm>
            <a:off x="8900426" y="3162639"/>
            <a:ext cx="107360" cy="107360"/>
          </a:xfrm>
          <a:prstGeom prst="star5">
            <a:avLst>
              <a:gd name="adj" fmla="val 19098"/>
              <a:gd name="hf" fmla="val 105146"/>
              <a:gd name="vf" fmla="val 110557"/>
            </a:avLst>
          </a:prstGeom>
          <a:solidFill>
            <a:schemeClr val="accent4"/>
          </a:solidFill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2" name="Google Shape;1120;p80">
            <a:extLst>
              <a:ext uri="{FF2B5EF4-FFF2-40B4-BE49-F238E27FC236}">
                <a16:creationId xmlns:a16="http://schemas.microsoft.com/office/drawing/2014/main" id="{F534CC12-B13F-18B8-6C21-FFD0742A1C21}"/>
              </a:ext>
            </a:extLst>
          </p:cNvPr>
          <p:cNvSpPr/>
          <p:nvPr/>
        </p:nvSpPr>
        <p:spPr>
          <a:xfrm>
            <a:off x="9039614" y="3162639"/>
            <a:ext cx="107360" cy="107360"/>
          </a:xfrm>
          <a:prstGeom prst="star5">
            <a:avLst>
              <a:gd name="adj" fmla="val 19098"/>
              <a:gd name="hf" fmla="val 105146"/>
              <a:gd name="vf" fmla="val 110557"/>
            </a:avLst>
          </a:prstGeom>
          <a:solidFill>
            <a:schemeClr val="accent4"/>
          </a:solidFill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3" name="Google Shape;1121;p80">
            <a:extLst>
              <a:ext uri="{FF2B5EF4-FFF2-40B4-BE49-F238E27FC236}">
                <a16:creationId xmlns:a16="http://schemas.microsoft.com/office/drawing/2014/main" id="{0B688C2C-331B-D2BA-DF35-7B703BDCC0C1}"/>
              </a:ext>
            </a:extLst>
          </p:cNvPr>
          <p:cNvSpPr/>
          <p:nvPr/>
        </p:nvSpPr>
        <p:spPr>
          <a:xfrm>
            <a:off x="9178801" y="3162639"/>
            <a:ext cx="107360" cy="107360"/>
          </a:xfrm>
          <a:prstGeom prst="star5">
            <a:avLst>
              <a:gd name="adj" fmla="val 19098"/>
              <a:gd name="hf" fmla="val 105146"/>
              <a:gd name="vf" fmla="val 110557"/>
            </a:avLst>
          </a:prstGeom>
          <a:solidFill>
            <a:schemeClr val="accent4"/>
          </a:solidFill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4" name="Google Shape;1122;p80">
            <a:extLst>
              <a:ext uri="{FF2B5EF4-FFF2-40B4-BE49-F238E27FC236}">
                <a16:creationId xmlns:a16="http://schemas.microsoft.com/office/drawing/2014/main" id="{CAE275EB-B746-94F5-AC53-A0FF5A822FBA}"/>
              </a:ext>
            </a:extLst>
          </p:cNvPr>
          <p:cNvSpPr/>
          <p:nvPr/>
        </p:nvSpPr>
        <p:spPr>
          <a:xfrm>
            <a:off x="9318828" y="3162639"/>
            <a:ext cx="107360" cy="107360"/>
          </a:xfrm>
          <a:prstGeom prst="star5">
            <a:avLst>
              <a:gd name="adj" fmla="val 19098"/>
              <a:gd name="hf" fmla="val 105146"/>
              <a:gd name="vf" fmla="val 110557"/>
            </a:avLst>
          </a:prstGeom>
          <a:solidFill>
            <a:schemeClr val="accent4"/>
          </a:solidFill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5" name="Google Shape;1087;p79">
            <a:extLst>
              <a:ext uri="{FF2B5EF4-FFF2-40B4-BE49-F238E27FC236}">
                <a16:creationId xmlns:a16="http://schemas.microsoft.com/office/drawing/2014/main" id="{4063C042-8B11-5F41-03D4-485B2AE05ADD}"/>
              </a:ext>
            </a:extLst>
          </p:cNvPr>
          <p:cNvSpPr/>
          <p:nvPr/>
        </p:nvSpPr>
        <p:spPr>
          <a:xfrm>
            <a:off x="8686302" y="2920562"/>
            <a:ext cx="1329213" cy="2077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b="1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Lato"/>
                <a:cs typeface="Lato"/>
                <a:sym typeface="Lato"/>
              </a:rPr>
              <a:t>Description Text</a:t>
            </a:r>
            <a:endParaRPr sz="1200" b="1">
              <a:solidFill>
                <a:schemeClr val="tx1">
                  <a:lumMod val="85000"/>
                  <a:lumOff val="15000"/>
                </a:schemeClr>
              </a:solidFill>
              <a:latin typeface="+mj-lt"/>
              <a:ea typeface="Lato"/>
              <a:cs typeface="Lato"/>
              <a:sym typeface="Lato"/>
            </a:endParaRPr>
          </a:p>
        </p:txBody>
      </p:sp>
      <p:sp>
        <p:nvSpPr>
          <p:cNvPr id="56" name="Google Shape;216;p57">
            <a:extLst>
              <a:ext uri="{FF2B5EF4-FFF2-40B4-BE49-F238E27FC236}">
                <a16:creationId xmlns:a16="http://schemas.microsoft.com/office/drawing/2014/main" id="{83DF731E-7757-9768-E4C6-EAC5BDD6C12A}"/>
              </a:ext>
            </a:extLst>
          </p:cNvPr>
          <p:cNvSpPr txBox="1"/>
          <p:nvPr/>
        </p:nvSpPr>
        <p:spPr>
          <a:xfrm>
            <a:off x="8755530" y="4683677"/>
            <a:ext cx="470575" cy="2538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spAutoFit/>
          </a:bodyPr>
          <a:lstStyle/>
          <a:p>
            <a:pPr marL="0" marR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b="1">
                <a:solidFill>
                  <a:schemeClr val="accent4"/>
                </a:solidFill>
                <a:latin typeface="+mj-lt"/>
                <a:ea typeface="Lato"/>
                <a:cs typeface="Lato"/>
                <a:sym typeface="Lato"/>
              </a:rPr>
              <a:t>Next</a:t>
            </a:r>
            <a:endParaRPr sz="1200" b="1">
              <a:solidFill>
                <a:schemeClr val="accent4"/>
              </a:solidFill>
              <a:latin typeface="+mj-lt"/>
              <a:ea typeface="Lato"/>
              <a:cs typeface="Lato"/>
              <a:sym typeface="Lato"/>
            </a:endParaRPr>
          </a:p>
        </p:txBody>
      </p:sp>
      <p:sp>
        <p:nvSpPr>
          <p:cNvPr id="57" name="Google Shape;217;p57">
            <a:extLst>
              <a:ext uri="{FF2B5EF4-FFF2-40B4-BE49-F238E27FC236}">
                <a16:creationId xmlns:a16="http://schemas.microsoft.com/office/drawing/2014/main" id="{43085F49-4170-FCD5-3335-A184FA5F7ED7}"/>
              </a:ext>
            </a:extLst>
          </p:cNvPr>
          <p:cNvSpPr/>
          <p:nvPr/>
        </p:nvSpPr>
        <p:spPr>
          <a:xfrm>
            <a:off x="9234731" y="4731338"/>
            <a:ext cx="51430" cy="100257"/>
          </a:xfrm>
          <a:custGeom>
            <a:avLst/>
            <a:gdLst/>
            <a:ahLst/>
            <a:cxnLst/>
            <a:rect l="l" t="t" r="r" b="b"/>
            <a:pathLst>
              <a:path w="107" h="208" extrusionOk="0">
                <a:moveTo>
                  <a:pt x="106" y="101"/>
                </a:moveTo>
                <a:cubicBezTo>
                  <a:pt x="7" y="1"/>
                  <a:pt x="7" y="1"/>
                  <a:pt x="7" y="1"/>
                </a:cubicBezTo>
                <a:cubicBezTo>
                  <a:pt x="5" y="0"/>
                  <a:pt x="3" y="0"/>
                  <a:pt x="1" y="1"/>
                </a:cubicBezTo>
                <a:cubicBezTo>
                  <a:pt x="0" y="3"/>
                  <a:pt x="0" y="5"/>
                  <a:pt x="1" y="7"/>
                </a:cubicBezTo>
                <a:cubicBezTo>
                  <a:pt x="98" y="104"/>
                  <a:pt x="98" y="104"/>
                  <a:pt x="98" y="104"/>
                </a:cubicBezTo>
                <a:cubicBezTo>
                  <a:pt x="1" y="201"/>
                  <a:pt x="1" y="201"/>
                  <a:pt x="1" y="201"/>
                </a:cubicBezTo>
                <a:cubicBezTo>
                  <a:pt x="0" y="202"/>
                  <a:pt x="0" y="205"/>
                  <a:pt x="1" y="206"/>
                </a:cubicBezTo>
                <a:cubicBezTo>
                  <a:pt x="2" y="207"/>
                  <a:pt x="3" y="208"/>
                  <a:pt x="4" y="208"/>
                </a:cubicBezTo>
                <a:cubicBezTo>
                  <a:pt x="5" y="208"/>
                  <a:pt x="6" y="207"/>
                  <a:pt x="7" y="206"/>
                </a:cubicBezTo>
                <a:cubicBezTo>
                  <a:pt x="106" y="107"/>
                  <a:pt x="106" y="107"/>
                  <a:pt x="106" y="107"/>
                </a:cubicBezTo>
                <a:cubicBezTo>
                  <a:pt x="107" y="106"/>
                  <a:pt x="107" y="105"/>
                  <a:pt x="107" y="104"/>
                </a:cubicBezTo>
                <a:cubicBezTo>
                  <a:pt x="107" y="103"/>
                  <a:pt x="107" y="102"/>
                  <a:pt x="106" y="101"/>
                </a:cubicBezTo>
                <a:close/>
              </a:path>
            </a:pathLst>
          </a:custGeom>
          <a:solidFill>
            <a:srgbClr val="A5A5A5"/>
          </a:solidFill>
          <a:ln w="9525" cap="flat" cmpd="sng">
            <a:solidFill>
              <a:schemeClr val="accent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29D462DB-D4E1-7831-26D3-62AB6141F0B8}"/>
              </a:ext>
            </a:extLst>
          </p:cNvPr>
          <p:cNvSpPr txBox="1"/>
          <p:nvPr/>
        </p:nvSpPr>
        <p:spPr>
          <a:xfrm>
            <a:off x="8686303" y="3355276"/>
            <a:ext cx="1428214" cy="893578"/>
          </a:xfrm>
          <a:prstGeom prst="rect">
            <a:avLst/>
          </a:prstGeom>
          <a:noFill/>
        </p:spPr>
        <p:txBody>
          <a:bodyPr wrap="square" anchor="t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100" dirty="0">
                <a:solidFill>
                  <a:schemeClr val="bg1">
                    <a:lumMod val="65000"/>
                  </a:schemeClr>
                </a:solidFill>
                <a:cs typeface="Segoe UI" panose="020B0502040204020203" pitchFamily="34" charset="0"/>
              </a:rPr>
              <a:t>Lorem ipsum dolor sit </a:t>
            </a:r>
            <a:r>
              <a:rPr lang="en-US" sz="1100" dirty="0" err="1">
                <a:solidFill>
                  <a:schemeClr val="bg1">
                    <a:lumMod val="65000"/>
                  </a:schemeClr>
                </a:solidFill>
                <a:cs typeface="Segoe UI" panose="020B0502040204020203" pitchFamily="34" charset="0"/>
              </a:rPr>
              <a:t>amet</a:t>
            </a:r>
            <a:r>
              <a:rPr lang="en-US" sz="1100" dirty="0">
                <a:solidFill>
                  <a:schemeClr val="bg1">
                    <a:lumMod val="65000"/>
                  </a:schemeClr>
                </a:solidFill>
                <a:cs typeface="Segoe UI" panose="020B0502040204020203" pitchFamily="34" charset="0"/>
              </a:rPr>
              <a:t>, </a:t>
            </a:r>
            <a:r>
              <a:rPr lang="en-US" sz="1100" dirty="0" err="1">
                <a:solidFill>
                  <a:schemeClr val="bg1">
                    <a:lumMod val="65000"/>
                  </a:schemeClr>
                </a:solidFill>
                <a:cs typeface="Segoe UI" panose="020B0502040204020203" pitchFamily="34" charset="0"/>
              </a:rPr>
              <a:t>consectetuer</a:t>
            </a:r>
            <a:r>
              <a:rPr lang="en-US" sz="1100" dirty="0">
                <a:solidFill>
                  <a:schemeClr val="bg1">
                    <a:lumMod val="65000"/>
                  </a:schemeClr>
                </a:solidFill>
                <a:cs typeface="Segoe UI" panose="020B0502040204020203" pitchFamily="34" charset="0"/>
              </a:rPr>
              <a:t> </a:t>
            </a:r>
            <a:r>
              <a:rPr lang="en-US" sz="1100" dirty="0" err="1">
                <a:solidFill>
                  <a:schemeClr val="bg1">
                    <a:lumMod val="65000"/>
                  </a:schemeClr>
                </a:solidFill>
                <a:cs typeface="Segoe UI" panose="020B0502040204020203" pitchFamily="34" charset="0"/>
              </a:rPr>
              <a:t>adipiscing</a:t>
            </a:r>
            <a:r>
              <a:rPr lang="en-US" sz="1100" dirty="0">
                <a:solidFill>
                  <a:schemeClr val="bg1">
                    <a:lumMod val="65000"/>
                  </a:schemeClr>
                </a:solidFill>
                <a:cs typeface="Segoe UI" panose="020B0502040204020203" pitchFamily="34" charset="0"/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198875676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6B3C951B-37FD-2F77-EFF3-AC3CA941534C}"/>
              </a:ext>
            </a:extLst>
          </p:cNvPr>
          <p:cNvSpPr txBox="1"/>
          <p:nvPr/>
        </p:nvSpPr>
        <p:spPr>
          <a:xfrm>
            <a:off x="3033262" y="569522"/>
            <a:ext cx="6141379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3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Table Infographic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C7406124-E6A6-BA60-1157-EADFAC1C2FAF}"/>
              </a:ext>
            </a:extLst>
          </p:cNvPr>
          <p:cNvSpPr/>
          <p:nvPr/>
        </p:nvSpPr>
        <p:spPr>
          <a:xfrm>
            <a:off x="1765017" y="1983116"/>
            <a:ext cx="2558913" cy="1201947"/>
          </a:xfrm>
          <a:prstGeom prst="roundRect">
            <a:avLst>
              <a:gd name="adj" fmla="val 5452"/>
            </a:avLst>
          </a:prstGeom>
          <a:solidFill>
            <a:schemeClr val="bg1"/>
          </a:solidFill>
          <a:ln>
            <a:noFill/>
          </a:ln>
          <a:effectLst>
            <a:outerShdw blurRad="63500" sx="102000" sy="102000" algn="ctr" rotWithShape="0">
              <a:prstClr val="black">
                <a:alpha val="1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C617EE9F-F3A1-3D2B-02F8-B058DFD49F64}"/>
              </a:ext>
            </a:extLst>
          </p:cNvPr>
          <p:cNvSpPr/>
          <p:nvPr/>
        </p:nvSpPr>
        <p:spPr>
          <a:xfrm>
            <a:off x="1526875" y="2233615"/>
            <a:ext cx="700949" cy="700949"/>
          </a:xfrm>
          <a:prstGeom prst="roundRect">
            <a:avLst>
              <a:gd name="adj" fmla="val 8975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CC4FED04-30B7-5FA9-D060-75E2A8DC4853}"/>
              </a:ext>
            </a:extLst>
          </p:cNvPr>
          <p:cNvSpPr/>
          <p:nvPr/>
        </p:nvSpPr>
        <p:spPr>
          <a:xfrm>
            <a:off x="4931194" y="1983115"/>
            <a:ext cx="2558913" cy="1201947"/>
          </a:xfrm>
          <a:prstGeom prst="roundRect">
            <a:avLst>
              <a:gd name="adj" fmla="val 5452"/>
            </a:avLst>
          </a:prstGeom>
          <a:solidFill>
            <a:schemeClr val="bg1"/>
          </a:solidFill>
          <a:ln>
            <a:noFill/>
          </a:ln>
          <a:effectLst>
            <a:outerShdw blurRad="63500" sx="102000" sy="102000" algn="ctr" rotWithShape="0">
              <a:prstClr val="black">
                <a:alpha val="1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7E8BB964-615F-63A3-46D9-19B9418B33AA}"/>
              </a:ext>
            </a:extLst>
          </p:cNvPr>
          <p:cNvSpPr/>
          <p:nvPr/>
        </p:nvSpPr>
        <p:spPr>
          <a:xfrm>
            <a:off x="4693052" y="2233614"/>
            <a:ext cx="700949" cy="700949"/>
          </a:xfrm>
          <a:prstGeom prst="roundRect">
            <a:avLst>
              <a:gd name="adj" fmla="val 8975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06D831AD-224C-7372-4CEA-60A793949EA7}"/>
              </a:ext>
            </a:extLst>
          </p:cNvPr>
          <p:cNvSpPr/>
          <p:nvPr/>
        </p:nvSpPr>
        <p:spPr>
          <a:xfrm>
            <a:off x="8100039" y="1983114"/>
            <a:ext cx="2558913" cy="1201947"/>
          </a:xfrm>
          <a:prstGeom prst="roundRect">
            <a:avLst>
              <a:gd name="adj" fmla="val 5452"/>
            </a:avLst>
          </a:prstGeom>
          <a:solidFill>
            <a:schemeClr val="bg1"/>
          </a:solidFill>
          <a:ln>
            <a:noFill/>
          </a:ln>
          <a:effectLst>
            <a:outerShdw blurRad="63500" sx="102000" sy="102000" algn="ctr" rotWithShape="0">
              <a:prstClr val="black">
                <a:alpha val="1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B8C8BF88-EF38-1793-A56D-1E83C7A9BBE3}"/>
              </a:ext>
            </a:extLst>
          </p:cNvPr>
          <p:cNvSpPr/>
          <p:nvPr/>
        </p:nvSpPr>
        <p:spPr>
          <a:xfrm>
            <a:off x="7861897" y="2233613"/>
            <a:ext cx="700949" cy="700949"/>
          </a:xfrm>
          <a:prstGeom prst="roundRect">
            <a:avLst>
              <a:gd name="adj" fmla="val 8975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: Rounded Corners 24">
            <a:extLst>
              <a:ext uri="{FF2B5EF4-FFF2-40B4-BE49-F238E27FC236}">
                <a16:creationId xmlns:a16="http://schemas.microsoft.com/office/drawing/2014/main" id="{24D1339E-CA49-639A-AFA8-510A3A48F910}"/>
              </a:ext>
            </a:extLst>
          </p:cNvPr>
          <p:cNvSpPr/>
          <p:nvPr/>
        </p:nvSpPr>
        <p:spPr>
          <a:xfrm>
            <a:off x="1765017" y="3360467"/>
            <a:ext cx="2558913" cy="1201947"/>
          </a:xfrm>
          <a:prstGeom prst="roundRect">
            <a:avLst>
              <a:gd name="adj" fmla="val 5452"/>
            </a:avLst>
          </a:prstGeom>
          <a:solidFill>
            <a:schemeClr val="bg1"/>
          </a:solidFill>
          <a:ln>
            <a:noFill/>
          </a:ln>
          <a:effectLst>
            <a:outerShdw blurRad="63500" sx="102000" sy="102000" algn="ctr" rotWithShape="0">
              <a:prstClr val="black">
                <a:alpha val="1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id="{C1779E3D-843E-C3AF-98CB-F5D9B8084420}"/>
              </a:ext>
            </a:extLst>
          </p:cNvPr>
          <p:cNvSpPr/>
          <p:nvPr/>
        </p:nvSpPr>
        <p:spPr>
          <a:xfrm>
            <a:off x="1526875" y="3610966"/>
            <a:ext cx="700949" cy="700949"/>
          </a:xfrm>
          <a:prstGeom prst="roundRect">
            <a:avLst>
              <a:gd name="adj" fmla="val 8975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AFDAF384-6881-7D8D-1462-4D5E938DC3CC}"/>
              </a:ext>
            </a:extLst>
          </p:cNvPr>
          <p:cNvSpPr/>
          <p:nvPr/>
        </p:nvSpPr>
        <p:spPr>
          <a:xfrm>
            <a:off x="4931194" y="3360466"/>
            <a:ext cx="2558913" cy="1201947"/>
          </a:xfrm>
          <a:prstGeom prst="roundRect">
            <a:avLst>
              <a:gd name="adj" fmla="val 5452"/>
            </a:avLst>
          </a:prstGeom>
          <a:solidFill>
            <a:schemeClr val="bg1"/>
          </a:solidFill>
          <a:ln>
            <a:noFill/>
          </a:ln>
          <a:effectLst>
            <a:outerShdw blurRad="63500" sx="102000" sy="102000" algn="ctr" rotWithShape="0">
              <a:prstClr val="black">
                <a:alpha val="1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: Rounded Corners 23">
            <a:extLst>
              <a:ext uri="{FF2B5EF4-FFF2-40B4-BE49-F238E27FC236}">
                <a16:creationId xmlns:a16="http://schemas.microsoft.com/office/drawing/2014/main" id="{5CACB516-C22B-A9F2-BD8E-4B2F3A6C38D0}"/>
              </a:ext>
            </a:extLst>
          </p:cNvPr>
          <p:cNvSpPr/>
          <p:nvPr/>
        </p:nvSpPr>
        <p:spPr>
          <a:xfrm>
            <a:off x="4693052" y="3610965"/>
            <a:ext cx="700949" cy="700949"/>
          </a:xfrm>
          <a:prstGeom prst="roundRect">
            <a:avLst>
              <a:gd name="adj" fmla="val 8975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04C7F6E1-2D6E-C317-CB43-4DFB4FBC74A9}"/>
              </a:ext>
            </a:extLst>
          </p:cNvPr>
          <p:cNvSpPr/>
          <p:nvPr/>
        </p:nvSpPr>
        <p:spPr>
          <a:xfrm>
            <a:off x="8100039" y="3360465"/>
            <a:ext cx="2558913" cy="1201947"/>
          </a:xfrm>
          <a:prstGeom prst="roundRect">
            <a:avLst>
              <a:gd name="adj" fmla="val 5452"/>
            </a:avLst>
          </a:prstGeom>
          <a:solidFill>
            <a:schemeClr val="bg1"/>
          </a:solidFill>
          <a:ln>
            <a:noFill/>
          </a:ln>
          <a:effectLst>
            <a:outerShdw blurRad="63500" sx="102000" sy="102000" algn="ctr" rotWithShape="0">
              <a:prstClr val="black">
                <a:alpha val="1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F33A7875-662D-360B-6C86-7FA68173297A}"/>
              </a:ext>
            </a:extLst>
          </p:cNvPr>
          <p:cNvSpPr/>
          <p:nvPr/>
        </p:nvSpPr>
        <p:spPr>
          <a:xfrm>
            <a:off x="7861897" y="3610964"/>
            <a:ext cx="700949" cy="700949"/>
          </a:xfrm>
          <a:prstGeom prst="roundRect">
            <a:avLst>
              <a:gd name="adj" fmla="val 8975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Google Shape;1646;p91">
            <a:extLst>
              <a:ext uri="{FF2B5EF4-FFF2-40B4-BE49-F238E27FC236}">
                <a16:creationId xmlns:a16="http://schemas.microsoft.com/office/drawing/2014/main" id="{E6F72752-B1EA-6368-C1BE-DD9E2A7F0247}"/>
              </a:ext>
            </a:extLst>
          </p:cNvPr>
          <p:cNvSpPr/>
          <p:nvPr/>
        </p:nvSpPr>
        <p:spPr>
          <a:xfrm>
            <a:off x="1555450" y="2401344"/>
            <a:ext cx="631890" cy="4847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700" b="1">
                <a:solidFill>
                  <a:schemeClr val="accent1">
                    <a:lumMod val="60000"/>
                    <a:lumOff val="40000"/>
                  </a:schemeClr>
                </a:solidFill>
                <a:latin typeface="+mj-lt"/>
                <a:ea typeface="Lato"/>
                <a:cs typeface="Lato"/>
                <a:sym typeface="Lato"/>
              </a:rPr>
              <a:t>01</a:t>
            </a:r>
            <a:endParaRPr sz="2700" b="1">
              <a:solidFill>
                <a:schemeClr val="accent1">
                  <a:lumMod val="60000"/>
                  <a:lumOff val="40000"/>
                </a:schemeClr>
              </a:solidFill>
              <a:latin typeface="+mj-lt"/>
              <a:ea typeface="Lato"/>
              <a:cs typeface="Lato"/>
              <a:sym typeface="Lato"/>
            </a:endParaRPr>
          </a:p>
        </p:txBody>
      </p:sp>
      <p:sp>
        <p:nvSpPr>
          <p:cNvPr id="9" name="Google Shape;1087;p79">
            <a:extLst>
              <a:ext uri="{FF2B5EF4-FFF2-40B4-BE49-F238E27FC236}">
                <a16:creationId xmlns:a16="http://schemas.microsoft.com/office/drawing/2014/main" id="{1D2E8CF0-4EBF-7501-9C3C-F3EB15F69095}"/>
              </a:ext>
            </a:extLst>
          </p:cNvPr>
          <p:cNvSpPr/>
          <p:nvPr/>
        </p:nvSpPr>
        <p:spPr>
          <a:xfrm>
            <a:off x="2410675" y="2129266"/>
            <a:ext cx="1329213" cy="2077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b="1">
                <a:solidFill>
                  <a:schemeClr val="accent1"/>
                </a:solidFill>
                <a:latin typeface="+mj-lt"/>
                <a:ea typeface="Lato"/>
                <a:cs typeface="Lato"/>
                <a:sym typeface="Lato"/>
              </a:rPr>
              <a:t>Description Text</a:t>
            </a:r>
            <a:endParaRPr sz="1200" b="1">
              <a:solidFill>
                <a:schemeClr val="accent1"/>
              </a:solidFill>
              <a:latin typeface="+mj-lt"/>
              <a:ea typeface="Lato"/>
              <a:cs typeface="Lato"/>
              <a:sym typeface="Lato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FE5EF52-594C-7969-A448-031FD66CA15A}"/>
              </a:ext>
            </a:extLst>
          </p:cNvPr>
          <p:cNvSpPr txBox="1"/>
          <p:nvPr/>
        </p:nvSpPr>
        <p:spPr>
          <a:xfrm>
            <a:off x="2393091" y="2335950"/>
            <a:ext cx="1928171" cy="690445"/>
          </a:xfrm>
          <a:prstGeom prst="rect">
            <a:avLst/>
          </a:prstGeom>
          <a:noFill/>
        </p:spPr>
        <p:txBody>
          <a:bodyPr wrap="square" anchor="t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100" dirty="0">
                <a:solidFill>
                  <a:schemeClr val="bg1">
                    <a:lumMod val="65000"/>
                  </a:schemeClr>
                </a:solidFill>
                <a:cs typeface="Segoe UI" panose="020B0502040204020203" pitchFamily="34" charset="0"/>
              </a:rPr>
              <a:t>Lorem ipsum dolor sit </a:t>
            </a:r>
            <a:r>
              <a:rPr lang="en-US" sz="1100" dirty="0" err="1">
                <a:solidFill>
                  <a:schemeClr val="bg1">
                    <a:lumMod val="65000"/>
                  </a:schemeClr>
                </a:solidFill>
                <a:cs typeface="Segoe UI" panose="020B0502040204020203" pitchFamily="34" charset="0"/>
              </a:rPr>
              <a:t>amet</a:t>
            </a:r>
            <a:r>
              <a:rPr lang="en-US" sz="1100" dirty="0">
                <a:solidFill>
                  <a:schemeClr val="bg1">
                    <a:lumMod val="65000"/>
                  </a:schemeClr>
                </a:solidFill>
                <a:cs typeface="Segoe UI" panose="020B0502040204020203" pitchFamily="34" charset="0"/>
              </a:rPr>
              <a:t>, </a:t>
            </a:r>
            <a:r>
              <a:rPr lang="en-US" sz="1100" dirty="0" err="1">
                <a:solidFill>
                  <a:schemeClr val="bg1">
                    <a:lumMod val="65000"/>
                  </a:schemeClr>
                </a:solidFill>
                <a:cs typeface="Segoe UI" panose="020B0502040204020203" pitchFamily="34" charset="0"/>
              </a:rPr>
              <a:t>consectetuer</a:t>
            </a:r>
            <a:r>
              <a:rPr lang="en-US" sz="1100" dirty="0">
                <a:solidFill>
                  <a:schemeClr val="bg1">
                    <a:lumMod val="65000"/>
                  </a:schemeClr>
                </a:solidFill>
                <a:cs typeface="Segoe UI" panose="020B0502040204020203" pitchFamily="34" charset="0"/>
              </a:rPr>
              <a:t> </a:t>
            </a:r>
            <a:r>
              <a:rPr lang="en-US" sz="1100" dirty="0" err="1">
                <a:solidFill>
                  <a:schemeClr val="bg1">
                    <a:lumMod val="65000"/>
                  </a:schemeClr>
                </a:solidFill>
                <a:cs typeface="Segoe UI" panose="020B0502040204020203" pitchFamily="34" charset="0"/>
              </a:rPr>
              <a:t>adipiscing</a:t>
            </a:r>
            <a:r>
              <a:rPr lang="en-US" sz="1100" dirty="0">
                <a:solidFill>
                  <a:schemeClr val="bg1">
                    <a:lumMod val="65000"/>
                  </a:schemeClr>
                </a:solidFill>
                <a:cs typeface="Segoe UI" panose="020B0502040204020203" pitchFamily="34" charset="0"/>
              </a:rPr>
              <a:t> </a:t>
            </a:r>
            <a:r>
              <a:rPr lang="en-US" sz="1100" dirty="0" err="1">
                <a:solidFill>
                  <a:schemeClr val="bg1">
                    <a:lumMod val="65000"/>
                  </a:schemeClr>
                </a:solidFill>
                <a:cs typeface="Segoe UI" panose="020B0502040204020203" pitchFamily="34" charset="0"/>
              </a:rPr>
              <a:t>elit</a:t>
            </a:r>
            <a:r>
              <a:rPr lang="en-US" sz="1100" dirty="0">
                <a:solidFill>
                  <a:schemeClr val="bg1">
                    <a:lumMod val="65000"/>
                  </a:schemeClr>
                </a:solidFill>
                <a:cs typeface="Segoe UI" panose="020B0502040204020203" pitchFamily="34" charset="0"/>
              </a:rPr>
              <a:t>. </a:t>
            </a:r>
          </a:p>
        </p:txBody>
      </p:sp>
      <p:sp>
        <p:nvSpPr>
          <p:cNvPr id="13" name="Google Shape;1646;p91">
            <a:extLst>
              <a:ext uri="{FF2B5EF4-FFF2-40B4-BE49-F238E27FC236}">
                <a16:creationId xmlns:a16="http://schemas.microsoft.com/office/drawing/2014/main" id="{9B66F5DD-4C56-FE7D-B0F5-79000695EBE8}"/>
              </a:ext>
            </a:extLst>
          </p:cNvPr>
          <p:cNvSpPr/>
          <p:nvPr/>
        </p:nvSpPr>
        <p:spPr>
          <a:xfrm>
            <a:off x="4724295" y="2401344"/>
            <a:ext cx="631890" cy="4847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700" b="1" dirty="0">
                <a:solidFill>
                  <a:schemeClr val="accent2">
                    <a:lumMod val="60000"/>
                    <a:lumOff val="40000"/>
                  </a:schemeClr>
                </a:solidFill>
                <a:latin typeface="+mj-lt"/>
                <a:ea typeface="Lato"/>
                <a:cs typeface="Lato"/>
                <a:sym typeface="Lato"/>
              </a:rPr>
              <a:t>02</a:t>
            </a:r>
            <a:endParaRPr sz="2700" b="1" dirty="0">
              <a:solidFill>
                <a:schemeClr val="accent2">
                  <a:lumMod val="60000"/>
                  <a:lumOff val="40000"/>
                </a:schemeClr>
              </a:solidFill>
              <a:latin typeface="+mj-lt"/>
              <a:ea typeface="Lato"/>
              <a:cs typeface="Lato"/>
              <a:sym typeface="Lato"/>
            </a:endParaRPr>
          </a:p>
        </p:txBody>
      </p:sp>
      <p:sp>
        <p:nvSpPr>
          <p:cNvPr id="16" name="Google Shape;1087;p79">
            <a:extLst>
              <a:ext uri="{FF2B5EF4-FFF2-40B4-BE49-F238E27FC236}">
                <a16:creationId xmlns:a16="http://schemas.microsoft.com/office/drawing/2014/main" id="{BDA7F170-3B79-3F43-58B8-E796E6A3F6EE}"/>
              </a:ext>
            </a:extLst>
          </p:cNvPr>
          <p:cNvSpPr/>
          <p:nvPr/>
        </p:nvSpPr>
        <p:spPr>
          <a:xfrm>
            <a:off x="5579520" y="2129266"/>
            <a:ext cx="1329213" cy="2077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b="1">
                <a:solidFill>
                  <a:schemeClr val="accent2"/>
                </a:solidFill>
                <a:latin typeface="+mj-lt"/>
                <a:ea typeface="Lato"/>
                <a:cs typeface="Lato"/>
                <a:sym typeface="Lato"/>
              </a:rPr>
              <a:t>Description Text</a:t>
            </a:r>
            <a:endParaRPr sz="1200" b="1">
              <a:solidFill>
                <a:schemeClr val="accent2"/>
              </a:solidFill>
              <a:latin typeface="+mj-lt"/>
              <a:ea typeface="Lato"/>
              <a:cs typeface="Lato"/>
              <a:sym typeface="Lato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061A6935-8FF7-5FCF-D90A-F27E27C36723}"/>
              </a:ext>
            </a:extLst>
          </p:cNvPr>
          <p:cNvSpPr txBox="1"/>
          <p:nvPr/>
        </p:nvSpPr>
        <p:spPr>
          <a:xfrm>
            <a:off x="5561936" y="2335950"/>
            <a:ext cx="1928171" cy="690445"/>
          </a:xfrm>
          <a:prstGeom prst="rect">
            <a:avLst/>
          </a:prstGeom>
          <a:noFill/>
        </p:spPr>
        <p:txBody>
          <a:bodyPr wrap="square" anchor="t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100" dirty="0">
                <a:solidFill>
                  <a:schemeClr val="bg1">
                    <a:lumMod val="65000"/>
                  </a:schemeClr>
                </a:solidFill>
                <a:cs typeface="Segoe UI" panose="020B0502040204020203" pitchFamily="34" charset="0"/>
              </a:rPr>
              <a:t>Lorem ipsum dolor sit </a:t>
            </a:r>
            <a:r>
              <a:rPr lang="en-US" sz="1100" dirty="0" err="1">
                <a:solidFill>
                  <a:schemeClr val="bg1">
                    <a:lumMod val="65000"/>
                  </a:schemeClr>
                </a:solidFill>
                <a:cs typeface="Segoe UI" panose="020B0502040204020203" pitchFamily="34" charset="0"/>
              </a:rPr>
              <a:t>amet</a:t>
            </a:r>
            <a:r>
              <a:rPr lang="en-US" sz="1100" dirty="0">
                <a:solidFill>
                  <a:schemeClr val="bg1">
                    <a:lumMod val="65000"/>
                  </a:schemeClr>
                </a:solidFill>
                <a:cs typeface="Segoe UI" panose="020B0502040204020203" pitchFamily="34" charset="0"/>
              </a:rPr>
              <a:t>, </a:t>
            </a:r>
            <a:r>
              <a:rPr lang="en-US" sz="1100" dirty="0" err="1">
                <a:solidFill>
                  <a:schemeClr val="bg1">
                    <a:lumMod val="65000"/>
                  </a:schemeClr>
                </a:solidFill>
                <a:cs typeface="Segoe UI" panose="020B0502040204020203" pitchFamily="34" charset="0"/>
              </a:rPr>
              <a:t>consectetuer</a:t>
            </a:r>
            <a:r>
              <a:rPr lang="en-US" sz="1100" dirty="0">
                <a:solidFill>
                  <a:schemeClr val="bg1">
                    <a:lumMod val="65000"/>
                  </a:schemeClr>
                </a:solidFill>
                <a:cs typeface="Segoe UI" panose="020B0502040204020203" pitchFamily="34" charset="0"/>
              </a:rPr>
              <a:t> </a:t>
            </a:r>
            <a:r>
              <a:rPr lang="en-US" sz="1100" dirty="0" err="1">
                <a:solidFill>
                  <a:schemeClr val="bg1">
                    <a:lumMod val="65000"/>
                  </a:schemeClr>
                </a:solidFill>
                <a:cs typeface="Segoe UI" panose="020B0502040204020203" pitchFamily="34" charset="0"/>
              </a:rPr>
              <a:t>adipiscing</a:t>
            </a:r>
            <a:r>
              <a:rPr lang="en-US" sz="1100" dirty="0">
                <a:solidFill>
                  <a:schemeClr val="bg1">
                    <a:lumMod val="65000"/>
                  </a:schemeClr>
                </a:solidFill>
                <a:cs typeface="Segoe UI" panose="020B0502040204020203" pitchFamily="34" charset="0"/>
              </a:rPr>
              <a:t> </a:t>
            </a:r>
            <a:r>
              <a:rPr lang="en-US" sz="1100" dirty="0" err="1">
                <a:solidFill>
                  <a:schemeClr val="bg1">
                    <a:lumMod val="65000"/>
                  </a:schemeClr>
                </a:solidFill>
                <a:cs typeface="Segoe UI" panose="020B0502040204020203" pitchFamily="34" charset="0"/>
              </a:rPr>
              <a:t>elit</a:t>
            </a:r>
            <a:r>
              <a:rPr lang="en-US" sz="1100" dirty="0">
                <a:solidFill>
                  <a:schemeClr val="bg1">
                    <a:lumMod val="65000"/>
                  </a:schemeClr>
                </a:solidFill>
                <a:cs typeface="Segoe UI" panose="020B0502040204020203" pitchFamily="34" charset="0"/>
              </a:rPr>
              <a:t>. </a:t>
            </a:r>
          </a:p>
        </p:txBody>
      </p:sp>
      <p:sp>
        <p:nvSpPr>
          <p:cNvPr id="18" name="Google Shape;1646;p91">
            <a:extLst>
              <a:ext uri="{FF2B5EF4-FFF2-40B4-BE49-F238E27FC236}">
                <a16:creationId xmlns:a16="http://schemas.microsoft.com/office/drawing/2014/main" id="{70D1D188-3CF3-B452-11A5-CF09FF7E13E4}"/>
              </a:ext>
            </a:extLst>
          </p:cNvPr>
          <p:cNvSpPr/>
          <p:nvPr/>
        </p:nvSpPr>
        <p:spPr>
          <a:xfrm>
            <a:off x="7899313" y="2401344"/>
            <a:ext cx="631890" cy="4847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700" b="1" dirty="0">
                <a:solidFill>
                  <a:schemeClr val="accent3">
                    <a:lumMod val="60000"/>
                    <a:lumOff val="40000"/>
                  </a:schemeClr>
                </a:solidFill>
                <a:latin typeface="+mj-lt"/>
                <a:ea typeface="Lato"/>
                <a:cs typeface="Lato"/>
                <a:sym typeface="Lato"/>
              </a:rPr>
              <a:t>03</a:t>
            </a:r>
            <a:endParaRPr sz="2700" b="1" dirty="0">
              <a:solidFill>
                <a:schemeClr val="accent3">
                  <a:lumMod val="60000"/>
                  <a:lumOff val="40000"/>
                </a:schemeClr>
              </a:solidFill>
              <a:latin typeface="+mj-lt"/>
              <a:ea typeface="Lato"/>
              <a:cs typeface="Lato"/>
              <a:sym typeface="Lato"/>
            </a:endParaRPr>
          </a:p>
        </p:txBody>
      </p:sp>
      <p:sp>
        <p:nvSpPr>
          <p:cNvPr id="19" name="Google Shape;1087;p79">
            <a:extLst>
              <a:ext uri="{FF2B5EF4-FFF2-40B4-BE49-F238E27FC236}">
                <a16:creationId xmlns:a16="http://schemas.microsoft.com/office/drawing/2014/main" id="{6975EBCE-9479-BDDD-AFF0-CBADBF8C68AD}"/>
              </a:ext>
            </a:extLst>
          </p:cNvPr>
          <p:cNvSpPr/>
          <p:nvPr/>
        </p:nvSpPr>
        <p:spPr>
          <a:xfrm>
            <a:off x="8754538" y="2129266"/>
            <a:ext cx="1329213" cy="2077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b="1">
                <a:solidFill>
                  <a:schemeClr val="accent3"/>
                </a:solidFill>
                <a:latin typeface="+mj-lt"/>
                <a:ea typeface="Lato"/>
                <a:cs typeface="Lato"/>
                <a:sym typeface="Lato"/>
              </a:rPr>
              <a:t>Description Text</a:t>
            </a:r>
            <a:endParaRPr sz="1200" b="1">
              <a:solidFill>
                <a:schemeClr val="accent3"/>
              </a:solidFill>
              <a:latin typeface="+mj-lt"/>
              <a:ea typeface="Lato"/>
              <a:cs typeface="Lato"/>
              <a:sym typeface="Lato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2FCAA0A1-B1D5-6F79-02EB-C3C9868CAC06}"/>
              </a:ext>
            </a:extLst>
          </p:cNvPr>
          <p:cNvSpPr txBox="1"/>
          <p:nvPr/>
        </p:nvSpPr>
        <p:spPr>
          <a:xfrm>
            <a:off x="8736954" y="2335950"/>
            <a:ext cx="1928171" cy="690445"/>
          </a:xfrm>
          <a:prstGeom prst="rect">
            <a:avLst/>
          </a:prstGeom>
          <a:noFill/>
        </p:spPr>
        <p:txBody>
          <a:bodyPr wrap="square" anchor="t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100" dirty="0">
                <a:solidFill>
                  <a:schemeClr val="bg1">
                    <a:lumMod val="65000"/>
                  </a:schemeClr>
                </a:solidFill>
                <a:cs typeface="Segoe UI" panose="020B0502040204020203" pitchFamily="34" charset="0"/>
              </a:rPr>
              <a:t>Lorem ipsum dolor sit </a:t>
            </a:r>
            <a:r>
              <a:rPr lang="en-US" sz="1100" dirty="0" err="1">
                <a:solidFill>
                  <a:schemeClr val="bg1">
                    <a:lumMod val="65000"/>
                  </a:schemeClr>
                </a:solidFill>
                <a:cs typeface="Segoe UI" panose="020B0502040204020203" pitchFamily="34" charset="0"/>
              </a:rPr>
              <a:t>amet</a:t>
            </a:r>
            <a:r>
              <a:rPr lang="en-US" sz="1100" dirty="0">
                <a:solidFill>
                  <a:schemeClr val="bg1">
                    <a:lumMod val="65000"/>
                  </a:schemeClr>
                </a:solidFill>
                <a:cs typeface="Segoe UI" panose="020B0502040204020203" pitchFamily="34" charset="0"/>
              </a:rPr>
              <a:t>, </a:t>
            </a:r>
            <a:r>
              <a:rPr lang="en-US" sz="1100" dirty="0" err="1">
                <a:solidFill>
                  <a:schemeClr val="bg1">
                    <a:lumMod val="65000"/>
                  </a:schemeClr>
                </a:solidFill>
                <a:cs typeface="Segoe UI" panose="020B0502040204020203" pitchFamily="34" charset="0"/>
              </a:rPr>
              <a:t>consectetuer</a:t>
            </a:r>
            <a:r>
              <a:rPr lang="en-US" sz="1100" dirty="0">
                <a:solidFill>
                  <a:schemeClr val="bg1">
                    <a:lumMod val="65000"/>
                  </a:schemeClr>
                </a:solidFill>
                <a:cs typeface="Segoe UI" panose="020B0502040204020203" pitchFamily="34" charset="0"/>
              </a:rPr>
              <a:t> </a:t>
            </a:r>
            <a:r>
              <a:rPr lang="en-US" sz="1100" dirty="0" err="1">
                <a:solidFill>
                  <a:schemeClr val="bg1">
                    <a:lumMod val="65000"/>
                  </a:schemeClr>
                </a:solidFill>
                <a:cs typeface="Segoe UI" panose="020B0502040204020203" pitchFamily="34" charset="0"/>
              </a:rPr>
              <a:t>adipiscing</a:t>
            </a:r>
            <a:r>
              <a:rPr lang="en-US" sz="1100" dirty="0">
                <a:solidFill>
                  <a:schemeClr val="bg1">
                    <a:lumMod val="65000"/>
                  </a:schemeClr>
                </a:solidFill>
                <a:cs typeface="Segoe UI" panose="020B0502040204020203" pitchFamily="34" charset="0"/>
              </a:rPr>
              <a:t> </a:t>
            </a:r>
            <a:r>
              <a:rPr lang="en-US" sz="1100" dirty="0" err="1">
                <a:solidFill>
                  <a:schemeClr val="bg1">
                    <a:lumMod val="65000"/>
                  </a:schemeClr>
                </a:solidFill>
                <a:cs typeface="Segoe UI" panose="020B0502040204020203" pitchFamily="34" charset="0"/>
              </a:rPr>
              <a:t>elit</a:t>
            </a:r>
            <a:r>
              <a:rPr lang="en-US" sz="1100" dirty="0">
                <a:solidFill>
                  <a:schemeClr val="bg1">
                    <a:lumMod val="65000"/>
                  </a:schemeClr>
                </a:solidFill>
                <a:cs typeface="Segoe UI" panose="020B0502040204020203" pitchFamily="34" charset="0"/>
              </a:rPr>
              <a:t>. </a:t>
            </a:r>
          </a:p>
        </p:txBody>
      </p:sp>
      <p:sp>
        <p:nvSpPr>
          <p:cNvPr id="27" name="Google Shape;1646;p91">
            <a:extLst>
              <a:ext uri="{FF2B5EF4-FFF2-40B4-BE49-F238E27FC236}">
                <a16:creationId xmlns:a16="http://schemas.microsoft.com/office/drawing/2014/main" id="{9D359FAB-C67C-AD9F-8DC7-8834135A5B90}"/>
              </a:ext>
            </a:extLst>
          </p:cNvPr>
          <p:cNvSpPr/>
          <p:nvPr/>
        </p:nvSpPr>
        <p:spPr>
          <a:xfrm>
            <a:off x="1545925" y="3769842"/>
            <a:ext cx="631890" cy="4847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700" b="1" dirty="0">
                <a:solidFill>
                  <a:schemeClr val="accent4">
                    <a:lumMod val="60000"/>
                    <a:lumOff val="40000"/>
                  </a:schemeClr>
                </a:solidFill>
                <a:latin typeface="+mj-lt"/>
                <a:ea typeface="Lato"/>
                <a:cs typeface="Lato"/>
                <a:sym typeface="Lato"/>
              </a:rPr>
              <a:t>04</a:t>
            </a:r>
            <a:endParaRPr sz="2700" b="1" dirty="0">
              <a:solidFill>
                <a:schemeClr val="accent4">
                  <a:lumMod val="60000"/>
                  <a:lumOff val="40000"/>
                </a:schemeClr>
              </a:solidFill>
              <a:latin typeface="+mj-lt"/>
              <a:ea typeface="Lato"/>
              <a:cs typeface="Lato"/>
              <a:sym typeface="Lato"/>
            </a:endParaRPr>
          </a:p>
        </p:txBody>
      </p:sp>
      <p:sp>
        <p:nvSpPr>
          <p:cNvPr id="28" name="Google Shape;1087;p79">
            <a:extLst>
              <a:ext uri="{FF2B5EF4-FFF2-40B4-BE49-F238E27FC236}">
                <a16:creationId xmlns:a16="http://schemas.microsoft.com/office/drawing/2014/main" id="{9150C96F-CB01-7FEA-F0A7-99E570D40BBF}"/>
              </a:ext>
            </a:extLst>
          </p:cNvPr>
          <p:cNvSpPr/>
          <p:nvPr/>
        </p:nvSpPr>
        <p:spPr>
          <a:xfrm>
            <a:off x="2401150" y="3497764"/>
            <a:ext cx="1329213" cy="2077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b="1">
                <a:solidFill>
                  <a:schemeClr val="accent4"/>
                </a:solidFill>
                <a:latin typeface="+mj-lt"/>
                <a:ea typeface="Lato"/>
                <a:cs typeface="Lato"/>
                <a:sym typeface="Lato"/>
              </a:rPr>
              <a:t>Description Text</a:t>
            </a:r>
            <a:endParaRPr sz="1200" b="1">
              <a:solidFill>
                <a:schemeClr val="accent4"/>
              </a:solidFill>
              <a:latin typeface="+mj-lt"/>
              <a:ea typeface="Lato"/>
              <a:cs typeface="Lato"/>
              <a:sym typeface="Lato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3253370A-A187-6EAE-7EEA-25F096299038}"/>
              </a:ext>
            </a:extLst>
          </p:cNvPr>
          <p:cNvSpPr txBox="1"/>
          <p:nvPr/>
        </p:nvSpPr>
        <p:spPr>
          <a:xfrm>
            <a:off x="2383566" y="3704448"/>
            <a:ext cx="1928171" cy="690445"/>
          </a:xfrm>
          <a:prstGeom prst="rect">
            <a:avLst/>
          </a:prstGeom>
          <a:noFill/>
        </p:spPr>
        <p:txBody>
          <a:bodyPr wrap="square" anchor="t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100" dirty="0">
                <a:solidFill>
                  <a:schemeClr val="bg1">
                    <a:lumMod val="65000"/>
                  </a:schemeClr>
                </a:solidFill>
                <a:cs typeface="Segoe UI" panose="020B0502040204020203" pitchFamily="34" charset="0"/>
              </a:rPr>
              <a:t>Lorem ipsum dolor sit </a:t>
            </a:r>
            <a:r>
              <a:rPr lang="en-US" sz="1100" dirty="0" err="1">
                <a:solidFill>
                  <a:schemeClr val="bg1">
                    <a:lumMod val="65000"/>
                  </a:schemeClr>
                </a:solidFill>
                <a:cs typeface="Segoe UI" panose="020B0502040204020203" pitchFamily="34" charset="0"/>
              </a:rPr>
              <a:t>amet</a:t>
            </a:r>
            <a:r>
              <a:rPr lang="en-US" sz="1100" dirty="0">
                <a:solidFill>
                  <a:schemeClr val="bg1">
                    <a:lumMod val="65000"/>
                  </a:schemeClr>
                </a:solidFill>
                <a:cs typeface="Segoe UI" panose="020B0502040204020203" pitchFamily="34" charset="0"/>
              </a:rPr>
              <a:t>, </a:t>
            </a:r>
            <a:r>
              <a:rPr lang="en-US" sz="1100" dirty="0" err="1">
                <a:solidFill>
                  <a:schemeClr val="bg1">
                    <a:lumMod val="65000"/>
                  </a:schemeClr>
                </a:solidFill>
                <a:cs typeface="Segoe UI" panose="020B0502040204020203" pitchFamily="34" charset="0"/>
              </a:rPr>
              <a:t>consectetuer</a:t>
            </a:r>
            <a:r>
              <a:rPr lang="en-US" sz="1100" dirty="0">
                <a:solidFill>
                  <a:schemeClr val="bg1">
                    <a:lumMod val="65000"/>
                  </a:schemeClr>
                </a:solidFill>
                <a:cs typeface="Segoe UI" panose="020B0502040204020203" pitchFamily="34" charset="0"/>
              </a:rPr>
              <a:t> </a:t>
            </a:r>
            <a:r>
              <a:rPr lang="en-US" sz="1100" dirty="0" err="1">
                <a:solidFill>
                  <a:schemeClr val="bg1">
                    <a:lumMod val="65000"/>
                  </a:schemeClr>
                </a:solidFill>
                <a:cs typeface="Segoe UI" panose="020B0502040204020203" pitchFamily="34" charset="0"/>
              </a:rPr>
              <a:t>adipiscing</a:t>
            </a:r>
            <a:r>
              <a:rPr lang="en-US" sz="1100" dirty="0">
                <a:solidFill>
                  <a:schemeClr val="bg1">
                    <a:lumMod val="65000"/>
                  </a:schemeClr>
                </a:solidFill>
                <a:cs typeface="Segoe UI" panose="020B0502040204020203" pitchFamily="34" charset="0"/>
              </a:rPr>
              <a:t> </a:t>
            </a:r>
            <a:r>
              <a:rPr lang="en-US" sz="1100" dirty="0" err="1">
                <a:solidFill>
                  <a:schemeClr val="bg1">
                    <a:lumMod val="65000"/>
                  </a:schemeClr>
                </a:solidFill>
                <a:cs typeface="Segoe UI" panose="020B0502040204020203" pitchFamily="34" charset="0"/>
              </a:rPr>
              <a:t>elit</a:t>
            </a:r>
            <a:r>
              <a:rPr lang="en-US" sz="1100" dirty="0">
                <a:solidFill>
                  <a:schemeClr val="bg1">
                    <a:lumMod val="65000"/>
                  </a:schemeClr>
                </a:solidFill>
                <a:cs typeface="Segoe UI" panose="020B0502040204020203" pitchFamily="34" charset="0"/>
              </a:rPr>
              <a:t>. </a:t>
            </a:r>
          </a:p>
        </p:txBody>
      </p:sp>
      <p:sp>
        <p:nvSpPr>
          <p:cNvPr id="30" name="Google Shape;1646;p91">
            <a:extLst>
              <a:ext uri="{FF2B5EF4-FFF2-40B4-BE49-F238E27FC236}">
                <a16:creationId xmlns:a16="http://schemas.microsoft.com/office/drawing/2014/main" id="{FD55FCED-4159-5B73-5A3A-659841A89F9D}"/>
              </a:ext>
            </a:extLst>
          </p:cNvPr>
          <p:cNvSpPr/>
          <p:nvPr/>
        </p:nvSpPr>
        <p:spPr>
          <a:xfrm>
            <a:off x="4714770" y="3769842"/>
            <a:ext cx="631890" cy="4847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700" b="1" dirty="0">
                <a:solidFill>
                  <a:schemeClr val="accent5">
                    <a:lumMod val="60000"/>
                    <a:lumOff val="40000"/>
                  </a:schemeClr>
                </a:solidFill>
                <a:latin typeface="+mj-lt"/>
                <a:ea typeface="Lato"/>
                <a:cs typeface="Lato"/>
                <a:sym typeface="Lato"/>
              </a:rPr>
              <a:t>05</a:t>
            </a:r>
            <a:endParaRPr sz="2700" b="1" dirty="0">
              <a:solidFill>
                <a:schemeClr val="accent5">
                  <a:lumMod val="60000"/>
                  <a:lumOff val="40000"/>
                </a:schemeClr>
              </a:solidFill>
              <a:latin typeface="+mj-lt"/>
              <a:ea typeface="Lato"/>
              <a:cs typeface="Lato"/>
              <a:sym typeface="Lato"/>
            </a:endParaRPr>
          </a:p>
        </p:txBody>
      </p:sp>
      <p:sp>
        <p:nvSpPr>
          <p:cNvPr id="31" name="Google Shape;1087;p79">
            <a:extLst>
              <a:ext uri="{FF2B5EF4-FFF2-40B4-BE49-F238E27FC236}">
                <a16:creationId xmlns:a16="http://schemas.microsoft.com/office/drawing/2014/main" id="{2593A76C-F6E8-ABC4-428A-58FFA19940CC}"/>
              </a:ext>
            </a:extLst>
          </p:cNvPr>
          <p:cNvSpPr/>
          <p:nvPr/>
        </p:nvSpPr>
        <p:spPr>
          <a:xfrm>
            <a:off x="5569995" y="3497764"/>
            <a:ext cx="1329213" cy="2077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b="1">
                <a:solidFill>
                  <a:schemeClr val="accent5"/>
                </a:solidFill>
                <a:latin typeface="+mj-lt"/>
                <a:ea typeface="Lato"/>
                <a:cs typeface="Lato"/>
                <a:sym typeface="Lato"/>
              </a:rPr>
              <a:t>Description Text</a:t>
            </a:r>
            <a:endParaRPr sz="1200" b="1">
              <a:solidFill>
                <a:schemeClr val="accent5"/>
              </a:solidFill>
              <a:latin typeface="+mj-lt"/>
              <a:ea typeface="Lato"/>
              <a:cs typeface="Lato"/>
              <a:sym typeface="Lato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7ABECA1F-77D3-FCCB-9877-86901ABCD4F5}"/>
              </a:ext>
            </a:extLst>
          </p:cNvPr>
          <p:cNvSpPr txBox="1"/>
          <p:nvPr/>
        </p:nvSpPr>
        <p:spPr>
          <a:xfrm>
            <a:off x="5552411" y="3704448"/>
            <a:ext cx="1928171" cy="690445"/>
          </a:xfrm>
          <a:prstGeom prst="rect">
            <a:avLst/>
          </a:prstGeom>
          <a:noFill/>
        </p:spPr>
        <p:txBody>
          <a:bodyPr wrap="square" anchor="t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100" dirty="0">
                <a:solidFill>
                  <a:schemeClr val="bg1">
                    <a:lumMod val="65000"/>
                  </a:schemeClr>
                </a:solidFill>
                <a:cs typeface="Segoe UI" panose="020B0502040204020203" pitchFamily="34" charset="0"/>
              </a:rPr>
              <a:t>Lorem ipsum dolor sit </a:t>
            </a:r>
            <a:r>
              <a:rPr lang="en-US" sz="1100" dirty="0" err="1">
                <a:solidFill>
                  <a:schemeClr val="bg1">
                    <a:lumMod val="65000"/>
                  </a:schemeClr>
                </a:solidFill>
                <a:cs typeface="Segoe UI" panose="020B0502040204020203" pitchFamily="34" charset="0"/>
              </a:rPr>
              <a:t>amet</a:t>
            </a:r>
            <a:r>
              <a:rPr lang="en-US" sz="1100" dirty="0">
                <a:solidFill>
                  <a:schemeClr val="bg1">
                    <a:lumMod val="65000"/>
                  </a:schemeClr>
                </a:solidFill>
                <a:cs typeface="Segoe UI" panose="020B0502040204020203" pitchFamily="34" charset="0"/>
              </a:rPr>
              <a:t>, </a:t>
            </a:r>
            <a:r>
              <a:rPr lang="en-US" sz="1100" dirty="0" err="1">
                <a:solidFill>
                  <a:schemeClr val="bg1">
                    <a:lumMod val="65000"/>
                  </a:schemeClr>
                </a:solidFill>
                <a:cs typeface="Segoe UI" panose="020B0502040204020203" pitchFamily="34" charset="0"/>
              </a:rPr>
              <a:t>consectetuer</a:t>
            </a:r>
            <a:r>
              <a:rPr lang="en-US" sz="1100" dirty="0">
                <a:solidFill>
                  <a:schemeClr val="bg1">
                    <a:lumMod val="65000"/>
                  </a:schemeClr>
                </a:solidFill>
                <a:cs typeface="Segoe UI" panose="020B0502040204020203" pitchFamily="34" charset="0"/>
              </a:rPr>
              <a:t> </a:t>
            </a:r>
            <a:r>
              <a:rPr lang="en-US" sz="1100" dirty="0" err="1">
                <a:solidFill>
                  <a:schemeClr val="bg1">
                    <a:lumMod val="65000"/>
                  </a:schemeClr>
                </a:solidFill>
                <a:cs typeface="Segoe UI" panose="020B0502040204020203" pitchFamily="34" charset="0"/>
              </a:rPr>
              <a:t>adipiscing</a:t>
            </a:r>
            <a:r>
              <a:rPr lang="en-US" sz="1100" dirty="0">
                <a:solidFill>
                  <a:schemeClr val="bg1">
                    <a:lumMod val="65000"/>
                  </a:schemeClr>
                </a:solidFill>
                <a:cs typeface="Segoe UI" panose="020B0502040204020203" pitchFamily="34" charset="0"/>
              </a:rPr>
              <a:t> </a:t>
            </a:r>
            <a:r>
              <a:rPr lang="en-US" sz="1100" dirty="0" err="1">
                <a:solidFill>
                  <a:schemeClr val="bg1">
                    <a:lumMod val="65000"/>
                  </a:schemeClr>
                </a:solidFill>
                <a:cs typeface="Segoe UI" panose="020B0502040204020203" pitchFamily="34" charset="0"/>
              </a:rPr>
              <a:t>elit</a:t>
            </a:r>
            <a:r>
              <a:rPr lang="en-US" sz="1100" dirty="0">
                <a:solidFill>
                  <a:schemeClr val="bg1">
                    <a:lumMod val="65000"/>
                  </a:schemeClr>
                </a:solidFill>
                <a:cs typeface="Segoe UI" panose="020B0502040204020203" pitchFamily="34" charset="0"/>
              </a:rPr>
              <a:t>. </a:t>
            </a:r>
          </a:p>
        </p:txBody>
      </p:sp>
      <p:sp>
        <p:nvSpPr>
          <p:cNvPr id="33" name="Google Shape;1646;p91">
            <a:extLst>
              <a:ext uri="{FF2B5EF4-FFF2-40B4-BE49-F238E27FC236}">
                <a16:creationId xmlns:a16="http://schemas.microsoft.com/office/drawing/2014/main" id="{DF8B5C63-5823-41A0-8F73-D2678C753109}"/>
              </a:ext>
            </a:extLst>
          </p:cNvPr>
          <p:cNvSpPr/>
          <p:nvPr/>
        </p:nvSpPr>
        <p:spPr>
          <a:xfrm>
            <a:off x="7889788" y="3769842"/>
            <a:ext cx="631890" cy="4847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700" b="1" dirty="0">
                <a:solidFill>
                  <a:schemeClr val="accent6">
                    <a:lumMod val="60000"/>
                    <a:lumOff val="40000"/>
                  </a:schemeClr>
                </a:solidFill>
                <a:latin typeface="+mj-lt"/>
                <a:ea typeface="Lato"/>
                <a:cs typeface="Lato"/>
                <a:sym typeface="Lato"/>
              </a:rPr>
              <a:t>06</a:t>
            </a:r>
            <a:endParaRPr sz="2700" b="1" dirty="0">
              <a:solidFill>
                <a:schemeClr val="accent6">
                  <a:lumMod val="60000"/>
                  <a:lumOff val="40000"/>
                </a:schemeClr>
              </a:solidFill>
              <a:latin typeface="+mj-lt"/>
              <a:ea typeface="Lato"/>
              <a:cs typeface="Lato"/>
              <a:sym typeface="Lato"/>
            </a:endParaRPr>
          </a:p>
        </p:txBody>
      </p:sp>
      <p:sp>
        <p:nvSpPr>
          <p:cNvPr id="34" name="Google Shape;1087;p79">
            <a:extLst>
              <a:ext uri="{FF2B5EF4-FFF2-40B4-BE49-F238E27FC236}">
                <a16:creationId xmlns:a16="http://schemas.microsoft.com/office/drawing/2014/main" id="{10D8A94A-1C68-101D-27EA-2B0331CB6ED9}"/>
              </a:ext>
            </a:extLst>
          </p:cNvPr>
          <p:cNvSpPr/>
          <p:nvPr/>
        </p:nvSpPr>
        <p:spPr>
          <a:xfrm>
            <a:off x="8745013" y="3497764"/>
            <a:ext cx="1329213" cy="2077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b="1">
                <a:solidFill>
                  <a:schemeClr val="accent6"/>
                </a:solidFill>
                <a:latin typeface="+mj-lt"/>
                <a:ea typeface="Lato"/>
                <a:cs typeface="Lato"/>
                <a:sym typeface="Lato"/>
              </a:rPr>
              <a:t>Description Text</a:t>
            </a:r>
            <a:endParaRPr sz="1200" b="1">
              <a:solidFill>
                <a:schemeClr val="accent6"/>
              </a:solidFill>
              <a:latin typeface="+mj-lt"/>
              <a:ea typeface="Lato"/>
              <a:cs typeface="Lato"/>
              <a:sym typeface="Lato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241BAECE-34FA-6E33-91B1-3A09728BA268}"/>
              </a:ext>
            </a:extLst>
          </p:cNvPr>
          <p:cNvSpPr txBox="1"/>
          <p:nvPr/>
        </p:nvSpPr>
        <p:spPr>
          <a:xfrm>
            <a:off x="8727429" y="3704448"/>
            <a:ext cx="1928171" cy="690445"/>
          </a:xfrm>
          <a:prstGeom prst="rect">
            <a:avLst/>
          </a:prstGeom>
          <a:noFill/>
        </p:spPr>
        <p:txBody>
          <a:bodyPr wrap="square" anchor="t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100" dirty="0">
                <a:solidFill>
                  <a:schemeClr val="bg1">
                    <a:lumMod val="65000"/>
                  </a:schemeClr>
                </a:solidFill>
                <a:cs typeface="Segoe UI" panose="020B0502040204020203" pitchFamily="34" charset="0"/>
              </a:rPr>
              <a:t>Lorem ipsum dolor sit </a:t>
            </a:r>
            <a:r>
              <a:rPr lang="en-US" sz="1100" dirty="0" err="1">
                <a:solidFill>
                  <a:schemeClr val="bg1">
                    <a:lumMod val="65000"/>
                  </a:schemeClr>
                </a:solidFill>
                <a:cs typeface="Segoe UI" panose="020B0502040204020203" pitchFamily="34" charset="0"/>
              </a:rPr>
              <a:t>amet</a:t>
            </a:r>
            <a:r>
              <a:rPr lang="en-US" sz="1100" dirty="0">
                <a:solidFill>
                  <a:schemeClr val="bg1">
                    <a:lumMod val="65000"/>
                  </a:schemeClr>
                </a:solidFill>
                <a:cs typeface="Segoe UI" panose="020B0502040204020203" pitchFamily="34" charset="0"/>
              </a:rPr>
              <a:t>, </a:t>
            </a:r>
            <a:r>
              <a:rPr lang="en-US" sz="1100" dirty="0" err="1">
                <a:solidFill>
                  <a:schemeClr val="bg1">
                    <a:lumMod val="65000"/>
                  </a:schemeClr>
                </a:solidFill>
                <a:cs typeface="Segoe UI" panose="020B0502040204020203" pitchFamily="34" charset="0"/>
              </a:rPr>
              <a:t>consectetuer</a:t>
            </a:r>
            <a:r>
              <a:rPr lang="en-US" sz="1100" dirty="0">
                <a:solidFill>
                  <a:schemeClr val="bg1">
                    <a:lumMod val="65000"/>
                  </a:schemeClr>
                </a:solidFill>
                <a:cs typeface="Segoe UI" panose="020B0502040204020203" pitchFamily="34" charset="0"/>
              </a:rPr>
              <a:t> </a:t>
            </a:r>
            <a:r>
              <a:rPr lang="en-US" sz="1100" dirty="0" err="1">
                <a:solidFill>
                  <a:schemeClr val="bg1">
                    <a:lumMod val="65000"/>
                  </a:schemeClr>
                </a:solidFill>
                <a:cs typeface="Segoe UI" panose="020B0502040204020203" pitchFamily="34" charset="0"/>
              </a:rPr>
              <a:t>adipiscing</a:t>
            </a:r>
            <a:r>
              <a:rPr lang="en-US" sz="1100" dirty="0">
                <a:solidFill>
                  <a:schemeClr val="bg1">
                    <a:lumMod val="65000"/>
                  </a:schemeClr>
                </a:solidFill>
                <a:cs typeface="Segoe UI" panose="020B0502040204020203" pitchFamily="34" charset="0"/>
              </a:rPr>
              <a:t> </a:t>
            </a:r>
            <a:r>
              <a:rPr lang="en-US" sz="1100" dirty="0" err="1">
                <a:solidFill>
                  <a:schemeClr val="bg1">
                    <a:lumMod val="65000"/>
                  </a:schemeClr>
                </a:solidFill>
                <a:cs typeface="Segoe UI" panose="020B0502040204020203" pitchFamily="34" charset="0"/>
              </a:rPr>
              <a:t>elit</a:t>
            </a:r>
            <a:r>
              <a:rPr lang="en-US" sz="1100" dirty="0">
                <a:solidFill>
                  <a:schemeClr val="bg1">
                    <a:lumMod val="65000"/>
                  </a:schemeClr>
                </a:solidFill>
                <a:cs typeface="Segoe UI" panose="020B0502040204020203" pitchFamily="34" charset="0"/>
              </a:rPr>
              <a:t>. </a:t>
            </a: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68D9F232-BE92-BE6C-0AEE-AB162D7EBBED}"/>
              </a:ext>
            </a:extLst>
          </p:cNvPr>
          <p:cNvSpPr/>
          <p:nvPr/>
        </p:nvSpPr>
        <p:spPr>
          <a:xfrm>
            <a:off x="2808301" y="5152201"/>
            <a:ext cx="6591299" cy="6873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100" dirty="0">
                <a:solidFill>
                  <a:schemeClr val="bg1">
                    <a:lumMod val="65000"/>
                  </a:schemeClr>
                </a:solidFill>
                <a:cs typeface="Segoe UI" panose="020B0502040204020203" pitchFamily="34" charset="0"/>
              </a:rPr>
              <a:t>Lorem ipsum dolor sit amet, consectetuer adipiscing elit. Maecenas porttitor congue massa. </a:t>
            </a:r>
            <a:r>
              <a:rPr lang="en-US" sz="1100" dirty="0">
                <a:solidFill>
                  <a:schemeClr val="bg1">
                    <a:lumMod val="65000"/>
                  </a:schemeClr>
                </a:solidFill>
              </a:rPr>
              <a:t>A wonderful serenity has taken possession of my entire soul, like these sweet mornings of spring which I enjoy with my whole heart. I am alone, and feel the</a:t>
            </a:r>
            <a:endParaRPr lang="en-US" sz="1100" dirty="0">
              <a:solidFill>
                <a:schemeClr val="bg1">
                  <a:lumMod val="65000"/>
                </a:schemeClr>
              </a:solidFill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5731746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83BC8048-C091-7F55-C1F8-E58C39782F3E}"/>
              </a:ext>
            </a:extLst>
          </p:cNvPr>
          <p:cNvSpPr txBox="1"/>
          <p:nvPr/>
        </p:nvSpPr>
        <p:spPr>
          <a:xfrm>
            <a:off x="3033262" y="569522"/>
            <a:ext cx="6141379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3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Table Infographic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A3291F2D-3810-8E84-BFF9-84E8D6CF5029}"/>
              </a:ext>
            </a:extLst>
          </p:cNvPr>
          <p:cNvSpPr/>
          <p:nvPr/>
        </p:nvSpPr>
        <p:spPr>
          <a:xfrm>
            <a:off x="1535502" y="1604513"/>
            <a:ext cx="2226437" cy="49170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1F7D106B-49E5-A904-2054-E144CED3C3A5}"/>
              </a:ext>
            </a:extLst>
          </p:cNvPr>
          <p:cNvSpPr/>
          <p:nvPr/>
        </p:nvSpPr>
        <p:spPr>
          <a:xfrm>
            <a:off x="3841356" y="1604513"/>
            <a:ext cx="2226437" cy="49170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B1CA750A-823A-8CF8-4D1C-F28C5A0EC81A}"/>
              </a:ext>
            </a:extLst>
          </p:cNvPr>
          <p:cNvSpPr/>
          <p:nvPr/>
        </p:nvSpPr>
        <p:spPr>
          <a:xfrm>
            <a:off x="6147211" y="1604513"/>
            <a:ext cx="2226437" cy="49170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F83170F7-0B68-19FA-BDF4-1838273E1E5B}"/>
              </a:ext>
            </a:extLst>
          </p:cNvPr>
          <p:cNvSpPr/>
          <p:nvPr/>
        </p:nvSpPr>
        <p:spPr>
          <a:xfrm>
            <a:off x="8453065" y="1604513"/>
            <a:ext cx="2226437" cy="49170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92B736FB-218A-C575-D470-D52228D2C629}"/>
              </a:ext>
            </a:extLst>
          </p:cNvPr>
          <p:cNvCxnSpPr>
            <a:cxnSpLocks/>
          </p:cNvCxnSpPr>
          <p:nvPr/>
        </p:nvCxnSpPr>
        <p:spPr>
          <a:xfrm>
            <a:off x="1535502" y="2708694"/>
            <a:ext cx="9144000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1BF0ED10-C018-9205-746A-0C61DFDF992D}"/>
              </a:ext>
            </a:extLst>
          </p:cNvPr>
          <p:cNvCxnSpPr>
            <a:cxnSpLocks/>
          </p:cNvCxnSpPr>
          <p:nvPr/>
        </p:nvCxnSpPr>
        <p:spPr>
          <a:xfrm>
            <a:off x="1535500" y="3200400"/>
            <a:ext cx="9144002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9B49A316-EBD5-6E68-0AC0-4AD4192E6C2E}"/>
              </a:ext>
            </a:extLst>
          </p:cNvPr>
          <p:cNvCxnSpPr>
            <a:cxnSpLocks/>
          </p:cNvCxnSpPr>
          <p:nvPr/>
        </p:nvCxnSpPr>
        <p:spPr>
          <a:xfrm>
            <a:off x="1535499" y="3692106"/>
            <a:ext cx="9144003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8A988DFE-1592-415F-DD50-C9549F80E95E}"/>
              </a:ext>
            </a:extLst>
          </p:cNvPr>
          <p:cNvCxnSpPr>
            <a:cxnSpLocks/>
          </p:cNvCxnSpPr>
          <p:nvPr/>
        </p:nvCxnSpPr>
        <p:spPr>
          <a:xfrm>
            <a:off x="1535499" y="4183811"/>
            <a:ext cx="9144003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CC61E2C1-8B46-4FC2-8F74-EBE531E64285}"/>
              </a:ext>
            </a:extLst>
          </p:cNvPr>
          <p:cNvCxnSpPr>
            <a:cxnSpLocks/>
          </p:cNvCxnSpPr>
          <p:nvPr/>
        </p:nvCxnSpPr>
        <p:spPr>
          <a:xfrm>
            <a:off x="1535498" y="4675516"/>
            <a:ext cx="9144004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D41B6A7F-E2CF-E122-9051-2AAC4C1F31BE}"/>
              </a:ext>
            </a:extLst>
          </p:cNvPr>
          <p:cNvCxnSpPr>
            <a:cxnSpLocks/>
          </p:cNvCxnSpPr>
          <p:nvPr/>
        </p:nvCxnSpPr>
        <p:spPr>
          <a:xfrm>
            <a:off x="1535497" y="5167221"/>
            <a:ext cx="9144005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Google Shape;1087;p79">
            <a:extLst>
              <a:ext uri="{FF2B5EF4-FFF2-40B4-BE49-F238E27FC236}">
                <a16:creationId xmlns:a16="http://schemas.microsoft.com/office/drawing/2014/main" id="{7DF2596F-A9C1-B765-434E-7C2102650AE9}"/>
              </a:ext>
            </a:extLst>
          </p:cNvPr>
          <p:cNvSpPr/>
          <p:nvPr/>
        </p:nvSpPr>
        <p:spPr>
          <a:xfrm>
            <a:off x="1984113" y="1746491"/>
            <a:ext cx="1329213" cy="2077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b="1" dirty="0">
                <a:solidFill>
                  <a:schemeClr val="bg1"/>
                </a:solidFill>
                <a:latin typeface="+mj-lt"/>
                <a:ea typeface="Lato"/>
                <a:cs typeface="Lato"/>
                <a:sym typeface="Lato"/>
              </a:rPr>
              <a:t>Category 01</a:t>
            </a:r>
            <a:endParaRPr sz="1200" b="1" dirty="0">
              <a:solidFill>
                <a:schemeClr val="bg1"/>
              </a:solidFill>
              <a:latin typeface="+mj-lt"/>
              <a:ea typeface="Lato"/>
              <a:cs typeface="Lato"/>
              <a:sym typeface="Lato"/>
            </a:endParaRPr>
          </a:p>
        </p:txBody>
      </p:sp>
      <p:sp>
        <p:nvSpPr>
          <p:cNvPr id="8" name="Google Shape;1087;p79">
            <a:extLst>
              <a:ext uri="{FF2B5EF4-FFF2-40B4-BE49-F238E27FC236}">
                <a16:creationId xmlns:a16="http://schemas.microsoft.com/office/drawing/2014/main" id="{EFD1DF86-7509-0B08-AEAF-B08F74ADDE19}"/>
              </a:ext>
            </a:extLst>
          </p:cNvPr>
          <p:cNvSpPr/>
          <p:nvPr/>
        </p:nvSpPr>
        <p:spPr>
          <a:xfrm>
            <a:off x="4289967" y="1746491"/>
            <a:ext cx="1329213" cy="2077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b="1" dirty="0">
                <a:solidFill>
                  <a:schemeClr val="bg1">
                    <a:lumMod val="50000"/>
                  </a:schemeClr>
                </a:solidFill>
                <a:latin typeface="+mj-lt"/>
                <a:ea typeface="Lato"/>
                <a:cs typeface="Lato"/>
                <a:sym typeface="Lato"/>
              </a:rPr>
              <a:t>Category 02</a:t>
            </a:r>
            <a:endParaRPr sz="1200" b="1" dirty="0">
              <a:solidFill>
                <a:schemeClr val="bg1">
                  <a:lumMod val="50000"/>
                </a:schemeClr>
              </a:solidFill>
              <a:latin typeface="+mj-lt"/>
              <a:ea typeface="Lato"/>
              <a:cs typeface="Lato"/>
              <a:sym typeface="Lato"/>
            </a:endParaRPr>
          </a:p>
        </p:txBody>
      </p:sp>
      <p:sp>
        <p:nvSpPr>
          <p:cNvPr id="9" name="Google Shape;1087;p79">
            <a:extLst>
              <a:ext uri="{FF2B5EF4-FFF2-40B4-BE49-F238E27FC236}">
                <a16:creationId xmlns:a16="http://schemas.microsoft.com/office/drawing/2014/main" id="{F281CD4F-5D82-C713-E4F3-64FCC31E79B9}"/>
              </a:ext>
            </a:extLst>
          </p:cNvPr>
          <p:cNvSpPr/>
          <p:nvPr/>
        </p:nvSpPr>
        <p:spPr>
          <a:xfrm>
            <a:off x="6595822" y="1746491"/>
            <a:ext cx="1329213" cy="2077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b="1" dirty="0">
                <a:solidFill>
                  <a:schemeClr val="bg1">
                    <a:lumMod val="50000"/>
                  </a:schemeClr>
                </a:solidFill>
                <a:latin typeface="+mj-lt"/>
                <a:ea typeface="Lato"/>
                <a:cs typeface="Lato"/>
                <a:sym typeface="Lato"/>
              </a:rPr>
              <a:t>Category 03</a:t>
            </a:r>
            <a:endParaRPr sz="1200" b="1" dirty="0">
              <a:solidFill>
                <a:schemeClr val="bg1">
                  <a:lumMod val="50000"/>
                </a:schemeClr>
              </a:solidFill>
              <a:latin typeface="+mj-lt"/>
              <a:ea typeface="Lato"/>
              <a:cs typeface="Lato"/>
              <a:sym typeface="Lato"/>
            </a:endParaRPr>
          </a:p>
        </p:txBody>
      </p:sp>
      <p:sp>
        <p:nvSpPr>
          <p:cNvPr id="10" name="Google Shape;1087;p79">
            <a:extLst>
              <a:ext uri="{FF2B5EF4-FFF2-40B4-BE49-F238E27FC236}">
                <a16:creationId xmlns:a16="http://schemas.microsoft.com/office/drawing/2014/main" id="{26A6E0DA-2498-14DA-91FF-0814A9B6E395}"/>
              </a:ext>
            </a:extLst>
          </p:cNvPr>
          <p:cNvSpPr/>
          <p:nvPr/>
        </p:nvSpPr>
        <p:spPr>
          <a:xfrm>
            <a:off x="8901676" y="1741620"/>
            <a:ext cx="1329213" cy="2077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b="1" dirty="0">
                <a:solidFill>
                  <a:schemeClr val="bg1">
                    <a:lumMod val="50000"/>
                  </a:schemeClr>
                </a:solidFill>
                <a:latin typeface="+mj-lt"/>
                <a:ea typeface="Lato"/>
                <a:cs typeface="Lato"/>
                <a:sym typeface="Lato"/>
              </a:rPr>
              <a:t>Category 04</a:t>
            </a:r>
            <a:endParaRPr sz="1200" b="1" dirty="0">
              <a:solidFill>
                <a:schemeClr val="bg1">
                  <a:lumMod val="50000"/>
                </a:schemeClr>
              </a:solidFill>
              <a:latin typeface="+mj-lt"/>
              <a:ea typeface="Lato"/>
              <a:cs typeface="Lato"/>
              <a:sym typeface="Lato"/>
            </a:endParaRPr>
          </a:p>
        </p:txBody>
      </p:sp>
      <p:sp>
        <p:nvSpPr>
          <p:cNvPr id="23" name="Google Shape;531;p53">
            <a:extLst>
              <a:ext uri="{FF2B5EF4-FFF2-40B4-BE49-F238E27FC236}">
                <a16:creationId xmlns:a16="http://schemas.microsoft.com/office/drawing/2014/main" id="{9C986D70-67F7-66FC-87F3-515E1E114D0F}"/>
              </a:ext>
            </a:extLst>
          </p:cNvPr>
          <p:cNvSpPr/>
          <p:nvPr/>
        </p:nvSpPr>
        <p:spPr>
          <a:xfrm>
            <a:off x="1890865" y="2317734"/>
            <a:ext cx="169448" cy="169444"/>
          </a:xfrm>
          <a:custGeom>
            <a:avLst/>
            <a:gdLst/>
            <a:ahLst/>
            <a:cxnLst/>
            <a:rect l="l" t="t" r="r" b="b"/>
            <a:pathLst>
              <a:path w="602" h="602" extrusionOk="0">
                <a:moveTo>
                  <a:pt x="297" y="601"/>
                </a:moveTo>
                <a:lnTo>
                  <a:pt x="297" y="601"/>
                </a:lnTo>
                <a:cubicBezTo>
                  <a:pt x="135" y="601"/>
                  <a:pt x="0" y="467"/>
                  <a:pt x="0" y="297"/>
                </a:cubicBezTo>
                <a:cubicBezTo>
                  <a:pt x="0" y="135"/>
                  <a:pt x="135" y="0"/>
                  <a:pt x="297" y="0"/>
                </a:cubicBezTo>
                <a:cubicBezTo>
                  <a:pt x="467" y="0"/>
                  <a:pt x="601" y="135"/>
                  <a:pt x="601" y="297"/>
                </a:cubicBezTo>
                <a:cubicBezTo>
                  <a:pt x="601" y="467"/>
                  <a:pt x="467" y="601"/>
                  <a:pt x="297" y="601"/>
                </a:cubicBezTo>
                <a:close/>
                <a:moveTo>
                  <a:pt x="297" y="57"/>
                </a:moveTo>
                <a:lnTo>
                  <a:pt x="297" y="57"/>
                </a:lnTo>
                <a:cubicBezTo>
                  <a:pt x="163" y="57"/>
                  <a:pt x="57" y="163"/>
                  <a:pt x="57" y="297"/>
                </a:cubicBezTo>
                <a:cubicBezTo>
                  <a:pt x="57" y="431"/>
                  <a:pt x="163" y="544"/>
                  <a:pt x="297" y="544"/>
                </a:cubicBezTo>
                <a:cubicBezTo>
                  <a:pt x="431" y="544"/>
                  <a:pt x="544" y="431"/>
                  <a:pt x="544" y="297"/>
                </a:cubicBezTo>
                <a:cubicBezTo>
                  <a:pt x="544" y="163"/>
                  <a:pt x="431" y="57"/>
                  <a:pt x="297" y="57"/>
                </a:cubicBezTo>
                <a:close/>
                <a:moveTo>
                  <a:pt x="431" y="241"/>
                </a:moveTo>
                <a:lnTo>
                  <a:pt x="431" y="241"/>
                </a:lnTo>
                <a:cubicBezTo>
                  <a:pt x="283" y="396"/>
                  <a:pt x="283" y="396"/>
                  <a:pt x="283" y="396"/>
                </a:cubicBezTo>
                <a:cubicBezTo>
                  <a:pt x="276" y="403"/>
                  <a:pt x="269" y="403"/>
                  <a:pt x="262" y="403"/>
                </a:cubicBezTo>
                <a:cubicBezTo>
                  <a:pt x="255" y="403"/>
                  <a:pt x="248" y="403"/>
                  <a:pt x="240" y="396"/>
                </a:cubicBezTo>
                <a:cubicBezTo>
                  <a:pt x="156" y="311"/>
                  <a:pt x="156" y="311"/>
                  <a:pt x="156" y="311"/>
                </a:cubicBezTo>
                <a:cubicBezTo>
                  <a:pt x="149" y="304"/>
                  <a:pt x="149" y="297"/>
                  <a:pt x="149" y="290"/>
                </a:cubicBezTo>
                <a:cubicBezTo>
                  <a:pt x="149" y="276"/>
                  <a:pt x="163" y="262"/>
                  <a:pt x="177" y="262"/>
                </a:cubicBezTo>
                <a:cubicBezTo>
                  <a:pt x="184" y="262"/>
                  <a:pt x="191" y="262"/>
                  <a:pt x="198" y="269"/>
                </a:cubicBezTo>
                <a:cubicBezTo>
                  <a:pt x="262" y="333"/>
                  <a:pt x="262" y="333"/>
                  <a:pt x="262" y="333"/>
                </a:cubicBezTo>
                <a:cubicBezTo>
                  <a:pt x="396" y="205"/>
                  <a:pt x="396" y="205"/>
                  <a:pt x="396" y="205"/>
                </a:cubicBezTo>
                <a:cubicBezTo>
                  <a:pt x="396" y="198"/>
                  <a:pt x="403" y="198"/>
                  <a:pt x="410" y="198"/>
                </a:cubicBezTo>
                <a:cubicBezTo>
                  <a:pt x="431" y="198"/>
                  <a:pt x="438" y="205"/>
                  <a:pt x="438" y="226"/>
                </a:cubicBezTo>
                <a:cubicBezTo>
                  <a:pt x="438" y="234"/>
                  <a:pt x="438" y="241"/>
                  <a:pt x="431" y="241"/>
                </a:cubicBezTo>
                <a:close/>
                <a:moveTo>
                  <a:pt x="431" y="198"/>
                </a:moveTo>
                <a:lnTo>
                  <a:pt x="431" y="198"/>
                </a:lnTo>
                <a:close/>
                <a:moveTo>
                  <a:pt x="198" y="431"/>
                </a:moveTo>
                <a:lnTo>
                  <a:pt x="198" y="431"/>
                </a:lnTo>
                <a:close/>
                <a:moveTo>
                  <a:pt x="403" y="431"/>
                </a:moveTo>
                <a:lnTo>
                  <a:pt x="403" y="431"/>
                </a:lnTo>
                <a:close/>
                <a:moveTo>
                  <a:pt x="431" y="403"/>
                </a:moveTo>
                <a:lnTo>
                  <a:pt x="431" y="403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100">
              <a:solidFill>
                <a:srgbClr val="7F7F7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" name="Google Shape;1087;p79">
            <a:extLst>
              <a:ext uri="{FF2B5EF4-FFF2-40B4-BE49-F238E27FC236}">
                <a16:creationId xmlns:a16="http://schemas.microsoft.com/office/drawing/2014/main" id="{2F58911A-EB25-2AD1-69D3-F4D33D2EA7E1}"/>
              </a:ext>
            </a:extLst>
          </p:cNvPr>
          <p:cNvSpPr/>
          <p:nvPr/>
        </p:nvSpPr>
        <p:spPr>
          <a:xfrm>
            <a:off x="2130920" y="2299739"/>
            <a:ext cx="1329213" cy="2077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Lato"/>
                <a:cs typeface="Lato"/>
                <a:sym typeface="Lato"/>
              </a:rPr>
              <a:t>Description Text</a:t>
            </a:r>
            <a:endParaRPr sz="1200" b="1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  <a:ea typeface="Lato"/>
              <a:cs typeface="Lato"/>
              <a:sym typeface="Lato"/>
            </a:endParaRPr>
          </a:p>
        </p:txBody>
      </p:sp>
      <p:sp>
        <p:nvSpPr>
          <p:cNvPr id="29" name="Google Shape;531;p53">
            <a:extLst>
              <a:ext uri="{FF2B5EF4-FFF2-40B4-BE49-F238E27FC236}">
                <a16:creationId xmlns:a16="http://schemas.microsoft.com/office/drawing/2014/main" id="{C894E7DF-0E91-2F42-46CB-40CFEC04B1BE}"/>
              </a:ext>
            </a:extLst>
          </p:cNvPr>
          <p:cNvSpPr/>
          <p:nvPr/>
        </p:nvSpPr>
        <p:spPr>
          <a:xfrm>
            <a:off x="1890865" y="2881864"/>
            <a:ext cx="169448" cy="169444"/>
          </a:xfrm>
          <a:custGeom>
            <a:avLst/>
            <a:gdLst/>
            <a:ahLst/>
            <a:cxnLst/>
            <a:rect l="l" t="t" r="r" b="b"/>
            <a:pathLst>
              <a:path w="602" h="602" extrusionOk="0">
                <a:moveTo>
                  <a:pt x="297" y="601"/>
                </a:moveTo>
                <a:lnTo>
                  <a:pt x="297" y="601"/>
                </a:lnTo>
                <a:cubicBezTo>
                  <a:pt x="135" y="601"/>
                  <a:pt x="0" y="467"/>
                  <a:pt x="0" y="297"/>
                </a:cubicBezTo>
                <a:cubicBezTo>
                  <a:pt x="0" y="135"/>
                  <a:pt x="135" y="0"/>
                  <a:pt x="297" y="0"/>
                </a:cubicBezTo>
                <a:cubicBezTo>
                  <a:pt x="467" y="0"/>
                  <a:pt x="601" y="135"/>
                  <a:pt x="601" y="297"/>
                </a:cubicBezTo>
                <a:cubicBezTo>
                  <a:pt x="601" y="467"/>
                  <a:pt x="467" y="601"/>
                  <a:pt x="297" y="601"/>
                </a:cubicBezTo>
                <a:close/>
                <a:moveTo>
                  <a:pt x="297" y="57"/>
                </a:moveTo>
                <a:lnTo>
                  <a:pt x="297" y="57"/>
                </a:lnTo>
                <a:cubicBezTo>
                  <a:pt x="163" y="57"/>
                  <a:pt x="57" y="163"/>
                  <a:pt x="57" y="297"/>
                </a:cubicBezTo>
                <a:cubicBezTo>
                  <a:pt x="57" y="431"/>
                  <a:pt x="163" y="544"/>
                  <a:pt x="297" y="544"/>
                </a:cubicBezTo>
                <a:cubicBezTo>
                  <a:pt x="431" y="544"/>
                  <a:pt x="544" y="431"/>
                  <a:pt x="544" y="297"/>
                </a:cubicBezTo>
                <a:cubicBezTo>
                  <a:pt x="544" y="163"/>
                  <a:pt x="431" y="57"/>
                  <a:pt x="297" y="57"/>
                </a:cubicBezTo>
                <a:close/>
                <a:moveTo>
                  <a:pt x="431" y="241"/>
                </a:moveTo>
                <a:lnTo>
                  <a:pt x="431" y="241"/>
                </a:lnTo>
                <a:cubicBezTo>
                  <a:pt x="283" y="396"/>
                  <a:pt x="283" y="396"/>
                  <a:pt x="283" y="396"/>
                </a:cubicBezTo>
                <a:cubicBezTo>
                  <a:pt x="276" y="403"/>
                  <a:pt x="269" y="403"/>
                  <a:pt x="262" y="403"/>
                </a:cubicBezTo>
                <a:cubicBezTo>
                  <a:pt x="255" y="403"/>
                  <a:pt x="248" y="403"/>
                  <a:pt x="240" y="396"/>
                </a:cubicBezTo>
                <a:cubicBezTo>
                  <a:pt x="156" y="311"/>
                  <a:pt x="156" y="311"/>
                  <a:pt x="156" y="311"/>
                </a:cubicBezTo>
                <a:cubicBezTo>
                  <a:pt x="149" y="304"/>
                  <a:pt x="149" y="297"/>
                  <a:pt x="149" y="290"/>
                </a:cubicBezTo>
                <a:cubicBezTo>
                  <a:pt x="149" y="276"/>
                  <a:pt x="163" y="262"/>
                  <a:pt x="177" y="262"/>
                </a:cubicBezTo>
                <a:cubicBezTo>
                  <a:pt x="184" y="262"/>
                  <a:pt x="191" y="262"/>
                  <a:pt x="198" y="269"/>
                </a:cubicBezTo>
                <a:cubicBezTo>
                  <a:pt x="262" y="333"/>
                  <a:pt x="262" y="333"/>
                  <a:pt x="262" y="333"/>
                </a:cubicBezTo>
                <a:cubicBezTo>
                  <a:pt x="396" y="205"/>
                  <a:pt x="396" y="205"/>
                  <a:pt x="396" y="205"/>
                </a:cubicBezTo>
                <a:cubicBezTo>
                  <a:pt x="396" y="198"/>
                  <a:pt x="403" y="198"/>
                  <a:pt x="410" y="198"/>
                </a:cubicBezTo>
                <a:cubicBezTo>
                  <a:pt x="431" y="198"/>
                  <a:pt x="438" y="205"/>
                  <a:pt x="438" y="226"/>
                </a:cubicBezTo>
                <a:cubicBezTo>
                  <a:pt x="438" y="234"/>
                  <a:pt x="438" y="241"/>
                  <a:pt x="431" y="241"/>
                </a:cubicBezTo>
                <a:close/>
                <a:moveTo>
                  <a:pt x="431" y="198"/>
                </a:moveTo>
                <a:lnTo>
                  <a:pt x="431" y="198"/>
                </a:lnTo>
                <a:close/>
                <a:moveTo>
                  <a:pt x="198" y="431"/>
                </a:moveTo>
                <a:lnTo>
                  <a:pt x="198" y="431"/>
                </a:lnTo>
                <a:close/>
                <a:moveTo>
                  <a:pt x="403" y="431"/>
                </a:moveTo>
                <a:lnTo>
                  <a:pt x="403" y="431"/>
                </a:lnTo>
                <a:close/>
                <a:moveTo>
                  <a:pt x="431" y="403"/>
                </a:moveTo>
                <a:lnTo>
                  <a:pt x="431" y="403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100">
              <a:solidFill>
                <a:srgbClr val="7F7F7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" name="Google Shape;1087;p79">
            <a:extLst>
              <a:ext uri="{FF2B5EF4-FFF2-40B4-BE49-F238E27FC236}">
                <a16:creationId xmlns:a16="http://schemas.microsoft.com/office/drawing/2014/main" id="{E7F7DC82-CCC9-64F0-E99C-A5DDFDE24BD5}"/>
              </a:ext>
            </a:extLst>
          </p:cNvPr>
          <p:cNvSpPr/>
          <p:nvPr/>
        </p:nvSpPr>
        <p:spPr>
          <a:xfrm>
            <a:off x="2130920" y="2863869"/>
            <a:ext cx="1329213" cy="2077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Lato"/>
                <a:cs typeface="Lato"/>
                <a:sym typeface="Lato"/>
              </a:rPr>
              <a:t>Description Text</a:t>
            </a:r>
            <a:endParaRPr sz="1200" b="1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  <a:ea typeface="Lato"/>
              <a:cs typeface="Lato"/>
              <a:sym typeface="Lato"/>
            </a:endParaRPr>
          </a:p>
        </p:txBody>
      </p:sp>
      <p:sp>
        <p:nvSpPr>
          <p:cNvPr id="31" name="Google Shape;531;p53">
            <a:extLst>
              <a:ext uri="{FF2B5EF4-FFF2-40B4-BE49-F238E27FC236}">
                <a16:creationId xmlns:a16="http://schemas.microsoft.com/office/drawing/2014/main" id="{CC0985E9-F4DF-BC49-45B4-D91B33DA32F6}"/>
              </a:ext>
            </a:extLst>
          </p:cNvPr>
          <p:cNvSpPr/>
          <p:nvPr/>
        </p:nvSpPr>
        <p:spPr>
          <a:xfrm>
            <a:off x="1890865" y="3385249"/>
            <a:ext cx="169448" cy="169444"/>
          </a:xfrm>
          <a:custGeom>
            <a:avLst/>
            <a:gdLst/>
            <a:ahLst/>
            <a:cxnLst/>
            <a:rect l="l" t="t" r="r" b="b"/>
            <a:pathLst>
              <a:path w="602" h="602" extrusionOk="0">
                <a:moveTo>
                  <a:pt x="297" y="601"/>
                </a:moveTo>
                <a:lnTo>
                  <a:pt x="297" y="601"/>
                </a:lnTo>
                <a:cubicBezTo>
                  <a:pt x="135" y="601"/>
                  <a:pt x="0" y="467"/>
                  <a:pt x="0" y="297"/>
                </a:cubicBezTo>
                <a:cubicBezTo>
                  <a:pt x="0" y="135"/>
                  <a:pt x="135" y="0"/>
                  <a:pt x="297" y="0"/>
                </a:cubicBezTo>
                <a:cubicBezTo>
                  <a:pt x="467" y="0"/>
                  <a:pt x="601" y="135"/>
                  <a:pt x="601" y="297"/>
                </a:cubicBezTo>
                <a:cubicBezTo>
                  <a:pt x="601" y="467"/>
                  <a:pt x="467" y="601"/>
                  <a:pt x="297" y="601"/>
                </a:cubicBezTo>
                <a:close/>
                <a:moveTo>
                  <a:pt x="297" y="57"/>
                </a:moveTo>
                <a:lnTo>
                  <a:pt x="297" y="57"/>
                </a:lnTo>
                <a:cubicBezTo>
                  <a:pt x="163" y="57"/>
                  <a:pt x="57" y="163"/>
                  <a:pt x="57" y="297"/>
                </a:cubicBezTo>
                <a:cubicBezTo>
                  <a:pt x="57" y="431"/>
                  <a:pt x="163" y="544"/>
                  <a:pt x="297" y="544"/>
                </a:cubicBezTo>
                <a:cubicBezTo>
                  <a:pt x="431" y="544"/>
                  <a:pt x="544" y="431"/>
                  <a:pt x="544" y="297"/>
                </a:cubicBezTo>
                <a:cubicBezTo>
                  <a:pt x="544" y="163"/>
                  <a:pt x="431" y="57"/>
                  <a:pt x="297" y="57"/>
                </a:cubicBezTo>
                <a:close/>
                <a:moveTo>
                  <a:pt x="431" y="241"/>
                </a:moveTo>
                <a:lnTo>
                  <a:pt x="431" y="241"/>
                </a:lnTo>
                <a:cubicBezTo>
                  <a:pt x="283" y="396"/>
                  <a:pt x="283" y="396"/>
                  <a:pt x="283" y="396"/>
                </a:cubicBezTo>
                <a:cubicBezTo>
                  <a:pt x="276" y="403"/>
                  <a:pt x="269" y="403"/>
                  <a:pt x="262" y="403"/>
                </a:cubicBezTo>
                <a:cubicBezTo>
                  <a:pt x="255" y="403"/>
                  <a:pt x="248" y="403"/>
                  <a:pt x="240" y="396"/>
                </a:cubicBezTo>
                <a:cubicBezTo>
                  <a:pt x="156" y="311"/>
                  <a:pt x="156" y="311"/>
                  <a:pt x="156" y="311"/>
                </a:cubicBezTo>
                <a:cubicBezTo>
                  <a:pt x="149" y="304"/>
                  <a:pt x="149" y="297"/>
                  <a:pt x="149" y="290"/>
                </a:cubicBezTo>
                <a:cubicBezTo>
                  <a:pt x="149" y="276"/>
                  <a:pt x="163" y="262"/>
                  <a:pt x="177" y="262"/>
                </a:cubicBezTo>
                <a:cubicBezTo>
                  <a:pt x="184" y="262"/>
                  <a:pt x="191" y="262"/>
                  <a:pt x="198" y="269"/>
                </a:cubicBezTo>
                <a:cubicBezTo>
                  <a:pt x="262" y="333"/>
                  <a:pt x="262" y="333"/>
                  <a:pt x="262" y="333"/>
                </a:cubicBezTo>
                <a:cubicBezTo>
                  <a:pt x="396" y="205"/>
                  <a:pt x="396" y="205"/>
                  <a:pt x="396" y="205"/>
                </a:cubicBezTo>
                <a:cubicBezTo>
                  <a:pt x="396" y="198"/>
                  <a:pt x="403" y="198"/>
                  <a:pt x="410" y="198"/>
                </a:cubicBezTo>
                <a:cubicBezTo>
                  <a:pt x="431" y="198"/>
                  <a:pt x="438" y="205"/>
                  <a:pt x="438" y="226"/>
                </a:cubicBezTo>
                <a:cubicBezTo>
                  <a:pt x="438" y="234"/>
                  <a:pt x="438" y="241"/>
                  <a:pt x="431" y="241"/>
                </a:cubicBezTo>
                <a:close/>
                <a:moveTo>
                  <a:pt x="431" y="198"/>
                </a:moveTo>
                <a:lnTo>
                  <a:pt x="431" y="198"/>
                </a:lnTo>
                <a:close/>
                <a:moveTo>
                  <a:pt x="198" y="431"/>
                </a:moveTo>
                <a:lnTo>
                  <a:pt x="198" y="431"/>
                </a:lnTo>
                <a:close/>
                <a:moveTo>
                  <a:pt x="403" y="431"/>
                </a:moveTo>
                <a:lnTo>
                  <a:pt x="403" y="431"/>
                </a:lnTo>
                <a:close/>
                <a:moveTo>
                  <a:pt x="431" y="403"/>
                </a:moveTo>
                <a:lnTo>
                  <a:pt x="431" y="403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100">
              <a:solidFill>
                <a:srgbClr val="7F7F7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2" name="Google Shape;1087;p79">
            <a:extLst>
              <a:ext uri="{FF2B5EF4-FFF2-40B4-BE49-F238E27FC236}">
                <a16:creationId xmlns:a16="http://schemas.microsoft.com/office/drawing/2014/main" id="{A0C01BF8-CD3A-7095-E030-29E8567CFCFE}"/>
              </a:ext>
            </a:extLst>
          </p:cNvPr>
          <p:cNvSpPr/>
          <p:nvPr/>
        </p:nvSpPr>
        <p:spPr>
          <a:xfrm>
            <a:off x="2130920" y="3367254"/>
            <a:ext cx="1329213" cy="2077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Lato"/>
                <a:cs typeface="Lato"/>
                <a:sym typeface="Lato"/>
              </a:rPr>
              <a:t>Description Text</a:t>
            </a:r>
            <a:endParaRPr sz="1200" b="1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  <a:ea typeface="Lato"/>
              <a:cs typeface="Lato"/>
              <a:sym typeface="Lato"/>
            </a:endParaRPr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3410BEC8-6DEF-FF74-B766-7FFA97C63056}"/>
              </a:ext>
            </a:extLst>
          </p:cNvPr>
          <p:cNvGrpSpPr/>
          <p:nvPr/>
        </p:nvGrpSpPr>
        <p:grpSpPr>
          <a:xfrm>
            <a:off x="1890865" y="3865269"/>
            <a:ext cx="169448" cy="169448"/>
            <a:chOff x="1784839" y="5679831"/>
            <a:chExt cx="263770" cy="263770"/>
          </a:xfrm>
          <a:solidFill>
            <a:schemeClr val="bg1">
              <a:lumMod val="75000"/>
            </a:schemeClr>
          </a:solidFill>
        </p:grpSpPr>
        <p:sp>
          <p:nvSpPr>
            <p:cNvPr id="34" name="Circle: Hollow 33">
              <a:extLst>
                <a:ext uri="{FF2B5EF4-FFF2-40B4-BE49-F238E27FC236}">
                  <a16:creationId xmlns:a16="http://schemas.microsoft.com/office/drawing/2014/main" id="{4281D286-D409-F736-E3A8-B5B40DE84C01}"/>
                </a:ext>
              </a:extLst>
            </p:cNvPr>
            <p:cNvSpPr/>
            <p:nvPr/>
          </p:nvSpPr>
          <p:spPr>
            <a:xfrm>
              <a:off x="1784839" y="5679831"/>
              <a:ext cx="263770" cy="263770"/>
            </a:xfrm>
            <a:prstGeom prst="donut">
              <a:avLst>
                <a:gd name="adj" fmla="val 7768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35" name="Multiplication Sign 34">
              <a:extLst>
                <a:ext uri="{FF2B5EF4-FFF2-40B4-BE49-F238E27FC236}">
                  <a16:creationId xmlns:a16="http://schemas.microsoft.com/office/drawing/2014/main" id="{604CD543-09DE-782D-C1C3-B321855BCBE0}"/>
                </a:ext>
              </a:extLst>
            </p:cNvPr>
            <p:cNvSpPr/>
            <p:nvPr/>
          </p:nvSpPr>
          <p:spPr>
            <a:xfrm>
              <a:off x="1818165" y="5715000"/>
              <a:ext cx="192894" cy="192894"/>
            </a:xfrm>
            <a:prstGeom prst="mathMultiply">
              <a:avLst>
                <a:gd name="adj1" fmla="val 7321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Google Shape;1087;p79">
            <a:extLst>
              <a:ext uri="{FF2B5EF4-FFF2-40B4-BE49-F238E27FC236}">
                <a16:creationId xmlns:a16="http://schemas.microsoft.com/office/drawing/2014/main" id="{4DACD5BB-7897-222C-7260-FACA172606EE}"/>
              </a:ext>
            </a:extLst>
          </p:cNvPr>
          <p:cNvSpPr/>
          <p:nvPr/>
        </p:nvSpPr>
        <p:spPr>
          <a:xfrm>
            <a:off x="2130920" y="3852956"/>
            <a:ext cx="1329213" cy="2077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b="1" dirty="0">
                <a:solidFill>
                  <a:schemeClr val="bg1">
                    <a:lumMod val="75000"/>
                  </a:schemeClr>
                </a:solidFill>
                <a:latin typeface="+mj-lt"/>
                <a:ea typeface="Lato"/>
                <a:cs typeface="Lato"/>
                <a:sym typeface="Lato"/>
              </a:rPr>
              <a:t>Description Text</a:t>
            </a:r>
            <a:endParaRPr sz="1200" b="1" dirty="0">
              <a:solidFill>
                <a:schemeClr val="bg1">
                  <a:lumMod val="75000"/>
                </a:schemeClr>
              </a:solidFill>
              <a:latin typeface="+mj-lt"/>
              <a:ea typeface="Lato"/>
              <a:cs typeface="Lato"/>
              <a:sym typeface="Lato"/>
            </a:endParaRPr>
          </a:p>
        </p:txBody>
      </p:sp>
      <p:grpSp>
        <p:nvGrpSpPr>
          <p:cNvPr id="37" name="Group 36">
            <a:extLst>
              <a:ext uri="{FF2B5EF4-FFF2-40B4-BE49-F238E27FC236}">
                <a16:creationId xmlns:a16="http://schemas.microsoft.com/office/drawing/2014/main" id="{B5ADC4E7-FE62-D797-8D94-C793926F8841}"/>
              </a:ext>
            </a:extLst>
          </p:cNvPr>
          <p:cNvGrpSpPr/>
          <p:nvPr/>
        </p:nvGrpSpPr>
        <p:grpSpPr>
          <a:xfrm>
            <a:off x="1890865" y="4382746"/>
            <a:ext cx="169448" cy="169448"/>
            <a:chOff x="1784839" y="5679831"/>
            <a:chExt cx="263770" cy="263770"/>
          </a:xfrm>
          <a:solidFill>
            <a:schemeClr val="bg1">
              <a:lumMod val="75000"/>
            </a:schemeClr>
          </a:solidFill>
        </p:grpSpPr>
        <p:sp>
          <p:nvSpPr>
            <p:cNvPr id="38" name="Circle: Hollow 37">
              <a:extLst>
                <a:ext uri="{FF2B5EF4-FFF2-40B4-BE49-F238E27FC236}">
                  <a16:creationId xmlns:a16="http://schemas.microsoft.com/office/drawing/2014/main" id="{C5BABF4E-645F-C1ED-4A1D-8A3576B9F5D8}"/>
                </a:ext>
              </a:extLst>
            </p:cNvPr>
            <p:cNvSpPr/>
            <p:nvPr/>
          </p:nvSpPr>
          <p:spPr>
            <a:xfrm>
              <a:off x="1784839" y="5679831"/>
              <a:ext cx="263770" cy="263770"/>
            </a:xfrm>
            <a:prstGeom prst="donut">
              <a:avLst>
                <a:gd name="adj" fmla="val 7768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39" name="Multiplication Sign 38">
              <a:extLst>
                <a:ext uri="{FF2B5EF4-FFF2-40B4-BE49-F238E27FC236}">
                  <a16:creationId xmlns:a16="http://schemas.microsoft.com/office/drawing/2014/main" id="{4132D90F-B45C-74B2-1D0B-EB93D8F54616}"/>
                </a:ext>
              </a:extLst>
            </p:cNvPr>
            <p:cNvSpPr/>
            <p:nvPr/>
          </p:nvSpPr>
          <p:spPr>
            <a:xfrm>
              <a:off x="1818165" y="5715000"/>
              <a:ext cx="192894" cy="192894"/>
            </a:xfrm>
            <a:prstGeom prst="mathMultiply">
              <a:avLst>
                <a:gd name="adj1" fmla="val 7321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0" name="Google Shape;1087;p79">
            <a:extLst>
              <a:ext uri="{FF2B5EF4-FFF2-40B4-BE49-F238E27FC236}">
                <a16:creationId xmlns:a16="http://schemas.microsoft.com/office/drawing/2014/main" id="{669C0B70-4F25-0C54-F025-9C30321516BC}"/>
              </a:ext>
            </a:extLst>
          </p:cNvPr>
          <p:cNvSpPr/>
          <p:nvPr/>
        </p:nvSpPr>
        <p:spPr>
          <a:xfrm>
            <a:off x="2130920" y="4370433"/>
            <a:ext cx="1329213" cy="2077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b="1" dirty="0">
                <a:solidFill>
                  <a:schemeClr val="bg1">
                    <a:lumMod val="75000"/>
                  </a:schemeClr>
                </a:solidFill>
                <a:latin typeface="+mj-lt"/>
                <a:ea typeface="Lato"/>
                <a:cs typeface="Lato"/>
                <a:sym typeface="Lato"/>
              </a:rPr>
              <a:t>Description Text</a:t>
            </a:r>
            <a:endParaRPr sz="1200" b="1" dirty="0">
              <a:solidFill>
                <a:schemeClr val="bg1">
                  <a:lumMod val="75000"/>
                </a:schemeClr>
              </a:solidFill>
              <a:latin typeface="+mj-lt"/>
              <a:ea typeface="Lato"/>
              <a:cs typeface="Lato"/>
              <a:sym typeface="Lato"/>
            </a:endParaRPr>
          </a:p>
        </p:txBody>
      </p:sp>
      <p:grpSp>
        <p:nvGrpSpPr>
          <p:cNvPr id="41" name="Group 40">
            <a:extLst>
              <a:ext uri="{FF2B5EF4-FFF2-40B4-BE49-F238E27FC236}">
                <a16:creationId xmlns:a16="http://schemas.microsoft.com/office/drawing/2014/main" id="{84CFC17E-262F-77ED-FCD1-A76CF02A5E79}"/>
              </a:ext>
            </a:extLst>
          </p:cNvPr>
          <p:cNvGrpSpPr/>
          <p:nvPr/>
        </p:nvGrpSpPr>
        <p:grpSpPr>
          <a:xfrm>
            <a:off x="1890865" y="4820843"/>
            <a:ext cx="169448" cy="169448"/>
            <a:chOff x="1784839" y="5679831"/>
            <a:chExt cx="263770" cy="263770"/>
          </a:xfrm>
          <a:solidFill>
            <a:schemeClr val="bg1">
              <a:lumMod val="75000"/>
            </a:schemeClr>
          </a:solidFill>
        </p:grpSpPr>
        <p:sp>
          <p:nvSpPr>
            <p:cNvPr id="42" name="Circle: Hollow 41">
              <a:extLst>
                <a:ext uri="{FF2B5EF4-FFF2-40B4-BE49-F238E27FC236}">
                  <a16:creationId xmlns:a16="http://schemas.microsoft.com/office/drawing/2014/main" id="{2E570E2E-95E3-9411-043A-7BE43478332A}"/>
                </a:ext>
              </a:extLst>
            </p:cNvPr>
            <p:cNvSpPr/>
            <p:nvPr/>
          </p:nvSpPr>
          <p:spPr>
            <a:xfrm>
              <a:off x="1784839" y="5679831"/>
              <a:ext cx="263770" cy="263770"/>
            </a:xfrm>
            <a:prstGeom prst="donut">
              <a:avLst>
                <a:gd name="adj" fmla="val 7768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43" name="Multiplication Sign 42">
              <a:extLst>
                <a:ext uri="{FF2B5EF4-FFF2-40B4-BE49-F238E27FC236}">
                  <a16:creationId xmlns:a16="http://schemas.microsoft.com/office/drawing/2014/main" id="{50A416F3-9368-B1E2-59DE-A25248D3F71A}"/>
                </a:ext>
              </a:extLst>
            </p:cNvPr>
            <p:cNvSpPr/>
            <p:nvPr/>
          </p:nvSpPr>
          <p:spPr>
            <a:xfrm>
              <a:off x="1818165" y="5715000"/>
              <a:ext cx="192894" cy="192894"/>
            </a:xfrm>
            <a:prstGeom prst="mathMultiply">
              <a:avLst>
                <a:gd name="adj1" fmla="val 7321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4" name="Google Shape;1087;p79">
            <a:extLst>
              <a:ext uri="{FF2B5EF4-FFF2-40B4-BE49-F238E27FC236}">
                <a16:creationId xmlns:a16="http://schemas.microsoft.com/office/drawing/2014/main" id="{BF68D9FE-07D2-726A-83A2-E2D07FFFBCEB}"/>
              </a:ext>
            </a:extLst>
          </p:cNvPr>
          <p:cNvSpPr/>
          <p:nvPr/>
        </p:nvSpPr>
        <p:spPr>
          <a:xfrm>
            <a:off x="2130920" y="4808530"/>
            <a:ext cx="1329213" cy="2077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b="1" dirty="0">
                <a:solidFill>
                  <a:schemeClr val="bg1">
                    <a:lumMod val="75000"/>
                  </a:schemeClr>
                </a:solidFill>
                <a:latin typeface="+mj-lt"/>
                <a:ea typeface="Lato"/>
                <a:cs typeface="Lato"/>
                <a:sym typeface="Lato"/>
              </a:rPr>
              <a:t>Description Text</a:t>
            </a:r>
            <a:endParaRPr sz="1200" b="1" dirty="0">
              <a:solidFill>
                <a:schemeClr val="bg1">
                  <a:lumMod val="75000"/>
                </a:schemeClr>
              </a:solidFill>
              <a:latin typeface="+mj-lt"/>
              <a:ea typeface="Lato"/>
              <a:cs typeface="Lato"/>
              <a:sym typeface="Lato"/>
            </a:endParaRPr>
          </a:p>
        </p:txBody>
      </p:sp>
      <p:sp>
        <p:nvSpPr>
          <p:cNvPr id="45" name="Rectangle: Rounded Corners 44">
            <a:extLst>
              <a:ext uri="{FF2B5EF4-FFF2-40B4-BE49-F238E27FC236}">
                <a16:creationId xmlns:a16="http://schemas.microsoft.com/office/drawing/2014/main" id="{685A3A44-191F-8F07-A49D-232856DF14BE}"/>
              </a:ext>
            </a:extLst>
          </p:cNvPr>
          <p:cNvSpPr/>
          <p:nvPr/>
        </p:nvSpPr>
        <p:spPr>
          <a:xfrm>
            <a:off x="2209343" y="5391537"/>
            <a:ext cx="878752" cy="300571"/>
          </a:xfrm>
          <a:prstGeom prst="roundRect">
            <a:avLst>
              <a:gd name="adj" fmla="val 17668"/>
            </a:avLst>
          </a:prstGeom>
          <a:solidFill>
            <a:schemeClr val="accent1"/>
          </a:solidFill>
          <a:ln w="222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30000"/>
              </a:lnSpc>
            </a:pPr>
            <a:r>
              <a:rPr lang="en-US" sz="1100" b="1" dirty="0">
                <a:solidFill>
                  <a:schemeClr val="bg1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Buy</a:t>
            </a:r>
          </a:p>
        </p:txBody>
      </p:sp>
      <p:sp>
        <p:nvSpPr>
          <p:cNvPr id="46" name="Google Shape;531;p53">
            <a:extLst>
              <a:ext uri="{FF2B5EF4-FFF2-40B4-BE49-F238E27FC236}">
                <a16:creationId xmlns:a16="http://schemas.microsoft.com/office/drawing/2014/main" id="{772E3555-8951-1F7A-AB2A-5C6712E6357F}"/>
              </a:ext>
            </a:extLst>
          </p:cNvPr>
          <p:cNvSpPr/>
          <p:nvPr/>
        </p:nvSpPr>
        <p:spPr>
          <a:xfrm>
            <a:off x="4862665" y="2317734"/>
            <a:ext cx="169448" cy="169444"/>
          </a:xfrm>
          <a:custGeom>
            <a:avLst/>
            <a:gdLst/>
            <a:ahLst/>
            <a:cxnLst/>
            <a:rect l="l" t="t" r="r" b="b"/>
            <a:pathLst>
              <a:path w="602" h="602" extrusionOk="0">
                <a:moveTo>
                  <a:pt x="297" y="601"/>
                </a:moveTo>
                <a:lnTo>
                  <a:pt x="297" y="601"/>
                </a:lnTo>
                <a:cubicBezTo>
                  <a:pt x="135" y="601"/>
                  <a:pt x="0" y="467"/>
                  <a:pt x="0" y="297"/>
                </a:cubicBezTo>
                <a:cubicBezTo>
                  <a:pt x="0" y="135"/>
                  <a:pt x="135" y="0"/>
                  <a:pt x="297" y="0"/>
                </a:cubicBezTo>
                <a:cubicBezTo>
                  <a:pt x="467" y="0"/>
                  <a:pt x="601" y="135"/>
                  <a:pt x="601" y="297"/>
                </a:cubicBezTo>
                <a:cubicBezTo>
                  <a:pt x="601" y="467"/>
                  <a:pt x="467" y="601"/>
                  <a:pt x="297" y="601"/>
                </a:cubicBezTo>
                <a:close/>
                <a:moveTo>
                  <a:pt x="297" y="57"/>
                </a:moveTo>
                <a:lnTo>
                  <a:pt x="297" y="57"/>
                </a:lnTo>
                <a:cubicBezTo>
                  <a:pt x="163" y="57"/>
                  <a:pt x="57" y="163"/>
                  <a:pt x="57" y="297"/>
                </a:cubicBezTo>
                <a:cubicBezTo>
                  <a:pt x="57" y="431"/>
                  <a:pt x="163" y="544"/>
                  <a:pt x="297" y="544"/>
                </a:cubicBezTo>
                <a:cubicBezTo>
                  <a:pt x="431" y="544"/>
                  <a:pt x="544" y="431"/>
                  <a:pt x="544" y="297"/>
                </a:cubicBezTo>
                <a:cubicBezTo>
                  <a:pt x="544" y="163"/>
                  <a:pt x="431" y="57"/>
                  <a:pt x="297" y="57"/>
                </a:cubicBezTo>
                <a:close/>
                <a:moveTo>
                  <a:pt x="431" y="241"/>
                </a:moveTo>
                <a:lnTo>
                  <a:pt x="431" y="241"/>
                </a:lnTo>
                <a:cubicBezTo>
                  <a:pt x="283" y="396"/>
                  <a:pt x="283" y="396"/>
                  <a:pt x="283" y="396"/>
                </a:cubicBezTo>
                <a:cubicBezTo>
                  <a:pt x="276" y="403"/>
                  <a:pt x="269" y="403"/>
                  <a:pt x="262" y="403"/>
                </a:cubicBezTo>
                <a:cubicBezTo>
                  <a:pt x="255" y="403"/>
                  <a:pt x="248" y="403"/>
                  <a:pt x="240" y="396"/>
                </a:cubicBezTo>
                <a:cubicBezTo>
                  <a:pt x="156" y="311"/>
                  <a:pt x="156" y="311"/>
                  <a:pt x="156" y="311"/>
                </a:cubicBezTo>
                <a:cubicBezTo>
                  <a:pt x="149" y="304"/>
                  <a:pt x="149" y="297"/>
                  <a:pt x="149" y="290"/>
                </a:cubicBezTo>
                <a:cubicBezTo>
                  <a:pt x="149" y="276"/>
                  <a:pt x="163" y="262"/>
                  <a:pt x="177" y="262"/>
                </a:cubicBezTo>
                <a:cubicBezTo>
                  <a:pt x="184" y="262"/>
                  <a:pt x="191" y="262"/>
                  <a:pt x="198" y="269"/>
                </a:cubicBezTo>
                <a:cubicBezTo>
                  <a:pt x="262" y="333"/>
                  <a:pt x="262" y="333"/>
                  <a:pt x="262" y="333"/>
                </a:cubicBezTo>
                <a:cubicBezTo>
                  <a:pt x="396" y="205"/>
                  <a:pt x="396" y="205"/>
                  <a:pt x="396" y="205"/>
                </a:cubicBezTo>
                <a:cubicBezTo>
                  <a:pt x="396" y="198"/>
                  <a:pt x="403" y="198"/>
                  <a:pt x="410" y="198"/>
                </a:cubicBezTo>
                <a:cubicBezTo>
                  <a:pt x="431" y="198"/>
                  <a:pt x="438" y="205"/>
                  <a:pt x="438" y="226"/>
                </a:cubicBezTo>
                <a:cubicBezTo>
                  <a:pt x="438" y="234"/>
                  <a:pt x="438" y="241"/>
                  <a:pt x="431" y="241"/>
                </a:cubicBezTo>
                <a:close/>
                <a:moveTo>
                  <a:pt x="431" y="198"/>
                </a:moveTo>
                <a:lnTo>
                  <a:pt x="431" y="198"/>
                </a:lnTo>
                <a:close/>
                <a:moveTo>
                  <a:pt x="198" y="431"/>
                </a:moveTo>
                <a:lnTo>
                  <a:pt x="198" y="431"/>
                </a:lnTo>
                <a:close/>
                <a:moveTo>
                  <a:pt x="403" y="431"/>
                </a:moveTo>
                <a:lnTo>
                  <a:pt x="403" y="431"/>
                </a:lnTo>
                <a:close/>
                <a:moveTo>
                  <a:pt x="431" y="403"/>
                </a:moveTo>
                <a:lnTo>
                  <a:pt x="431" y="403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100">
              <a:solidFill>
                <a:srgbClr val="7F7F7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8" name="Google Shape;531;p53">
            <a:extLst>
              <a:ext uri="{FF2B5EF4-FFF2-40B4-BE49-F238E27FC236}">
                <a16:creationId xmlns:a16="http://schemas.microsoft.com/office/drawing/2014/main" id="{4FF3E4B1-4C0D-1FAF-BCB7-AA4DE39B4A83}"/>
              </a:ext>
            </a:extLst>
          </p:cNvPr>
          <p:cNvSpPr/>
          <p:nvPr/>
        </p:nvSpPr>
        <p:spPr>
          <a:xfrm>
            <a:off x="4862665" y="2881864"/>
            <a:ext cx="169448" cy="169444"/>
          </a:xfrm>
          <a:custGeom>
            <a:avLst/>
            <a:gdLst/>
            <a:ahLst/>
            <a:cxnLst/>
            <a:rect l="l" t="t" r="r" b="b"/>
            <a:pathLst>
              <a:path w="602" h="602" extrusionOk="0">
                <a:moveTo>
                  <a:pt x="297" y="601"/>
                </a:moveTo>
                <a:lnTo>
                  <a:pt x="297" y="601"/>
                </a:lnTo>
                <a:cubicBezTo>
                  <a:pt x="135" y="601"/>
                  <a:pt x="0" y="467"/>
                  <a:pt x="0" y="297"/>
                </a:cubicBezTo>
                <a:cubicBezTo>
                  <a:pt x="0" y="135"/>
                  <a:pt x="135" y="0"/>
                  <a:pt x="297" y="0"/>
                </a:cubicBezTo>
                <a:cubicBezTo>
                  <a:pt x="467" y="0"/>
                  <a:pt x="601" y="135"/>
                  <a:pt x="601" y="297"/>
                </a:cubicBezTo>
                <a:cubicBezTo>
                  <a:pt x="601" y="467"/>
                  <a:pt x="467" y="601"/>
                  <a:pt x="297" y="601"/>
                </a:cubicBezTo>
                <a:close/>
                <a:moveTo>
                  <a:pt x="297" y="57"/>
                </a:moveTo>
                <a:lnTo>
                  <a:pt x="297" y="57"/>
                </a:lnTo>
                <a:cubicBezTo>
                  <a:pt x="163" y="57"/>
                  <a:pt x="57" y="163"/>
                  <a:pt x="57" y="297"/>
                </a:cubicBezTo>
                <a:cubicBezTo>
                  <a:pt x="57" y="431"/>
                  <a:pt x="163" y="544"/>
                  <a:pt x="297" y="544"/>
                </a:cubicBezTo>
                <a:cubicBezTo>
                  <a:pt x="431" y="544"/>
                  <a:pt x="544" y="431"/>
                  <a:pt x="544" y="297"/>
                </a:cubicBezTo>
                <a:cubicBezTo>
                  <a:pt x="544" y="163"/>
                  <a:pt x="431" y="57"/>
                  <a:pt x="297" y="57"/>
                </a:cubicBezTo>
                <a:close/>
                <a:moveTo>
                  <a:pt x="431" y="241"/>
                </a:moveTo>
                <a:lnTo>
                  <a:pt x="431" y="241"/>
                </a:lnTo>
                <a:cubicBezTo>
                  <a:pt x="283" y="396"/>
                  <a:pt x="283" y="396"/>
                  <a:pt x="283" y="396"/>
                </a:cubicBezTo>
                <a:cubicBezTo>
                  <a:pt x="276" y="403"/>
                  <a:pt x="269" y="403"/>
                  <a:pt x="262" y="403"/>
                </a:cubicBezTo>
                <a:cubicBezTo>
                  <a:pt x="255" y="403"/>
                  <a:pt x="248" y="403"/>
                  <a:pt x="240" y="396"/>
                </a:cubicBezTo>
                <a:cubicBezTo>
                  <a:pt x="156" y="311"/>
                  <a:pt x="156" y="311"/>
                  <a:pt x="156" y="311"/>
                </a:cubicBezTo>
                <a:cubicBezTo>
                  <a:pt x="149" y="304"/>
                  <a:pt x="149" y="297"/>
                  <a:pt x="149" y="290"/>
                </a:cubicBezTo>
                <a:cubicBezTo>
                  <a:pt x="149" y="276"/>
                  <a:pt x="163" y="262"/>
                  <a:pt x="177" y="262"/>
                </a:cubicBezTo>
                <a:cubicBezTo>
                  <a:pt x="184" y="262"/>
                  <a:pt x="191" y="262"/>
                  <a:pt x="198" y="269"/>
                </a:cubicBezTo>
                <a:cubicBezTo>
                  <a:pt x="262" y="333"/>
                  <a:pt x="262" y="333"/>
                  <a:pt x="262" y="333"/>
                </a:cubicBezTo>
                <a:cubicBezTo>
                  <a:pt x="396" y="205"/>
                  <a:pt x="396" y="205"/>
                  <a:pt x="396" y="205"/>
                </a:cubicBezTo>
                <a:cubicBezTo>
                  <a:pt x="396" y="198"/>
                  <a:pt x="403" y="198"/>
                  <a:pt x="410" y="198"/>
                </a:cubicBezTo>
                <a:cubicBezTo>
                  <a:pt x="431" y="198"/>
                  <a:pt x="438" y="205"/>
                  <a:pt x="438" y="226"/>
                </a:cubicBezTo>
                <a:cubicBezTo>
                  <a:pt x="438" y="234"/>
                  <a:pt x="438" y="241"/>
                  <a:pt x="431" y="241"/>
                </a:cubicBezTo>
                <a:close/>
                <a:moveTo>
                  <a:pt x="431" y="198"/>
                </a:moveTo>
                <a:lnTo>
                  <a:pt x="431" y="198"/>
                </a:lnTo>
                <a:close/>
                <a:moveTo>
                  <a:pt x="198" y="431"/>
                </a:moveTo>
                <a:lnTo>
                  <a:pt x="198" y="431"/>
                </a:lnTo>
                <a:close/>
                <a:moveTo>
                  <a:pt x="403" y="431"/>
                </a:moveTo>
                <a:lnTo>
                  <a:pt x="403" y="431"/>
                </a:lnTo>
                <a:close/>
                <a:moveTo>
                  <a:pt x="431" y="403"/>
                </a:moveTo>
                <a:lnTo>
                  <a:pt x="431" y="403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100">
              <a:solidFill>
                <a:srgbClr val="7F7F7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0" name="Google Shape;531;p53">
            <a:extLst>
              <a:ext uri="{FF2B5EF4-FFF2-40B4-BE49-F238E27FC236}">
                <a16:creationId xmlns:a16="http://schemas.microsoft.com/office/drawing/2014/main" id="{100D07CB-0EE7-A22C-6C12-19547D233FC6}"/>
              </a:ext>
            </a:extLst>
          </p:cNvPr>
          <p:cNvSpPr/>
          <p:nvPr/>
        </p:nvSpPr>
        <p:spPr>
          <a:xfrm>
            <a:off x="4862665" y="3385249"/>
            <a:ext cx="169448" cy="169444"/>
          </a:xfrm>
          <a:custGeom>
            <a:avLst/>
            <a:gdLst/>
            <a:ahLst/>
            <a:cxnLst/>
            <a:rect l="l" t="t" r="r" b="b"/>
            <a:pathLst>
              <a:path w="602" h="602" extrusionOk="0">
                <a:moveTo>
                  <a:pt x="297" y="601"/>
                </a:moveTo>
                <a:lnTo>
                  <a:pt x="297" y="601"/>
                </a:lnTo>
                <a:cubicBezTo>
                  <a:pt x="135" y="601"/>
                  <a:pt x="0" y="467"/>
                  <a:pt x="0" y="297"/>
                </a:cubicBezTo>
                <a:cubicBezTo>
                  <a:pt x="0" y="135"/>
                  <a:pt x="135" y="0"/>
                  <a:pt x="297" y="0"/>
                </a:cubicBezTo>
                <a:cubicBezTo>
                  <a:pt x="467" y="0"/>
                  <a:pt x="601" y="135"/>
                  <a:pt x="601" y="297"/>
                </a:cubicBezTo>
                <a:cubicBezTo>
                  <a:pt x="601" y="467"/>
                  <a:pt x="467" y="601"/>
                  <a:pt x="297" y="601"/>
                </a:cubicBezTo>
                <a:close/>
                <a:moveTo>
                  <a:pt x="297" y="57"/>
                </a:moveTo>
                <a:lnTo>
                  <a:pt x="297" y="57"/>
                </a:lnTo>
                <a:cubicBezTo>
                  <a:pt x="163" y="57"/>
                  <a:pt x="57" y="163"/>
                  <a:pt x="57" y="297"/>
                </a:cubicBezTo>
                <a:cubicBezTo>
                  <a:pt x="57" y="431"/>
                  <a:pt x="163" y="544"/>
                  <a:pt x="297" y="544"/>
                </a:cubicBezTo>
                <a:cubicBezTo>
                  <a:pt x="431" y="544"/>
                  <a:pt x="544" y="431"/>
                  <a:pt x="544" y="297"/>
                </a:cubicBezTo>
                <a:cubicBezTo>
                  <a:pt x="544" y="163"/>
                  <a:pt x="431" y="57"/>
                  <a:pt x="297" y="57"/>
                </a:cubicBezTo>
                <a:close/>
                <a:moveTo>
                  <a:pt x="431" y="241"/>
                </a:moveTo>
                <a:lnTo>
                  <a:pt x="431" y="241"/>
                </a:lnTo>
                <a:cubicBezTo>
                  <a:pt x="283" y="396"/>
                  <a:pt x="283" y="396"/>
                  <a:pt x="283" y="396"/>
                </a:cubicBezTo>
                <a:cubicBezTo>
                  <a:pt x="276" y="403"/>
                  <a:pt x="269" y="403"/>
                  <a:pt x="262" y="403"/>
                </a:cubicBezTo>
                <a:cubicBezTo>
                  <a:pt x="255" y="403"/>
                  <a:pt x="248" y="403"/>
                  <a:pt x="240" y="396"/>
                </a:cubicBezTo>
                <a:cubicBezTo>
                  <a:pt x="156" y="311"/>
                  <a:pt x="156" y="311"/>
                  <a:pt x="156" y="311"/>
                </a:cubicBezTo>
                <a:cubicBezTo>
                  <a:pt x="149" y="304"/>
                  <a:pt x="149" y="297"/>
                  <a:pt x="149" y="290"/>
                </a:cubicBezTo>
                <a:cubicBezTo>
                  <a:pt x="149" y="276"/>
                  <a:pt x="163" y="262"/>
                  <a:pt x="177" y="262"/>
                </a:cubicBezTo>
                <a:cubicBezTo>
                  <a:pt x="184" y="262"/>
                  <a:pt x="191" y="262"/>
                  <a:pt x="198" y="269"/>
                </a:cubicBezTo>
                <a:cubicBezTo>
                  <a:pt x="262" y="333"/>
                  <a:pt x="262" y="333"/>
                  <a:pt x="262" y="333"/>
                </a:cubicBezTo>
                <a:cubicBezTo>
                  <a:pt x="396" y="205"/>
                  <a:pt x="396" y="205"/>
                  <a:pt x="396" y="205"/>
                </a:cubicBezTo>
                <a:cubicBezTo>
                  <a:pt x="396" y="198"/>
                  <a:pt x="403" y="198"/>
                  <a:pt x="410" y="198"/>
                </a:cubicBezTo>
                <a:cubicBezTo>
                  <a:pt x="431" y="198"/>
                  <a:pt x="438" y="205"/>
                  <a:pt x="438" y="226"/>
                </a:cubicBezTo>
                <a:cubicBezTo>
                  <a:pt x="438" y="234"/>
                  <a:pt x="438" y="241"/>
                  <a:pt x="431" y="241"/>
                </a:cubicBezTo>
                <a:close/>
                <a:moveTo>
                  <a:pt x="431" y="198"/>
                </a:moveTo>
                <a:lnTo>
                  <a:pt x="431" y="198"/>
                </a:lnTo>
                <a:close/>
                <a:moveTo>
                  <a:pt x="198" y="431"/>
                </a:moveTo>
                <a:lnTo>
                  <a:pt x="198" y="431"/>
                </a:lnTo>
                <a:close/>
                <a:moveTo>
                  <a:pt x="403" y="431"/>
                </a:moveTo>
                <a:lnTo>
                  <a:pt x="403" y="431"/>
                </a:lnTo>
                <a:close/>
                <a:moveTo>
                  <a:pt x="431" y="403"/>
                </a:moveTo>
                <a:lnTo>
                  <a:pt x="431" y="403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100">
              <a:solidFill>
                <a:srgbClr val="7F7F7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56" name="Group 55">
            <a:extLst>
              <a:ext uri="{FF2B5EF4-FFF2-40B4-BE49-F238E27FC236}">
                <a16:creationId xmlns:a16="http://schemas.microsoft.com/office/drawing/2014/main" id="{D4977B3B-C9FA-C430-6D68-E1F94A71C804}"/>
              </a:ext>
            </a:extLst>
          </p:cNvPr>
          <p:cNvGrpSpPr/>
          <p:nvPr/>
        </p:nvGrpSpPr>
        <p:grpSpPr>
          <a:xfrm>
            <a:off x="4862665" y="4382746"/>
            <a:ext cx="169448" cy="169448"/>
            <a:chOff x="1784839" y="5679831"/>
            <a:chExt cx="263770" cy="263770"/>
          </a:xfrm>
          <a:solidFill>
            <a:schemeClr val="bg1">
              <a:lumMod val="75000"/>
            </a:schemeClr>
          </a:solidFill>
        </p:grpSpPr>
        <p:sp>
          <p:nvSpPr>
            <p:cNvPr id="57" name="Circle: Hollow 56">
              <a:extLst>
                <a:ext uri="{FF2B5EF4-FFF2-40B4-BE49-F238E27FC236}">
                  <a16:creationId xmlns:a16="http://schemas.microsoft.com/office/drawing/2014/main" id="{DA22D01D-4025-331C-E570-99DD5981CF14}"/>
                </a:ext>
              </a:extLst>
            </p:cNvPr>
            <p:cNvSpPr/>
            <p:nvPr/>
          </p:nvSpPr>
          <p:spPr>
            <a:xfrm>
              <a:off x="1784839" y="5679831"/>
              <a:ext cx="263770" cy="263770"/>
            </a:xfrm>
            <a:prstGeom prst="donut">
              <a:avLst>
                <a:gd name="adj" fmla="val 7768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58" name="Multiplication Sign 57">
              <a:extLst>
                <a:ext uri="{FF2B5EF4-FFF2-40B4-BE49-F238E27FC236}">
                  <a16:creationId xmlns:a16="http://schemas.microsoft.com/office/drawing/2014/main" id="{29527A7B-CFC0-15E5-E1F5-6173CBA00336}"/>
                </a:ext>
              </a:extLst>
            </p:cNvPr>
            <p:cNvSpPr/>
            <p:nvPr/>
          </p:nvSpPr>
          <p:spPr>
            <a:xfrm>
              <a:off x="1818165" y="5715000"/>
              <a:ext cx="192894" cy="192894"/>
            </a:xfrm>
            <a:prstGeom prst="mathMultiply">
              <a:avLst>
                <a:gd name="adj1" fmla="val 7321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0" name="Group 59">
            <a:extLst>
              <a:ext uri="{FF2B5EF4-FFF2-40B4-BE49-F238E27FC236}">
                <a16:creationId xmlns:a16="http://schemas.microsoft.com/office/drawing/2014/main" id="{AD1551C6-ADBC-FAD6-BAC0-5A95C0941CDF}"/>
              </a:ext>
            </a:extLst>
          </p:cNvPr>
          <p:cNvGrpSpPr/>
          <p:nvPr/>
        </p:nvGrpSpPr>
        <p:grpSpPr>
          <a:xfrm>
            <a:off x="4862665" y="4820843"/>
            <a:ext cx="169448" cy="169448"/>
            <a:chOff x="1784839" y="5679831"/>
            <a:chExt cx="263770" cy="263770"/>
          </a:xfrm>
          <a:solidFill>
            <a:schemeClr val="bg1">
              <a:lumMod val="75000"/>
            </a:schemeClr>
          </a:solidFill>
        </p:grpSpPr>
        <p:sp>
          <p:nvSpPr>
            <p:cNvPr id="61" name="Circle: Hollow 60">
              <a:extLst>
                <a:ext uri="{FF2B5EF4-FFF2-40B4-BE49-F238E27FC236}">
                  <a16:creationId xmlns:a16="http://schemas.microsoft.com/office/drawing/2014/main" id="{68CF10B3-3A4C-6765-63AE-91D6A8F13B26}"/>
                </a:ext>
              </a:extLst>
            </p:cNvPr>
            <p:cNvSpPr/>
            <p:nvPr/>
          </p:nvSpPr>
          <p:spPr>
            <a:xfrm>
              <a:off x="1784839" y="5679831"/>
              <a:ext cx="263770" cy="263770"/>
            </a:xfrm>
            <a:prstGeom prst="donut">
              <a:avLst>
                <a:gd name="adj" fmla="val 7768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2" name="Multiplication Sign 61">
              <a:extLst>
                <a:ext uri="{FF2B5EF4-FFF2-40B4-BE49-F238E27FC236}">
                  <a16:creationId xmlns:a16="http://schemas.microsoft.com/office/drawing/2014/main" id="{C46826CF-65FE-CE44-3E14-1C92F601D3D6}"/>
                </a:ext>
              </a:extLst>
            </p:cNvPr>
            <p:cNvSpPr/>
            <p:nvPr/>
          </p:nvSpPr>
          <p:spPr>
            <a:xfrm>
              <a:off x="1818165" y="5715000"/>
              <a:ext cx="192894" cy="192894"/>
            </a:xfrm>
            <a:prstGeom prst="mathMultiply">
              <a:avLst>
                <a:gd name="adj1" fmla="val 7321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4" name="Rectangle: Rounded Corners 63">
            <a:extLst>
              <a:ext uri="{FF2B5EF4-FFF2-40B4-BE49-F238E27FC236}">
                <a16:creationId xmlns:a16="http://schemas.microsoft.com/office/drawing/2014/main" id="{73BBED3F-5046-B52A-5B75-166DBE24FC55}"/>
              </a:ext>
            </a:extLst>
          </p:cNvPr>
          <p:cNvSpPr/>
          <p:nvPr/>
        </p:nvSpPr>
        <p:spPr>
          <a:xfrm>
            <a:off x="4495343" y="5391537"/>
            <a:ext cx="878752" cy="300571"/>
          </a:xfrm>
          <a:prstGeom prst="roundRect">
            <a:avLst>
              <a:gd name="adj" fmla="val 17668"/>
            </a:avLst>
          </a:prstGeom>
          <a:solidFill>
            <a:schemeClr val="bg1">
              <a:lumMod val="75000"/>
            </a:schemeClr>
          </a:solidFill>
          <a:ln w="222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30000"/>
              </a:lnSpc>
            </a:pPr>
            <a:r>
              <a:rPr lang="en-US" sz="1100" b="1" dirty="0">
                <a:solidFill>
                  <a:schemeClr val="bg1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Buy</a:t>
            </a:r>
          </a:p>
        </p:txBody>
      </p:sp>
      <p:sp>
        <p:nvSpPr>
          <p:cNvPr id="65" name="Google Shape;531;p53">
            <a:extLst>
              <a:ext uri="{FF2B5EF4-FFF2-40B4-BE49-F238E27FC236}">
                <a16:creationId xmlns:a16="http://schemas.microsoft.com/office/drawing/2014/main" id="{81E70DB2-7819-2389-D7E8-BEFD74038B7F}"/>
              </a:ext>
            </a:extLst>
          </p:cNvPr>
          <p:cNvSpPr/>
          <p:nvPr/>
        </p:nvSpPr>
        <p:spPr>
          <a:xfrm>
            <a:off x="4862665" y="3864837"/>
            <a:ext cx="169448" cy="169444"/>
          </a:xfrm>
          <a:custGeom>
            <a:avLst/>
            <a:gdLst/>
            <a:ahLst/>
            <a:cxnLst/>
            <a:rect l="l" t="t" r="r" b="b"/>
            <a:pathLst>
              <a:path w="602" h="602" extrusionOk="0">
                <a:moveTo>
                  <a:pt x="297" y="601"/>
                </a:moveTo>
                <a:lnTo>
                  <a:pt x="297" y="601"/>
                </a:lnTo>
                <a:cubicBezTo>
                  <a:pt x="135" y="601"/>
                  <a:pt x="0" y="467"/>
                  <a:pt x="0" y="297"/>
                </a:cubicBezTo>
                <a:cubicBezTo>
                  <a:pt x="0" y="135"/>
                  <a:pt x="135" y="0"/>
                  <a:pt x="297" y="0"/>
                </a:cubicBezTo>
                <a:cubicBezTo>
                  <a:pt x="467" y="0"/>
                  <a:pt x="601" y="135"/>
                  <a:pt x="601" y="297"/>
                </a:cubicBezTo>
                <a:cubicBezTo>
                  <a:pt x="601" y="467"/>
                  <a:pt x="467" y="601"/>
                  <a:pt x="297" y="601"/>
                </a:cubicBezTo>
                <a:close/>
                <a:moveTo>
                  <a:pt x="297" y="57"/>
                </a:moveTo>
                <a:lnTo>
                  <a:pt x="297" y="57"/>
                </a:lnTo>
                <a:cubicBezTo>
                  <a:pt x="163" y="57"/>
                  <a:pt x="57" y="163"/>
                  <a:pt x="57" y="297"/>
                </a:cubicBezTo>
                <a:cubicBezTo>
                  <a:pt x="57" y="431"/>
                  <a:pt x="163" y="544"/>
                  <a:pt x="297" y="544"/>
                </a:cubicBezTo>
                <a:cubicBezTo>
                  <a:pt x="431" y="544"/>
                  <a:pt x="544" y="431"/>
                  <a:pt x="544" y="297"/>
                </a:cubicBezTo>
                <a:cubicBezTo>
                  <a:pt x="544" y="163"/>
                  <a:pt x="431" y="57"/>
                  <a:pt x="297" y="57"/>
                </a:cubicBezTo>
                <a:close/>
                <a:moveTo>
                  <a:pt x="431" y="241"/>
                </a:moveTo>
                <a:lnTo>
                  <a:pt x="431" y="241"/>
                </a:lnTo>
                <a:cubicBezTo>
                  <a:pt x="283" y="396"/>
                  <a:pt x="283" y="396"/>
                  <a:pt x="283" y="396"/>
                </a:cubicBezTo>
                <a:cubicBezTo>
                  <a:pt x="276" y="403"/>
                  <a:pt x="269" y="403"/>
                  <a:pt x="262" y="403"/>
                </a:cubicBezTo>
                <a:cubicBezTo>
                  <a:pt x="255" y="403"/>
                  <a:pt x="248" y="403"/>
                  <a:pt x="240" y="396"/>
                </a:cubicBezTo>
                <a:cubicBezTo>
                  <a:pt x="156" y="311"/>
                  <a:pt x="156" y="311"/>
                  <a:pt x="156" y="311"/>
                </a:cubicBezTo>
                <a:cubicBezTo>
                  <a:pt x="149" y="304"/>
                  <a:pt x="149" y="297"/>
                  <a:pt x="149" y="290"/>
                </a:cubicBezTo>
                <a:cubicBezTo>
                  <a:pt x="149" y="276"/>
                  <a:pt x="163" y="262"/>
                  <a:pt x="177" y="262"/>
                </a:cubicBezTo>
                <a:cubicBezTo>
                  <a:pt x="184" y="262"/>
                  <a:pt x="191" y="262"/>
                  <a:pt x="198" y="269"/>
                </a:cubicBezTo>
                <a:cubicBezTo>
                  <a:pt x="262" y="333"/>
                  <a:pt x="262" y="333"/>
                  <a:pt x="262" y="333"/>
                </a:cubicBezTo>
                <a:cubicBezTo>
                  <a:pt x="396" y="205"/>
                  <a:pt x="396" y="205"/>
                  <a:pt x="396" y="205"/>
                </a:cubicBezTo>
                <a:cubicBezTo>
                  <a:pt x="396" y="198"/>
                  <a:pt x="403" y="198"/>
                  <a:pt x="410" y="198"/>
                </a:cubicBezTo>
                <a:cubicBezTo>
                  <a:pt x="431" y="198"/>
                  <a:pt x="438" y="205"/>
                  <a:pt x="438" y="226"/>
                </a:cubicBezTo>
                <a:cubicBezTo>
                  <a:pt x="438" y="234"/>
                  <a:pt x="438" y="241"/>
                  <a:pt x="431" y="241"/>
                </a:cubicBezTo>
                <a:close/>
                <a:moveTo>
                  <a:pt x="431" y="198"/>
                </a:moveTo>
                <a:lnTo>
                  <a:pt x="431" y="198"/>
                </a:lnTo>
                <a:close/>
                <a:moveTo>
                  <a:pt x="198" y="431"/>
                </a:moveTo>
                <a:lnTo>
                  <a:pt x="198" y="431"/>
                </a:lnTo>
                <a:close/>
                <a:moveTo>
                  <a:pt x="403" y="431"/>
                </a:moveTo>
                <a:lnTo>
                  <a:pt x="403" y="431"/>
                </a:lnTo>
                <a:close/>
                <a:moveTo>
                  <a:pt x="431" y="403"/>
                </a:moveTo>
                <a:lnTo>
                  <a:pt x="431" y="403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100">
              <a:solidFill>
                <a:srgbClr val="7F7F7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6" name="Google Shape;531;p53">
            <a:extLst>
              <a:ext uri="{FF2B5EF4-FFF2-40B4-BE49-F238E27FC236}">
                <a16:creationId xmlns:a16="http://schemas.microsoft.com/office/drawing/2014/main" id="{D32C4EBA-B340-ABB5-FD4B-B79803922DBA}"/>
              </a:ext>
            </a:extLst>
          </p:cNvPr>
          <p:cNvSpPr/>
          <p:nvPr/>
        </p:nvSpPr>
        <p:spPr>
          <a:xfrm>
            <a:off x="7143949" y="2317734"/>
            <a:ext cx="169448" cy="169444"/>
          </a:xfrm>
          <a:custGeom>
            <a:avLst/>
            <a:gdLst/>
            <a:ahLst/>
            <a:cxnLst/>
            <a:rect l="l" t="t" r="r" b="b"/>
            <a:pathLst>
              <a:path w="602" h="602" extrusionOk="0">
                <a:moveTo>
                  <a:pt x="297" y="601"/>
                </a:moveTo>
                <a:lnTo>
                  <a:pt x="297" y="601"/>
                </a:lnTo>
                <a:cubicBezTo>
                  <a:pt x="135" y="601"/>
                  <a:pt x="0" y="467"/>
                  <a:pt x="0" y="297"/>
                </a:cubicBezTo>
                <a:cubicBezTo>
                  <a:pt x="0" y="135"/>
                  <a:pt x="135" y="0"/>
                  <a:pt x="297" y="0"/>
                </a:cubicBezTo>
                <a:cubicBezTo>
                  <a:pt x="467" y="0"/>
                  <a:pt x="601" y="135"/>
                  <a:pt x="601" y="297"/>
                </a:cubicBezTo>
                <a:cubicBezTo>
                  <a:pt x="601" y="467"/>
                  <a:pt x="467" y="601"/>
                  <a:pt x="297" y="601"/>
                </a:cubicBezTo>
                <a:close/>
                <a:moveTo>
                  <a:pt x="297" y="57"/>
                </a:moveTo>
                <a:lnTo>
                  <a:pt x="297" y="57"/>
                </a:lnTo>
                <a:cubicBezTo>
                  <a:pt x="163" y="57"/>
                  <a:pt x="57" y="163"/>
                  <a:pt x="57" y="297"/>
                </a:cubicBezTo>
                <a:cubicBezTo>
                  <a:pt x="57" y="431"/>
                  <a:pt x="163" y="544"/>
                  <a:pt x="297" y="544"/>
                </a:cubicBezTo>
                <a:cubicBezTo>
                  <a:pt x="431" y="544"/>
                  <a:pt x="544" y="431"/>
                  <a:pt x="544" y="297"/>
                </a:cubicBezTo>
                <a:cubicBezTo>
                  <a:pt x="544" y="163"/>
                  <a:pt x="431" y="57"/>
                  <a:pt x="297" y="57"/>
                </a:cubicBezTo>
                <a:close/>
                <a:moveTo>
                  <a:pt x="431" y="241"/>
                </a:moveTo>
                <a:lnTo>
                  <a:pt x="431" y="241"/>
                </a:lnTo>
                <a:cubicBezTo>
                  <a:pt x="283" y="396"/>
                  <a:pt x="283" y="396"/>
                  <a:pt x="283" y="396"/>
                </a:cubicBezTo>
                <a:cubicBezTo>
                  <a:pt x="276" y="403"/>
                  <a:pt x="269" y="403"/>
                  <a:pt x="262" y="403"/>
                </a:cubicBezTo>
                <a:cubicBezTo>
                  <a:pt x="255" y="403"/>
                  <a:pt x="248" y="403"/>
                  <a:pt x="240" y="396"/>
                </a:cubicBezTo>
                <a:cubicBezTo>
                  <a:pt x="156" y="311"/>
                  <a:pt x="156" y="311"/>
                  <a:pt x="156" y="311"/>
                </a:cubicBezTo>
                <a:cubicBezTo>
                  <a:pt x="149" y="304"/>
                  <a:pt x="149" y="297"/>
                  <a:pt x="149" y="290"/>
                </a:cubicBezTo>
                <a:cubicBezTo>
                  <a:pt x="149" y="276"/>
                  <a:pt x="163" y="262"/>
                  <a:pt x="177" y="262"/>
                </a:cubicBezTo>
                <a:cubicBezTo>
                  <a:pt x="184" y="262"/>
                  <a:pt x="191" y="262"/>
                  <a:pt x="198" y="269"/>
                </a:cubicBezTo>
                <a:cubicBezTo>
                  <a:pt x="262" y="333"/>
                  <a:pt x="262" y="333"/>
                  <a:pt x="262" y="333"/>
                </a:cubicBezTo>
                <a:cubicBezTo>
                  <a:pt x="396" y="205"/>
                  <a:pt x="396" y="205"/>
                  <a:pt x="396" y="205"/>
                </a:cubicBezTo>
                <a:cubicBezTo>
                  <a:pt x="396" y="198"/>
                  <a:pt x="403" y="198"/>
                  <a:pt x="410" y="198"/>
                </a:cubicBezTo>
                <a:cubicBezTo>
                  <a:pt x="431" y="198"/>
                  <a:pt x="438" y="205"/>
                  <a:pt x="438" y="226"/>
                </a:cubicBezTo>
                <a:cubicBezTo>
                  <a:pt x="438" y="234"/>
                  <a:pt x="438" y="241"/>
                  <a:pt x="431" y="241"/>
                </a:cubicBezTo>
                <a:close/>
                <a:moveTo>
                  <a:pt x="431" y="198"/>
                </a:moveTo>
                <a:lnTo>
                  <a:pt x="431" y="198"/>
                </a:lnTo>
                <a:close/>
                <a:moveTo>
                  <a:pt x="198" y="431"/>
                </a:moveTo>
                <a:lnTo>
                  <a:pt x="198" y="431"/>
                </a:lnTo>
                <a:close/>
                <a:moveTo>
                  <a:pt x="403" y="431"/>
                </a:moveTo>
                <a:lnTo>
                  <a:pt x="403" y="431"/>
                </a:lnTo>
                <a:close/>
                <a:moveTo>
                  <a:pt x="431" y="403"/>
                </a:moveTo>
                <a:lnTo>
                  <a:pt x="431" y="403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100">
              <a:solidFill>
                <a:srgbClr val="7F7F7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7" name="Google Shape;531;p53">
            <a:extLst>
              <a:ext uri="{FF2B5EF4-FFF2-40B4-BE49-F238E27FC236}">
                <a16:creationId xmlns:a16="http://schemas.microsoft.com/office/drawing/2014/main" id="{D0A44259-88E2-EB0C-9138-C915C8C48013}"/>
              </a:ext>
            </a:extLst>
          </p:cNvPr>
          <p:cNvSpPr/>
          <p:nvPr/>
        </p:nvSpPr>
        <p:spPr>
          <a:xfrm>
            <a:off x="7143949" y="2881864"/>
            <a:ext cx="169448" cy="169444"/>
          </a:xfrm>
          <a:custGeom>
            <a:avLst/>
            <a:gdLst/>
            <a:ahLst/>
            <a:cxnLst/>
            <a:rect l="l" t="t" r="r" b="b"/>
            <a:pathLst>
              <a:path w="602" h="602" extrusionOk="0">
                <a:moveTo>
                  <a:pt x="297" y="601"/>
                </a:moveTo>
                <a:lnTo>
                  <a:pt x="297" y="601"/>
                </a:lnTo>
                <a:cubicBezTo>
                  <a:pt x="135" y="601"/>
                  <a:pt x="0" y="467"/>
                  <a:pt x="0" y="297"/>
                </a:cubicBezTo>
                <a:cubicBezTo>
                  <a:pt x="0" y="135"/>
                  <a:pt x="135" y="0"/>
                  <a:pt x="297" y="0"/>
                </a:cubicBezTo>
                <a:cubicBezTo>
                  <a:pt x="467" y="0"/>
                  <a:pt x="601" y="135"/>
                  <a:pt x="601" y="297"/>
                </a:cubicBezTo>
                <a:cubicBezTo>
                  <a:pt x="601" y="467"/>
                  <a:pt x="467" y="601"/>
                  <a:pt x="297" y="601"/>
                </a:cubicBezTo>
                <a:close/>
                <a:moveTo>
                  <a:pt x="297" y="57"/>
                </a:moveTo>
                <a:lnTo>
                  <a:pt x="297" y="57"/>
                </a:lnTo>
                <a:cubicBezTo>
                  <a:pt x="163" y="57"/>
                  <a:pt x="57" y="163"/>
                  <a:pt x="57" y="297"/>
                </a:cubicBezTo>
                <a:cubicBezTo>
                  <a:pt x="57" y="431"/>
                  <a:pt x="163" y="544"/>
                  <a:pt x="297" y="544"/>
                </a:cubicBezTo>
                <a:cubicBezTo>
                  <a:pt x="431" y="544"/>
                  <a:pt x="544" y="431"/>
                  <a:pt x="544" y="297"/>
                </a:cubicBezTo>
                <a:cubicBezTo>
                  <a:pt x="544" y="163"/>
                  <a:pt x="431" y="57"/>
                  <a:pt x="297" y="57"/>
                </a:cubicBezTo>
                <a:close/>
                <a:moveTo>
                  <a:pt x="431" y="241"/>
                </a:moveTo>
                <a:lnTo>
                  <a:pt x="431" y="241"/>
                </a:lnTo>
                <a:cubicBezTo>
                  <a:pt x="283" y="396"/>
                  <a:pt x="283" y="396"/>
                  <a:pt x="283" y="396"/>
                </a:cubicBezTo>
                <a:cubicBezTo>
                  <a:pt x="276" y="403"/>
                  <a:pt x="269" y="403"/>
                  <a:pt x="262" y="403"/>
                </a:cubicBezTo>
                <a:cubicBezTo>
                  <a:pt x="255" y="403"/>
                  <a:pt x="248" y="403"/>
                  <a:pt x="240" y="396"/>
                </a:cubicBezTo>
                <a:cubicBezTo>
                  <a:pt x="156" y="311"/>
                  <a:pt x="156" y="311"/>
                  <a:pt x="156" y="311"/>
                </a:cubicBezTo>
                <a:cubicBezTo>
                  <a:pt x="149" y="304"/>
                  <a:pt x="149" y="297"/>
                  <a:pt x="149" y="290"/>
                </a:cubicBezTo>
                <a:cubicBezTo>
                  <a:pt x="149" y="276"/>
                  <a:pt x="163" y="262"/>
                  <a:pt x="177" y="262"/>
                </a:cubicBezTo>
                <a:cubicBezTo>
                  <a:pt x="184" y="262"/>
                  <a:pt x="191" y="262"/>
                  <a:pt x="198" y="269"/>
                </a:cubicBezTo>
                <a:cubicBezTo>
                  <a:pt x="262" y="333"/>
                  <a:pt x="262" y="333"/>
                  <a:pt x="262" y="333"/>
                </a:cubicBezTo>
                <a:cubicBezTo>
                  <a:pt x="396" y="205"/>
                  <a:pt x="396" y="205"/>
                  <a:pt x="396" y="205"/>
                </a:cubicBezTo>
                <a:cubicBezTo>
                  <a:pt x="396" y="198"/>
                  <a:pt x="403" y="198"/>
                  <a:pt x="410" y="198"/>
                </a:cubicBezTo>
                <a:cubicBezTo>
                  <a:pt x="431" y="198"/>
                  <a:pt x="438" y="205"/>
                  <a:pt x="438" y="226"/>
                </a:cubicBezTo>
                <a:cubicBezTo>
                  <a:pt x="438" y="234"/>
                  <a:pt x="438" y="241"/>
                  <a:pt x="431" y="241"/>
                </a:cubicBezTo>
                <a:close/>
                <a:moveTo>
                  <a:pt x="431" y="198"/>
                </a:moveTo>
                <a:lnTo>
                  <a:pt x="431" y="198"/>
                </a:lnTo>
                <a:close/>
                <a:moveTo>
                  <a:pt x="198" y="431"/>
                </a:moveTo>
                <a:lnTo>
                  <a:pt x="198" y="431"/>
                </a:lnTo>
                <a:close/>
                <a:moveTo>
                  <a:pt x="403" y="431"/>
                </a:moveTo>
                <a:lnTo>
                  <a:pt x="403" y="431"/>
                </a:lnTo>
                <a:close/>
                <a:moveTo>
                  <a:pt x="431" y="403"/>
                </a:moveTo>
                <a:lnTo>
                  <a:pt x="431" y="403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100">
              <a:solidFill>
                <a:srgbClr val="7F7F7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8" name="Google Shape;531;p53">
            <a:extLst>
              <a:ext uri="{FF2B5EF4-FFF2-40B4-BE49-F238E27FC236}">
                <a16:creationId xmlns:a16="http://schemas.microsoft.com/office/drawing/2014/main" id="{4FE09DFE-6392-406D-CBA1-0915E149C362}"/>
              </a:ext>
            </a:extLst>
          </p:cNvPr>
          <p:cNvSpPr/>
          <p:nvPr/>
        </p:nvSpPr>
        <p:spPr>
          <a:xfrm>
            <a:off x="7143949" y="3385249"/>
            <a:ext cx="169448" cy="169444"/>
          </a:xfrm>
          <a:custGeom>
            <a:avLst/>
            <a:gdLst/>
            <a:ahLst/>
            <a:cxnLst/>
            <a:rect l="l" t="t" r="r" b="b"/>
            <a:pathLst>
              <a:path w="602" h="602" extrusionOk="0">
                <a:moveTo>
                  <a:pt x="297" y="601"/>
                </a:moveTo>
                <a:lnTo>
                  <a:pt x="297" y="601"/>
                </a:lnTo>
                <a:cubicBezTo>
                  <a:pt x="135" y="601"/>
                  <a:pt x="0" y="467"/>
                  <a:pt x="0" y="297"/>
                </a:cubicBezTo>
                <a:cubicBezTo>
                  <a:pt x="0" y="135"/>
                  <a:pt x="135" y="0"/>
                  <a:pt x="297" y="0"/>
                </a:cubicBezTo>
                <a:cubicBezTo>
                  <a:pt x="467" y="0"/>
                  <a:pt x="601" y="135"/>
                  <a:pt x="601" y="297"/>
                </a:cubicBezTo>
                <a:cubicBezTo>
                  <a:pt x="601" y="467"/>
                  <a:pt x="467" y="601"/>
                  <a:pt x="297" y="601"/>
                </a:cubicBezTo>
                <a:close/>
                <a:moveTo>
                  <a:pt x="297" y="57"/>
                </a:moveTo>
                <a:lnTo>
                  <a:pt x="297" y="57"/>
                </a:lnTo>
                <a:cubicBezTo>
                  <a:pt x="163" y="57"/>
                  <a:pt x="57" y="163"/>
                  <a:pt x="57" y="297"/>
                </a:cubicBezTo>
                <a:cubicBezTo>
                  <a:pt x="57" y="431"/>
                  <a:pt x="163" y="544"/>
                  <a:pt x="297" y="544"/>
                </a:cubicBezTo>
                <a:cubicBezTo>
                  <a:pt x="431" y="544"/>
                  <a:pt x="544" y="431"/>
                  <a:pt x="544" y="297"/>
                </a:cubicBezTo>
                <a:cubicBezTo>
                  <a:pt x="544" y="163"/>
                  <a:pt x="431" y="57"/>
                  <a:pt x="297" y="57"/>
                </a:cubicBezTo>
                <a:close/>
                <a:moveTo>
                  <a:pt x="431" y="241"/>
                </a:moveTo>
                <a:lnTo>
                  <a:pt x="431" y="241"/>
                </a:lnTo>
                <a:cubicBezTo>
                  <a:pt x="283" y="396"/>
                  <a:pt x="283" y="396"/>
                  <a:pt x="283" y="396"/>
                </a:cubicBezTo>
                <a:cubicBezTo>
                  <a:pt x="276" y="403"/>
                  <a:pt x="269" y="403"/>
                  <a:pt x="262" y="403"/>
                </a:cubicBezTo>
                <a:cubicBezTo>
                  <a:pt x="255" y="403"/>
                  <a:pt x="248" y="403"/>
                  <a:pt x="240" y="396"/>
                </a:cubicBezTo>
                <a:cubicBezTo>
                  <a:pt x="156" y="311"/>
                  <a:pt x="156" y="311"/>
                  <a:pt x="156" y="311"/>
                </a:cubicBezTo>
                <a:cubicBezTo>
                  <a:pt x="149" y="304"/>
                  <a:pt x="149" y="297"/>
                  <a:pt x="149" y="290"/>
                </a:cubicBezTo>
                <a:cubicBezTo>
                  <a:pt x="149" y="276"/>
                  <a:pt x="163" y="262"/>
                  <a:pt x="177" y="262"/>
                </a:cubicBezTo>
                <a:cubicBezTo>
                  <a:pt x="184" y="262"/>
                  <a:pt x="191" y="262"/>
                  <a:pt x="198" y="269"/>
                </a:cubicBezTo>
                <a:cubicBezTo>
                  <a:pt x="262" y="333"/>
                  <a:pt x="262" y="333"/>
                  <a:pt x="262" y="333"/>
                </a:cubicBezTo>
                <a:cubicBezTo>
                  <a:pt x="396" y="205"/>
                  <a:pt x="396" y="205"/>
                  <a:pt x="396" y="205"/>
                </a:cubicBezTo>
                <a:cubicBezTo>
                  <a:pt x="396" y="198"/>
                  <a:pt x="403" y="198"/>
                  <a:pt x="410" y="198"/>
                </a:cubicBezTo>
                <a:cubicBezTo>
                  <a:pt x="431" y="198"/>
                  <a:pt x="438" y="205"/>
                  <a:pt x="438" y="226"/>
                </a:cubicBezTo>
                <a:cubicBezTo>
                  <a:pt x="438" y="234"/>
                  <a:pt x="438" y="241"/>
                  <a:pt x="431" y="241"/>
                </a:cubicBezTo>
                <a:close/>
                <a:moveTo>
                  <a:pt x="431" y="198"/>
                </a:moveTo>
                <a:lnTo>
                  <a:pt x="431" y="198"/>
                </a:lnTo>
                <a:close/>
                <a:moveTo>
                  <a:pt x="198" y="431"/>
                </a:moveTo>
                <a:lnTo>
                  <a:pt x="198" y="431"/>
                </a:lnTo>
                <a:close/>
                <a:moveTo>
                  <a:pt x="403" y="431"/>
                </a:moveTo>
                <a:lnTo>
                  <a:pt x="403" y="431"/>
                </a:lnTo>
                <a:close/>
                <a:moveTo>
                  <a:pt x="431" y="403"/>
                </a:moveTo>
                <a:lnTo>
                  <a:pt x="431" y="403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100">
              <a:solidFill>
                <a:srgbClr val="7F7F7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72" name="Group 71">
            <a:extLst>
              <a:ext uri="{FF2B5EF4-FFF2-40B4-BE49-F238E27FC236}">
                <a16:creationId xmlns:a16="http://schemas.microsoft.com/office/drawing/2014/main" id="{3FAE6DAF-9E8D-E090-2E6F-C504A471B3FD}"/>
              </a:ext>
            </a:extLst>
          </p:cNvPr>
          <p:cNvGrpSpPr/>
          <p:nvPr/>
        </p:nvGrpSpPr>
        <p:grpSpPr>
          <a:xfrm>
            <a:off x="7143949" y="4820843"/>
            <a:ext cx="169448" cy="169448"/>
            <a:chOff x="1784839" y="5679831"/>
            <a:chExt cx="263770" cy="263770"/>
          </a:xfrm>
          <a:solidFill>
            <a:schemeClr val="bg1">
              <a:lumMod val="75000"/>
            </a:schemeClr>
          </a:solidFill>
        </p:grpSpPr>
        <p:sp>
          <p:nvSpPr>
            <p:cNvPr id="73" name="Circle: Hollow 72">
              <a:extLst>
                <a:ext uri="{FF2B5EF4-FFF2-40B4-BE49-F238E27FC236}">
                  <a16:creationId xmlns:a16="http://schemas.microsoft.com/office/drawing/2014/main" id="{D23E6648-144A-B094-D070-D2AAB251CC19}"/>
                </a:ext>
              </a:extLst>
            </p:cNvPr>
            <p:cNvSpPr/>
            <p:nvPr/>
          </p:nvSpPr>
          <p:spPr>
            <a:xfrm>
              <a:off x="1784839" y="5679831"/>
              <a:ext cx="263770" cy="263770"/>
            </a:xfrm>
            <a:prstGeom prst="donut">
              <a:avLst>
                <a:gd name="adj" fmla="val 7768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74" name="Multiplication Sign 73">
              <a:extLst>
                <a:ext uri="{FF2B5EF4-FFF2-40B4-BE49-F238E27FC236}">
                  <a16:creationId xmlns:a16="http://schemas.microsoft.com/office/drawing/2014/main" id="{C06FED91-5B90-C9FD-6DE5-B810B3D0143C}"/>
                </a:ext>
              </a:extLst>
            </p:cNvPr>
            <p:cNvSpPr/>
            <p:nvPr/>
          </p:nvSpPr>
          <p:spPr>
            <a:xfrm>
              <a:off x="1818165" y="5715000"/>
              <a:ext cx="192894" cy="192894"/>
            </a:xfrm>
            <a:prstGeom prst="mathMultiply">
              <a:avLst>
                <a:gd name="adj1" fmla="val 7321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5" name="Rectangle: Rounded Corners 74">
            <a:extLst>
              <a:ext uri="{FF2B5EF4-FFF2-40B4-BE49-F238E27FC236}">
                <a16:creationId xmlns:a16="http://schemas.microsoft.com/office/drawing/2014/main" id="{93309A35-A9B6-9956-4000-A2EDF0CEAC45}"/>
              </a:ext>
            </a:extLst>
          </p:cNvPr>
          <p:cNvSpPr/>
          <p:nvPr/>
        </p:nvSpPr>
        <p:spPr>
          <a:xfrm>
            <a:off x="6776627" y="5391537"/>
            <a:ext cx="878752" cy="300571"/>
          </a:xfrm>
          <a:prstGeom prst="roundRect">
            <a:avLst>
              <a:gd name="adj" fmla="val 17668"/>
            </a:avLst>
          </a:prstGeom>
          <a:solidFill>
            <a:schemeClr val="bg1">
              <a:lumMod val="75000"/>
            </a:schemeClr>
          </a:solidFill>
          <a:ln w="222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30000"/>
              </a:lnSpc>
            </a:pPr>
            <a:r>
              <a:rPr lang="en-US" sz="1100" b="1" dirty="0">
                <a:solidFill>
                  <a:schemeClr val="bg1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Buy</a:t>
            </a:r>
          </a:p>
        </p:txBody>
      </p:sp>
      <p:sp>
        <p:nvSpPr>
          <p:cNvPr id="76" name="Google Shape;531;p53">
            <a:extLst>
              <a:ext uri="{FF2B5EF4-FFF2-40B4-BE49-F238E27FC236}">
                <a16:creationId xmlns:a16="http://schemas.microsoft.com/office/drawing/2014/main" id="{5F433E1F-8D1B-1C9B-5006-29CBFC0169FF}"/>
              </a:ext>
            </a:extLst>
          </p:cNvPr>
          <p:cNvSpPr/>
          <p:nvPr/>
        </p:nvSpPr>
        <p:spPr>
          <a:xfrm>
            <a:off x="7143949" y="3864837"/>
            <a:ext cx="169448" cy="169444"/>
          </a:xfrm>
          <a:custGeom>
            <a:avLst/>
            <a:gdLst/>
            <a:ahLst/>
            <a:cxnLst/>
            <a:rect l="l" t="t" r="r" b="b"/>
            <a:pathLst>
              <a:path w="602" h="602" extrusionOk="0">
                <a:moveTo>
                  <a:pt x="297" y="601"/>
                </a:moveTo>
                <a:lnTo>
                  <a:pt x="297" y="601"/>
                </a:lnTo>
                <a:cubicBezTo>
                  <a:pt x="135" y="601"/>
                  <a:pt x="0" y="467"/>
                  <a:pt x="0" y="297"/>
                </a:cubicBezTo>
                <a:cubicBezTo>
                  <a:pt x="0" y="135"/>
                  <a:pt x="135" y="0"/>
                  <a:pt x="297" y="0"/>
                </a:cubicBezTo>
                <a:cubicBezTo>
                  <a:pt x="467" y="0"/>
                  <a:pt x="601" y="135"/>
                  <a:pt x="601" y="297"/>
                </a:cubicBezTo>
                <a:cubicBezTo>
                  <a:pt x="601" y="467"/>
                  <a:pt x="467" y="601"/>
                  <a:pt x="297" y="601"/>
                </a:cubicBezTo>
                <a:close/>
                <a:moveTo>
                  <a:pt x="297" y="57"/>
                </a:moveTo>
                <a:lnTo>
                  <a:pt x="297" y="57"/>
                </a:lnTo>
                <a:cubicBezTo>
                  <a:pt x="163" y="57"/>
                  <a:pt x="57" y="163"/>
                  <a:pt x="57" y="297"/>
                </a:cubicBezTo>
                <a:cubicBezTo>
                  <a:pt x="57" y="431"/>
                  <a:pt x="163" y="544"/>
                  <a:pt x="297" y="544"/>
                </a:cubicBezTo>
                <a:cubicBezTo>
                  <a:pt x="431" y="544"/>
                  <a:pt x="544" y="431"/>
                  <a:pt x="544" y="297"/>
                </a:cubicBezTo>
                <a:cubicBezTo>
                  <a:pt x="544" y="163"/>
                  <a:pt x="431" y="57"/>
                  <a:pt x="297" y="57"/>
                </a:cubicBezTo>
                <a:close/>
                <a:moveTo>
                  <a:pt x="431" y="241"/>
                </a:moveTo>
                <a:lnTo>
                  <a:pt x="431" y="241"/>
                </a:lnTo>
                <a:cubicBezTo>
                  <a:pt x="283" y="396"/>
                  <a:pt x="283" y="396"/>
                  <a:pt x="283" y="396"/>
                </a:cubicBezTo>
                <a:cubicBezTo>
                  <a:pt x="276" y="403"/>
                  <a:pt x="269" y="403"/>
                  <a:pt x="262" y="403"/>
                </a:cubicBezTo>
                <a:cubicBezTo>
                  <a:pt x="255" y="403"/>
                  <a:pt x="248" y="403"/>
                  <a:pt x="240" y="396"/>
                </a:cubicBezTo>
                <a:cubicBezTo>
                  <a:pt x="156" y="311"/>
                  <a:pt x="156" y="311"/>
                  <a:pt x="156" y="311"/>
                </a:cubicBezTo>
                <a:cubicBezTo>
                  <a:pt x="149" y="304"/>
                  <a:pt x="149" y="297"/>
                  <a:pt x="149" y="290"/>
                </a:cubicBezTo>
                <a:cubicBezTo>
                  <a:pt x="149" y="276"/>
                  <a:pt x="163" y="262"/>
                  <a:pt x="177" y="262"/>
                </a:cubicBezTo>
                <a:cubicBezTo>
                  <a:pt x="184" y="262"/>
                  <a:pt x="191" y="262"/>
                  <a:pt x="198" y="269"/>
                </a:cubicBezTo>
                <a:cubicBezTo>
                  <a:pt x="262" y="333"/>
                  <a:pt x="262" y="333"/>
                  <a:pt x="262" y="333"/>
                </a:cubicBezTo>
                <a:cubicBezTo>
                  <a:pt x="396" y="205"/>
                  <a:pt x="396" y="205"/>
                  <a:pt x="396" y="205"/>
                </a:cubicBezTo>
                <a:cubicBezTo>
                  <a:pt x="396" y="198"/>
                  <a:pt x="403" y="198"/>
                  <a:pt x="410" y="198"/>
                </a:cubicBezTo>
                <a:cubicBezTo>
                  <a:pt x="431" y="198"/>
                  <a:pt x="438" y="205"/>
                  <a:pt x="438" y="226"/>
                </a:cubicBezTo>
                <a:cubicBezTo>
                  <a:pt x="438" y="234"/>
                  <a:pt x="438" y="241"/>
                  <a:pt x="431" y="241"/>
                </a:cubicBezTo>
                <a:close/>
                <a:moveTo>
                  <a:pt x="431" y="198"/>
                </a:moveTo>
                <a:lnTo>
                  <a:pt x="431" y="198"/>
                </a:lnTo>
                <a:close/>
                <a:moveTo>
                  <a:pt x="198" y="431"/>
                </a:moveTo>
                <a:lnTo>
                  <a:pt x="198" y="431"/>
                </a:lnTo>
                <a:close/>
                <a:moveTo>
                  <a:pt x="403" y="431"/>
                </a:moveTo>
                <a:lnTo>
                  <a:pt x="403" y="431"/>
                </a:lnTo>
                <a:close/>
                <a:moveTo>
                  <a:pt x="431" y="403"/>
                </a:moveTo>
                <a:lnTo>
                  <a:pt x="431" y="403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100">
              <a:solidFill>
                <a:srgbClr val="7F7F7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7" name="Google Shape;531;p53">
            <a:extLst>
              <a:ext uri="{FF2B5EF4-FFF2-40B4-BE49-F238E27FC236}">
                <a16:creationId xmlns:a16="http://schemas.microsoft.com/office/drawing/2014/main" id="{42B5E3AD-7526-F278-33CE-5AFC6F854BC9}"/>
              </a:ext>
            </a:extLst>
          </p:cNvPr>
          <p:cNvSpPr/>
          <p:nvPr/>
        </p:nvSpPr>
        <p:spPr>
          <a:xfrm>
            <a:off x="9471227" y="2317734"/>
            <a:ext cx="169448" cy="169444"/>
          </a:xfrm>
          <a:custGeom>
            <a:avLst/>
            <a:gdLst/>
            <a:ahLst/>
            <a:cxnLst/>
            <a:rect l="l" t="t" r="r" b="b"/>
            <a:pathLst>
              <a:path w="602" h="602" extrusionOk="0">
                <a:moveTo>
                  <a:pt x="297" y="601"/>
                </a:moveTo>
                <a:lnTo>
                  <a:pt x="297" y="601"/>
                </a:lnTo>
                <a:cubicBezTo>
                  <a:pt x="135" y="601"/>
                  <a:pt x="0" y="467"/>
                  <a:pt x="0" y="297"/>
                </a:cubicBezTo>
                <a:cubicBezTo>
                  <a:pt x="0" y="135"/>
                  <a:pt x="135" y="0"/>
                  <a:pt x="297" y="0"/>
                </a:cubicBezTo>
                <a:cubicBezTo>
                  <a:pt x="467" y="0"/>
                  <a:pt x="601" y="135"/>
                  <a:pt x="601" y="297"/>
                </a:cubicBezTo>
                <a:cubicBezTo>
                  <a:pt x="601" y="467"/>
                  <a:pt x="467" y="601"/>
                  <a:pt x="297" y="601"/>
                </a:cubicBezTo>
                <a:close/>
                <a:moveTo>
                  <a:pt x="297" y="57"/>
                </a:moveTo>
                <a:lnTo>
                  <a:pt x="297" y="57"/>
                </a:lnTo>
                <a:cubicBezTo>
                  <a:pt x="163" y="57"/>
                  <a:pt x="57" y="163"/>
                  <a:pt x="57" y="297"/>
                </a:cubicBezTo>
                <a:cubicBezTo>
                  <a:pt x="57" y="431"/>
                  <a:pt x="163" y="544"/>
                  <a:pt x="297" y="544"/>
                </a:cubicBezTo>
                <a:cubicBezTo>
                  <a:pt x="431" y="544"/>
                  <a:pt x="544" y="431"/>
                  <a:pt x="544" y="297"/>
                </a:cubicBezTo>
                <a:cubicBezTo>
                  <a:pt x="544" y="163"/>
                  <a:pt x="431" y="57"/>
                  <a:pt x="297" y="57"/>
                </a:cubicBezTo>
                <a:close/>
                <a:moveTo>
                  <a:pt x="431" y="241"/>
                </a:moveTo>
                <a:lnTo>
                  <a:pt x="431" y="241"/>
                </a:lnTo>
                <a:cubicBezTo>
                  <a:pt x="283" y="396"/>
                  <a:pt x="283" y="396"/>
                  <a:pt x="283" y="396"/>
                </a:cubicBezTo>
                <a:cubicBezTo>
                  <a:pt x="276" y="403"/>
                  <a:pt x="269" y="403"/>
                  <a:pt x="262" y="403"/>
                </a:cubicBezTo>
                <a:cubicBezTo>
                  <a:pt x="255" y="403"/>
                  <a:pt x="248" y="403"/>
                  <a:pt x="240" y="396"/>
                </a:cubicBezTo>
                <a:cubicBezTo>
                  <a:pt x="156" y="311"/>
                  <a:pt x="156" y="311"/>
                  <a:pt x="156" y="311"/>
                </a:cubicBezTo>
                <a:cubicBezTo>
                  <a:pt x="149" y="304"/>
                  <a:pt x="149" y="297"/>
                  <a:pt x="149" y="290"/>
                </a:cubicBezTo>
                <a:cubicBezTo>
                  <a:pt x="149" y="276"/>
                  <a:pt x="163" y="262"/>
                  <a:pt x="177" y="262"/>
                </a:cubicBezTo>
                <a:cubicBezTo>
                  <a:pt x="184" y="262"/>
                  <a:pt x="191" y="262"/>
                  <a:pt x="198" y="269"/>
                </a:cubicBezTo>
                <a:cubicBezTo>
                  <a:pt x="262" y="333"/>
                  <a:pt x="262" y="333"/>
                  <a:pt x="262" y="333"/>
                </a:cubicBezTo>
                <a:cubicBezTo>
                  <a:pt x="396" y="205"/>
                  <a:pt x="396" y="205"/>
                  <a:pt x="396" y="205"/>
                </a:cubicBezTo>
                <a:cubicBezTo>
                  <a:pt x="396" y="198"/>
                  <a:pt x="403" y="198"/>
                  <a:pt x="410" y="198"/>
                </a:cubicBezTo>
                <a:cubicBezTo>
                  <a:pt x="431" y="198"/>
                  <a:pt x="438" y="205"/>
                  <a:pt x="438" y="226"/>
                </a:cubicBezTo>
                <a:cubicBezTo>
                  <a:pt x="438" y="234"/>
                  <a:pt x="438" y="241"/>
                  <a:pt x="431" y="241"/>
                </a:cubicBezTo>
                <a:close/>
                <a:moveTo>
                  <a:pt x="431" y="198"/>
                </a:moveTo>
                <a:lnTo>
                  <a:pt x="431" y="198"/>
                </a:lnTo>
                <a:close/>
                <a:moveTo>
                  <a:pt x="198" y="431"/>
                </a:moveTo>
                <a:lnTo>
                  <a:pt x="198" y="431"/>
                </a:lnTo>
                <a:close/>
                <a:moveTo>
                  <a:pt x="403" y="431"/>
                </a:moveTo>
                <a:lnTo>
                  <a:pt x="403" y="431"/>
                </a:lnTo>
                <a:close/>
                <a:moveTo>
                  <a:pt x="431" y="403"/>
                </a:moveTo>
                <a:lnTo>
                  <a:pt x="431" y="403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100">
              <a:solidFill>
                <a:srgbClr val="7F7F7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8" name="Google Shape;531;p53">
            <a:extLst>
              <a:ext uri="{FF2B5EF4-FFF2-40B4-BE49-F238E27FC236}">
                <a16:creationId xmlns:a16="http://schemas.microsoft.com/office/drawing/2014/main" id="{5580D357-36C3-C2FE-3188-10F2A37D3D15}"/>
              </a:ext>
            </a:extLst>
          </p:cNvPr>
          <p:cNvSpPr/>
          <p:nvPr/>
        </p:nvSpPr>
        <p:spPr>
          <a:xfrm>
            <a:off x="9471227" y="2881864"/>
            <a:ext cx="169448" cy="169444"/>
          </a:xfrm>
          <a:custGeom>
            <a:avLst/>
            <a:gdLst/>
            <a:ahLst/>
            <a:cxnLst/>
            <a:rect l="l" t="t" r="r" b="b"/>
            <a:pathLst>
              <a:path w="602" h="602" extrusionOk="0">
                <a:moveTo>
                  <a:pt x="297" y="601"/>
                </a:moveTo>
                <a:lnTo>
                  <a:pt x="297" y="601"/>
                </a:lnTo>
                <a:cubicBezTo>
                  <a:pt x="135" y="601"/>
                  <a:pt x="0" y="467"/>
                  <a:pt x="0" y="297"/>
                </a:cubicBezTo>
                <a:cubicBezTo>
                  <a:pt x="0" y="135"/>
                  <a:pt x="135" y="0"/>
                  <a:pt x="297" y="0"/>
                </a:cubicBezTo>
                <a:cubicBezTo>
                  <a:pt x="467" y="0"/>
                  <a:pt x="601" y="135"/>
                  <a:pt x="601" y="297"/>
                </a:cubicBezTo>
                <a:cubicBezTo>
                  <a:pt x="601" y="467"/>
                  <a:pt x="467" y="601"/>
                  <a:pt x="297" y="601"/>
                </a:cubicBezTo>
                <a:close/>
                <a:moveTo>
                  <a:pt x="297" y="57"/>
                </a:moveTo>
                <a:lnTo>
                  <a:pt x="297" y="57"/>
                </a:lnTo>
                <a:cubicBezTo>
                  <a:pt x="163" y="57"/>
                  <a:pt x="57" y="163"/>
                  <a:pt x="57" y="297"/>
                </a:cubicBezTo>
                <a:cubicBezTo>
                  <a:pt x="57" y="431"/>
                  <a:pt x="163" y="544"/>
                  <a:pt x="297" y="544"/>
                </a:cubicBezTo>
                <a:cubicBezTo>
                  <a:pt x="431" y="544"/>
                  <a:pt x="544" y="431"/>
                  <a:pt x="544" y="297"/>
                </a:cubicBezTo>
                <a:cubicBezTo>
                  <a:pt x="544" y="163"/>
                  <a:pt x="431" y="57"/>
                  <a:pt x="297" y="57"/>
                </a:cubicBezTo>
                <a:close/>
                <a:moveTo>
                  <a:pt x="431" y="241"/>
                </a:moveTo>
                <a:lnTo>
                  <a:pt x="431" y="241"/>
                </a:lnTo>
                <a:cubicBezTo>
                  <a:pt x="283" y="396"/>
                  <a:pt x="283" y="396"/>
                  <a:pt x="283" y="396"/>
                </a:cubicBezTo>
                <a:cubicBezTo>
                  <a:pt x="276" y="403"/>
                  <a:pt x="269" y="403"/>
                  <a:pt x="262" y="403"/>
                </a:cubicBezTo>
                <a:cubicBezTo>
                  <a:pt x="255" y="403"/>
                  <a:pt x="248" y="403"/>
                  <a:pt x="240" y="396"/>
                </a:cubicBezTo>
                <a:cubicBezTo>
                  <a:pt x="156" y="311"/>
                  <a:pt x="156" y="311"/>
                  <a:pt x="156" y="311"/>
                </a:cubicBezTo>
                <a:cubicBezTo>
                  <a:pt x="149" y="304"/>
                  <a:pt x="149" y="297"/>
                  <a:pt x="149" y="290"/>
                </a:cubicBezTo>
                <a:cubicBezTo>
                  <a:pt x="149" y="276"/>
                  <a:pt x="163" y="262"/>
                  <a:pt x="177" y="262"/>
                </a:cubicBezTo>
                <a:cubicBezTo>
                  <a:pt x="184" y="262"/>
                  <a:pt x="191" y="262"/>
                  <a:pt x="198" y="269"/>
                </a:cubicBezTo>
                <a:cubicBezTo>
                  <a:pt x="262" y="333"/>
                  <a:pt x="262" y="333"/>
                  <a:pt x="262" y="333"/>
                </a:cubicBezTo>
                <a:cubicBezTo>
                  <a:pt x="396" y="205"/>
                  <a:pt x="396" y="205"/>
                  <a:pt x="396" y="205"/>
                </a:cubicBezTo>
                <a:cubicBezTo>
                  <a:pt x="396" y="198"/>
                  <a:pt x="403" y="198"/>
                  <a:pt x="410" y="198"/>
                </a:cubicBezTo>
                <a:cubicBezTo>
                  <a:pt x="431" y="198"/>
                  <a:pt x="438" y="205"/>
                  <a:pt x="438" y="226"/>
                </a:cubicBezTo>
                <a:cubicBezTo>
                  <a:pt x="438" y="234"/>
                  <a:pt x="438" y="241"/>
                  <a:pt x="431" y="241"/>
                </a:cubicBezTo>
                <a:close/>
                <a:moveTo>
                  <a:pt x="431" y="198"/>
                </a:moveTo>
                <a:lnTo>
                  <a:pt x="431" y="198"/>
                </a:lnTo>
                <a:close/>
                <a:moveTo>
                  <a:pt x="198" y="431"/>
                </a:moveTo>
                <a:lnTo>
                  <a:pt x="198" y="431"/>
                </a:lnTo>
                <a:close/>
                <a:moveTo>
                  <a:pt x="403" y="431"/>
                </a:moveTo>
                <a:lnTo>
                  <a:pt x="403" y="431"/>
                </a:lnTo>
                <a:close/>
                <a:moveTo>
                  <a:pt x="431" y="403"/>
                </a:moveTo>
                <a:lnTo>
                  <a:pt x="431" y="403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100">
              <a:solidFill>
                <a:srgbClr val="7F7F7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9" name="Google Shape;531;p53">
            <a:extLst>
              <a:ext uri="{FF2B5EF4-FFF2-40B4-BE49-F238E27FC236}">
                <a16:creationId xmlns:a16="http://schemas.microsoft.com/office/drawing/2014/main" id="{83C8E7CC-8AAB-CF18-EE57-861204947D16}"/>
              </a:ext>
            </a:extLst>
          </p:cNvPr>
          <p:cNvSpPr/>
          <p:nvPr/>
        </p:nvSpPr>
        <p:spPr>
          <a:xfrm>
            <a:off x="9471227" y="3385249"/>
            <a:ext cx="169448" cy="169444"/>
          </a:xfrm>
          <a:custGeom>
            <a:avLst/>
            <a:gdLst/>
            <a:ahLst/>
            <a:cxnLst/>
            <a:rect l="l" t="t" r="r" b="b"/>
            <a:pathLst>
              <a:path w="602" h="602" extrusionOk="0">
                <a:moveTo>
                  <a:pt x="297" y="601"/>
                </a:moveTo>
                <a:lnTo>
                  <a:pt x="297" y="601"/>
                </a:lnTo>
                <a:cubicBezTo>
                  <a:pt x="135" y="601"/>
                  <a:pt x="0" y="467"/>
                  <a:pt x="0" y="297"/>
                </a:cubicBezTo>
                <a:cubicBezTo>
                  <a:pt x="0" y="135"/>
                  <a:pt x="135" y="0"/>
                  <a:pt x="297" y="0"/>
                </a:cubicBezTo>
                <a:cubicBezTo>
                  <a:pt x="467" y="0"/>
                  <a:pt x="601" y="135"/>
                  <a:pt x="601" y="297"/>
                </a:cubicBezTo>
                <a:cubicBezTo>
                  <a:pt x="601" y="467"/>
                  <a:pt x="467" y="601"/>
                  <a:pt x="297" y="601"/>
                </a:cubicBezTo>
                <a:close/>
                <a:moveTo>
                  <a:pt x="297" y="57"/>
                </a:moveTo>
                <a:lnTo>
                  <a:pt x="297" y="57"/>
                </a:lnTo>
                <a:cubicBezTo>
                  <a:pt x="163" y="57"/>
                  <a:pt x="57" y="163"/>
                  <a:pt x="57" y="297"/>
                </a:cubicBezTo>
                <a:cubicBezTo>
                  <a:pt x="57" y="431"/>
                  <a:pt x="163" y="544"/>
                  <a:pt x="297" y="544"/>
                </a:cubicBezTo>
                <a:cubicBezTo>
                  <a:pt x="431" y="544"/>
                  <a:pt x="544" y="431"/>
                  <a:pt x="544" y="297"/>
                </a:cubicBezTo>
                <a:cubicBezTo>
                  <a:pt x="544" y="163"/>
                  <a:pt x="431" y="57"/>
                  <a:pt x="297" y="57"/>
                </a:cubicBezTo>
                <a:close/>
                <a:moveTo>
                  <a:pt x="431" y="241"/>
                </a:moveTo>
                <a:lnTo>
                  <a:pt x="431" y="241"/>
                </a:lnTo>
                <a:cubicBezTo>
                  <a:pt x="283" y="396"/>
                  <a:pt x="283" y="396"/>
                  <a:pt x="283" y="396"/>
                </a:cubicBezTo>
                <a:cubicBezTo>
                  <a:pt x="276" y="403"/>
                  <a:pt x="269" y="403"/>
                  <a:pt x="262" y="403"/>
                </a:cubicBezTo>
                <a:cubicBezTo>
                  <a:pt x="255" y="403"/>
                  <a:pt x="248" y="403"/>
                  <a:pt x="240" y="396"/>
                </a:cubicBezTo>
                <a:cubicBezTo>
                  <a:pt x="156" y="311"/>
                  <a:pt x="156" y="311"/>
                  <a:pt x="156" y="311"/>
                </a:cubicBezTo>
                <a:cubicBezTo>
                  <a:pt x="149" y="304"/>
                  <a:pt x="149" y="297"/>
                  <a:pt x="149" y="290"/>
                </a:cubicBezTo>
                <a:cubicBezTo>
                  <a:pt x="149" y="276"/>
                  <a:pt x="163" y="262"/>
                  <a:pt x="177" y="262"/>
                </a:cubicBezTo>
                <a:cubicBezTo>
                  <a:pt x="184" y="262"/>
                  <a:pt x="191" y="262"/>
                  <a:pt x="198" y="269"/>
                </a:cubicBezTo>
                <a:cubicBezTo>
                  <a:pt x="262" y="333"/>
                  <a:pt x="262" y="333"/>
                  <a:pt x="262" y="333"/>
                </a:cubicBezTo>
                <a:cubicBezTo>
                  <a:pt x="396" y="205"/>
                  <a:pt x="396" y="205"/>
                  <a:pt x="396" y="205"/>
                </a:cubicBezTo>
                <a:cubicBezTo>
                  <a:pt x="396" y="198"/>
                  <a:pt x="403" y="198"/>
                  <a:pt x="410" y="198"/>
                </a:cubicBezTo>
                <a:cubicBezTo>
                  <a:pt x="431" y="198"/>
                  <a:pt x="438" y="205"/>
                  <a:pt x="438" y="226"/>
                </a:cubicBezTo>
                <a:cubicBezTo>
                  <a:pt x="438" y="234"/>
                  <a:pt x="438" y="241"/>
                  <a:pt x="431" y="241"/>
                </a:cubicBezTo>
                <a:close/>
                <a:moveTo>
                  <a:pt x="431" y="198"/>
                </a:moveTo>
                <a:lnTo>
                  <a:pt x="431" y="198"/>
                </a:lnTo>
                <a:close/>
                <a:moveTo>
                  <a:pt x="198" y="431"/>
                </a:moveTo>
                <a:lnTo>
                  <a:pt x="198" y="431"/>
                </a:lnTo>
                <a:close/>
                <a:moveTo>
                  <a:pt x="403" y="431"/>
                </a:moveTo>
                <a:lnTo>
                  <a:pt x="403" y="431"/>
                </a:lnTo>
                <a:close/>
                <a:moveTo>
                  <a:pt x="431" y="403"/>
                </a:moveTo>
                <a:lnTo>
                  <a:pt x="431" y="403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100">
              <a:solidFill>
                <a:srgbClr val="7F7F7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6" name="Rectangle: Rounded Corners 85">
            <a:extLst>
              <a:ext uri="{FF2B5EF4-FFF2-40B4-BE49-F238E27FC236}">
                <a16:creationId xmlns:a16="http://schemas.microsoft.com/office/drawing/2014/main" id="{7951CD99-92C4-CD03-43DB-D7D0F2A2FB9D}"/>
              </a:ext>
            </a:extLst>
          </p:cNvPr>
          <p:cNvSpPr/>
          <p:nvPr/>
        </p:nvSpPr>
        <p:spPr>
          <a:xfrm>
            <a:off x="9103905" y="5391537"/>
            <a:ext cx="878752" cy="300571"/>
          </a:xfrm>
          <a:prstGeom prst="roundRect">
            <a:avLst>
              <a:gd name="adj" fmla="val 17668"/>
            </a:avLst>
          </a:prstGeom>
          <a:solidFill>
            <a:schemeClr val="bg1">
              <a:lumMod val="75000"/>
            </a:schemeClr>
          </a:solidFill>
          <a:ln w="222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30000"/>
              </a:lnSpc>
            </a:pPr>
            <a:r>
              <a:rPr lang="en-US" sz="1100" b="1" dirty="0">
                <a:solidFill>
                  <a:schemeClr val="bg1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Buy</a:t>
            </a:r>
          </a:p>
        </p:txBody>
      </p:sp>
      <p:sp>
        <p:nvSpPr>
          <p:cNvPr id="87" name="Google Shape;531;p53">
            <a:extLst>
              <a:ext uri="{FF2B5EF4-FFF2-40B4-BE49-F238E27FC236}">
                <a16:creationId xmlns:a16="http://schemas.microsoft.com/office/drawing/2014/main" id="{F8427E17-B5D0-591A-5BC1-F1D60B2E3D8B}"/>
              </a:ext>
            </a:extLst>
          </p:cNvPr>
          <p:cNvSpPr/>
          <p:nvPr/>
        </p:nvSpPr>
        <p:spPr>
          <a:xfrm>
            <a:off x="9471227" y="3864837"/>
            <a:ext cx="169448" cy="169444"/>
          </a:xfrm>
          <a:custGeom>
            <a:avLst/>
            <a:gdLst/>
            <a:ahLst/>
            <a:cxnLst/>
            <a:rect l="l" t="t" r="r" b="b"/>
            <a:pathLst>
              <a:path w="602" h="602" extrusionOk="0">
                <a:moveTo>
                  <a:pt x="297" y="601"/>
                </a:moveTo>
                <a:lnTo>
                  <a:pt x="297" y="601"/>
                </a:lnTo>
                <a:cubicBezTo>
                  <a:pt x="135" y="601"/>
                  <a:pt x="0" y="467"/>
                  <a:pt x="0" y="297"/>
                </a:cubicBezTo>
                <a:cubicBezTo>
                  <a:pt x="0" y="135"/>
                  <a:pt x="135" y="0"/>
                  <a:pt x="297" y="0"/>
                </a:cubicBezTo>
                <a:cubicBezTo>
                  <a:pt x="467" y="0"/>
                  <a:pt x="601" y="135"/>
                  <a:pt x="601" y="297"/>
                </a:cubicBezTo>
                <a:cubicBezTo>
                  <a:pt x="601" y="467"/>
                  <a:pt x="467" y="601"/>
                  <a:pt x="297" y="601"/>
                </a:cubicBezTo>
                <a:close/>
                <a:moveTo>
                  <a:pt x="297" y="57"/>
                </a:moveTo>
                <a:lnTo>
                  <a:pt x="297" y="57"/>
                </a:lnTo>
                <a:cubicBezTo>
                  <a:pt x="163" y="57"/>
                  <a:pt x="57" y="163"/>
                  <a:pt x="57" y="297"/>
                </a:cubicBezTo>
                <a:cubicBezTo>
                  <a:pt x="57" y="431"/>
                  <a:pt x="163" y="544"/>
                  <a:pt x="297" y="544"/>
                </a:cubicBezTo>
                <a:cubicBezTo>
                  <a:pt x="431" y="544"/>
                  <a:pt x="544" y="431"/>
                  <a:pt x="544" y="297"/>
                </a:cubicBezTo>
                <a:cubicBezTo>
                  <a:pt x="544" y="163"/>
                  <a:pt x="431" y="57"/>
                  <a:pt x="297" y="57"/>
                </a:cubicBezTo>
                <a:close/>
                <a:moveTo>
                  <a:pt x="431" y="241"/>
                </a:moveTo>
                <a:lnTo>
                  <a:pt x="431" y="241"/>
                </a:lnTo>
                <a:cubicBezTo>
                  <a:pt x="283" y="396"/>
                  <a:pt x="283" y="396"/>
                  <a:pt x="283" y="396"/>
                </a:cubicBezTo>
                <a:cubicBezTo>
                  <a:pt x="276" y="403"/>
                  <a:pt x="269" y="403"/>
                  <a:pt x="262" y="403"/>
                </a:cubicBezTo>
                <a:cubicBezTo>
                  <a:pt x="255" y="403"/>
                  <a:pt x="248" y="403"/>
                  <a:pt x="240" y="396"/>
                </a:cubicBezTo>
                <a:cubicBezTo>
                  <a:pt x="156" y="311"/>
                  <a:pt x="156" y="311"/>
                  <a:pt x="156" y="311"/>
                </a:cubicBezTo>
                <a:cubicBezTo>
                  <a:pt x="149" y="304"/>
                  <a:pt x="149" y="297"/>
                  <a:pt x="149" y="290"/>
                </a:cubicBezTo>
                <a:cubicBezTo>
                  <a:pt x="149" y="276"/>
                  <a:pt x="163" y="262"/>
                  <a:pt x="177" y="262"/>
                </a:cubicBezTo>
                <a:cubicBezTo>
                  <a:pt x="184" y="262"/>
                  <a:pt x="191" y="262"/>
                  <a:pt x="198" y="269"/>
                </a:cubicBezTo>
                <a:cubicBezTo>
                  <a:pt x="262" y="333"/>
                  <a:pt x="262" y="333"/>
                  <a:pt x="262" y="333"/>
                </a:cubicBezTo>
                <a:cubicBezTo>
                  <a:pt x="396" y="205"/>
                  <a:pt x="396" y="205"/>
                  <a:pt x="396" y="205"/>
                </a:cubicBezTo>
                <a:cubicBezTo>
                  <a:pt x="396" y="198"/>
                  <a:pt x="403" y="198"/>
                  <a:pt x="410" y="198"/>
                </a:cubicBezTo>
                <a:cubicBezTo>
                  <a:pt x="431" y="198"/>
                  <a:pt x="438" y="205"/>
                  <a:pt x="438" y="226"/>
                </a:cubicBezTo>
                <a:cubicBezTo>
                  <a:pt x="438" y="234"/>
                  <a:pt x="438" y="241"/>
                  <a:pt x="431" y="241"/>
                </a:cubicBezTo>
                <a:close/>
                <a:moveTo>
                  <a:pt x="431" y="198"/>
                </a:moveTo>
                <a:lnTo>
                  <a:pt x="431" y="198"/>
                </a:lnTo>
                <a:close/>
                <a:moveTo>
                  <a:pt x="198" y="431"/>
                </a:moveTo>
                <a:lnTo>
                  <a:pt x="198" y="431"/>
                </a:lnTo>
                <a:close/>
                <a:moveTo>
                  <a:pt x="403" y="431"/>
                </a:moveTo>
                <a:lnTo>
                  <a:pt x="403" y="431"/>
                </a:lnTo>
                <a:close/>
                <a:moveTo>
                  <a:pt x="431" y="403"/>
                </a:moveTo>
                <a:lnTo>
                  <a:pt x="431" y="403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100">
              <a:solidFill>
                <a:srgbClr val="7F7F7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8" name="Google Shape;531;p53">
            <a:extLst>
              <a:ext uri="{FF2B5EF4-FFF2-40B4-BE49-F238E27FC236}">
                <a16:creationId xmlns:a16="http://schemas.microsoft.com/office/drawing/2014/main" id="{AB592349-E390-28AC-A095-16C14051592F}"/>
              </a:ext>
            </a:extLst>
          </p:cNvPr>
          <p:cNvSpPr/>
          <p:nvPr/>
        </p:nvSpPr>
        <p:spPr>
          <a:xfrm>
            <a:off x="7143949" y="4370433"/>
            <a:ext cx="169448" cy="169444"/>
          </a:xfrm>
          <a:custGeom>
            <a:avLst/>
            <a:gdLst/>
            <a:ahLst/>
            <a:cxnLst/>
            <a:rect l="l" t="t" r="r" b="b"/>
            <a:pathLst>
              <a:path w="602" h="602" extrusionOk="0">
                <a:moveTo>
                  <a:pt x="297" y="601"/>
                </a:moveTo>
                <a:lnTo>
                  <a:pt x="297" y="601"/>
                </a:lnTo>
                <a:cubicBezTo>
                  <a:pt x="135" y="601"/>
                  <a:pt x="0" y="467"/>
                  <a:pt x="0" y="297"/>
                </a:cubicBezTo>
                <a:cubicBezTo>
                  <a:pt x="0" y="135"/>
                  <a:pt x="135" y="0"/>
                  <a:pt x="297" y="0"/>
                </a:cubicBezTo>
                <a:cubicBezTo>
                  <a:pt x="467" y="0"/>
                  <a:pt x="601" y="135"/>
                  <a:pt x="601" y="297"/>
                </a:cubicBezTo>
                <a:cubicBezTo>
                  <a:pt x="601" y="467"/>
                  <a:pt x="467" y="601"/>
                  <a:pt x="297" y="601"/>
                </a:cubicBezTo>
                <a:close/>
                <a:moveTo>
                  <a:pt x="297" y="57"/>
                </a:moveTo>
                <a:lnTo>
                  <a:pt x="297" y="57"/>
                </a:lnTo>
                <a:cubicBezTo>
                  <a:pt x="163" y="57"/>
                  <a:pt x="57" y="163"/>
                  <a:pt x="57" y="297"/>
                </a:cubicBezTo>
                <a:cubicBezTo>
                  <a:pt x="57" y="431"/>
                  <a:pt x="163" y="544"/>
                  <a:pt x="297" y="544"/>
                </a:cubicBezTo>
                <a:cubicBezTo>
                  <a:pt x="431" y="544"/>
                  <a:pt x="544" y="431"/>
                  <a:pt x="544" y="297"/>
                </a:cubicBezTo>
                <a:cubicBezTo>
                  <a:pt x="544" y="163"/>
                  <a:pt x="431" y="57"/>
                  <a:pt x="297" y="57"/>
                </a:cubicBezTo>
                <a:close/>
                <a:moveTo>
                  <a:pt x="431" y="241"/>
                </a:moveTo>
                <a:lnTo>
                  <a:pt x="431" y="241"/>
                </a:lnTo>
                <a:cubicBezTo>
                  <a:pt x="283" y="396"/>
                  <a:pt x="283" y="396"/>
                  <a:pt x="283" y="396"/>
                </a:cubicBezTo>
                <a:cubicBezTo>
                  <a:pt x="276" y="403"/>
                  <a:pt x="269" y="403"/>
                  <a:pt x="262" y="403"/>
                </a:cubicBezTo>
                <a:cubicBezTo>
                  <a:pt x="255" y="403"/>
                  <a:pt x="248" y="403"/>
                  <a:pt x="240" y="396"/>
                </a:cubicBezTo>
                <a:cubicBezTo>
                  <a:pt x="156" y="311"/>
                  <a:pt x="156" y="311"/>
                  <a:pt x="156" y="311"/>
                </a:cubicBezTo>
                <a:cubicBezTo>
                  <a:pt x="149" y="304"/>
                  <a:pt x="149" y="297"/>
                  <a:pt x="149" y="290"/>
                </a:cubicBezTo>
                <a:cubicBezTo>
                  <a:pt x="149" y="276"/>
                  <a:pt x="163" y="262"/>
                  <a:pt x="177" y="262"/>
                </a:cubicBezTo>
                <a:cubicBezTo>
                  <a:pt x="184" y="262"/>
                  <a:pt x="191" y="262"/>
                  <a:pt x="198" y="269"/>
                </a:cubicBezTo>
                <a:cubicBezTo>
                  <a:pt x="262" y="333"/>
                  <a:pt x="262" y="333"/>
                  <a:pt x="262" y="333"/>
                </a:cubicBezTo>
                <a:cubicBezTo>
                  <a:pt x="396" y="205"/>
                  <a:pt x="396" y="205"/>
                  <a:pt x="396" y="205"/>
                </a:cubicBezTo>
                <a:cubicBezTo>
                  <a:pt x="396" y="198"/>
                  <a:pt x="403" y="198"/>
                  <a:pt x="410" y="198"/>
                </a:cubicBezTo>
                <a:cubicBezTo>
                  <a:pt x="431" y="198"/>
                  <a:pt x="438" y="205"/>
                  <a:pt x="438" y="226"/>
                </a:cubicBezTo>
                <a:cubicBezTo>
                  <a:pt x="438" y="234"/>
                  <a:pt x="438" y="241"/>
                  <a:pt x="431" y="241"/>
                </a:cubicBezTo>
                <a:close/>
                <a:moveTo>
                  <a:pt x="431" y="198"/>
                </a:moveTo>
                <a:lnTo>
                  <a:pt x="431" y="198"/>
                </a:lnTo>
                <a:close/>
                <a:moveTo>
                  <a:pt x="198" y="431"/>
                </a:moveTo>
                <a:lnTo>
                  <a:pt x="198" y="431"/>
                </a:lnTo>
                <a:close/>
                <a:moveTo>
                  <a:pt x="403" y="431"/>
                </a:moveTo>
                <a:lnTo>
                  <a:pt x="403" y="431"/>
                </a:lnTo>
                <a:close/>
                <a:moveTo>
                  <a:pt x="431" y="403"/>
                </a:moveTo>
                <a:lnTo>
                  <a:pt x="431" y="403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100">
              <a:solidFill>
                <a:srgbClr val="7F7F7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9" name="Google Shape;531;p53">
            <a:extLst>
              <a:ext uri="{FF2B5EF4-FFF2-40B4-BE49-F238E27FC236}">
                <a16:creationId xmlns:a16="http://schemas.microsoft.com/office/drawing/2014/main" id="{1971D9DA-DE4A-2B33-6C8E-F6D1236C429A}"/>
              </a:ext>
            </a:extLst>
          </p:cNvPr>
          <p:cNvSpPr/>
          <p:nvPr/>
        </p:nvSpPr>
        <p:spPr>
          <a:xfrm>
            <a:off x="9471227" y="4370433"/>
            <a:ext cx="169448" cy="169444"/>
          </a:xfrm>
          <a:custGeom>
            <a:avLst/>
            <a:gdLst/>
            <a:ahLst/>
            <a:cxnLst/>
            <a:rect l="l" t="t" r="r" b="b"/>
            <a:pathLst>
              <a:path w="602" h="602" extrusionOk="0">
                <a:moveTo>
                  <a:pt x="297" y="601"/>
                </a:moveTo>
                <a:lnTo>
                  <a:pt x="297" y="601"/>
                </a:lnTo>
                <a:cubicBezTo>
                  <a:pt x="135" y="601"/>
                  <a:pt x="0" y="467"/>
                  <a:pt x="0" y="297"/>
                </a:cubicBezTo>
                <a:cubicBezTo>
                  <a:pt x="0" y="135"/>
                  <a:pt x="135" y="0"/>
                  <a:pt x="297" y="0"/>
                </a:cubicBezTo>
                <a:cubicBezTo>
                  <a:pt x="467" y="0"/>
                  <a:pt x="601" y="135"/>
                  <a:pt x="601" y="297"/>
                </a:cubicBezTo>
                <a:cubicBezTo>
                  <a:pt x="601" y="467"/>
                  <a:pt x="467" y="601"/>
                  <a:pt x="297" y="601"/>
                </a:cubicBezTo>
                <a:close/>
                <a:moveTo>
                  <a:pt x="297" y="57"/>
                </a:moveTo>
                <a:lnTo>
                  <a:pt x="297" y="57"/>
                </a:lnTo>
                <a:cubicBezTo>
                  <a:pt x="163" y="57"/>
                  <a:pt x="57" y="163"/>
                  <a:pt x="57" y="297"/>
                </a:cubicBezTo>
                <a:cubicBezTo>
                  <a:pt x="57" y="431"/>
                  <a:pt x="163" y="544"/>
                  <a:pt x="297" y="544"/>
                </a:cubicBezTo>
                <a:cubicBezTo>
                  <a:pt x="431" y="544"/>
                  <a:pt x="544" y="431"/>
                  <a:pt x="544" y="297"/>
                </a:cubicBezTo>
                <a:cubicBezTo>
                  <a:pt x="544" y="163"/>
                  <a:pt x="431" y="57"/>
                  <a:pt x="297" y="57"/>
                </a:cubicBezTo>
                <a:close/>
                <a:moveTo>
                  <a:pt x="431" y="241"/>
                </a:moveTo>
                <a:lnTo>
                  <a:pt x="431" y="241"/>
                </a:lnTo>
                <a:cubicBezTo>
                  <a:pt x="283" y="396"/>
                  <a:pt x="283" y="396"/>
                  <a:pt x="283" y="396"/>
                </a:cubicBezTo>
                <a:cubicBezTo>
                  <a:pt x="276" y="403"/>
                  <a:pt x="269" y="403"/>
                  <a:pt x="262" y="403"/>
                </a:cubicBezTo>
                <a:cubicBezTo>
                  <a:pt x="255" y="403"/>
                  <a:pt x="248" y="403"/>
                  <a:pt x="240" y="396"/>
                </a:cubicBezTo>
                <a:cubicBezTo>
                  <a:pt x="156" y="311"/>
                  <a:pt x="156" y="311"/>
                  <a:pt x="156" y="311"/>
                </a:cubicBezTo>
                <a:cubicBezTo>
                  <a:pt x="149" y="304"/>
                  <a:pt x="149" y="297"/>
                  <a:pt x="149" y="290"/>
                </a:cubicBezTo>
                <a:cubicBezTo>
                  <a:pt x="149" y="276"/>
                  <a:pt x="163" y="262"/>
                  <a:pt x="177" y="262"/>
                </a:cubicBezTo>
                <a:cubicBezTo>
                  <a:pt x="184" y="262"/>
                  <a:pt x="191" y="262"/>
                  <a:pt x="198" y="269"/>
                </a:cubicBezTo>
                <a:cubicBezTo>
                  <a:pt x="262" y="333"/>
                  <a:pt x="262" y="333"/>
                  <a:pt x="262" y="333"/>
                </a:cubicBezTo>
                <a:cubicBezTo>
                  <a:pt x="396" y="205"/>
                  <a:pt x="396" y="205"/>
                  <a:pt x="396" y="205"/>
                </a:cubicBezTo>
                <a:cubicBezTo>
                  <a:pt x="396" y="198"/>
                  <a:pt x="403" y="198"/>
                  <a:pt x="410" y="198"/>
                </a:cubicBezTo>
                <a:cubicBezTo>
                  <a:pt x="431" y="198"/>
                  <a:pt x="438" y="205"/>
                  <a:pt x="438" y="226"/>
                </a:cubicBezTo>
                <a:cubicBezTo>
                  <a:pt x="438" y="234"/>
                  <a:pt x="438" y="241"/>
                  <a:pt x="431" y="241"/>
                </a:cubicBezTo>
                <a:close/>
                <a:moveTo>
                  <a:pt x="431" y="198"/>
                </a:moveTo>
                <a:lnTo>
                  <a:pt x="431" y="198"/>
                </a:lnTo>
                <a:close/>
                <a:moveTo>
                  <a:pt x="198" y="431"/>
                </a:moveTo>
                <a:lnTo>
                  <a:pt x="198" y="431"/>
                </a:lnTo>
                <a:close/>
                <a:moveTo>
                  <a:pt x="403" y="431"/>
                </a:moveTo>
                <a:lnTo>
                  <a:pt x="403" y="431"/>
                </a:lnTo>
                <a:close/>
                <a:moveTo>
                  <a:pt x="431" y="403"/>
                </a:moveTo>
                <a:lnTo>
                  <a:pt x="431" y="403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100">
              <a:solidFill>
                <a:srgbClr val="7F7F7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0" name="Google Shape;531;p53">
            <a:extLst>
              <a:ext uri="{FF2B5EF4-FFF2-40B4-BE49-F238E27FC236}">
                <a16:creationId xmlns:a16="http://schemas.microsoft.com/office/drawing/2014/main" id="{A0000742-7EEF-4023-793E-B3733D8A4E52}"/>
              </a:ext>
            </a:extLst>
          </p:cNvPr>
          <p:cNvSpPr/>
          <p:nvPr/>
        </p:nvSpPr>
        <p:spPr>
          <a:xfrm>
            <a:off x="9471227" y="4818298"/>
            <a:ext cx="169448" cy="169444"/>
          </a:xfrm>
          <a:custGeom>
            <a:avLst/>
            <a:gdLst/>
            <a:ahLst/>
            <a:cxnLst/>
            <a:rect l="l" t="t" r="r" b="b"/>
            <a:pathLst>
              <a:path w="602" h="602" extrusionOk="0">
                <a:moveTo>
                  <a:pt x="297" y="601"/>
                </a:moveTo>
                <a:lnTo>
                  <a:pt x="297" y="601"/>
                </a:lnTo>
                <a:cubicBezTo>
                  <a:pt x="135" y="601"/>
                  <a:pt x="0" y="467"/>
                  <a:pt x="0" y="297"/>
                </a:cubicBezTo>
                <a:cubicBezTo>
                  <a:pt x="0" y="135"/>
                  <a:pt x="135" y="0"/>
                  <a:pt x="297" y="0"/>
                </a:cubicBezTo>
                <a:cubicBezTo>
                  <a:pt x="467" y="0"/>
                  <a:pt x="601" y="135"/>
                  <a:pt x="601" y="297"/>
                </a:cubicBezTo>
                <a:cubicBezTo>
                  <a:pt x="601" y="467"/>
                  <a:pt x="467" y="601"/>
                  <a:pt x="297" y="601"/>
                </a:cubicBezTo>
                <a:close/>
                <a:moveTo>
                  <a:pt x="297" y="57"/>
                </a:moveTo>
                <a:lnTo>
                  <a:pt x="297" y="57"/>
                </a:lnTo>
                <a:cubicBezTo>
                  <a:pt x="163" y="57"/>
                  <a:pt x="57" y="163"/>
                  <a:pt x="57" y="297"/>
                </a:cubicBezTo>
                <a:cubicBezTo>
                  <a:pt x="57" y="431"/>
                  <a:pt x="163" y="544"/>
                  <a:pt x="297" y="544"/>
                </a:cubicBezTo>
                <a:cubicBezTo>
                  <a:pt x="431" y="544"/>
                  <a:pt x="544" y="431"/>
                  <a:pt x="544" y="297"/>
                </a:cubicBezTo>
                <a:cubicBezTo>
                  <a:pt x="544" y="163"/>
                  <a:pt x="431" y="57"/>
                  <a:pt x="297" y="57"/>
                </a:cubicBezTo>
                <a:close/>
                <a:moveTo>
                  <a:pt x="431" y="241"/>
                </a:moveTo>
                <a:lnTo>
                  <a:pt x="431" y="241"/>
                </a:lnTo>
                <a:cubicBezTo>
                  <a:pt x="283" y="396"/>
                  <a:pt x="283" y="396"/>
                  <a:pt x="283" y="396"/>
                </a:cubicBezTo>
                <a:cubicBezTo>
                  <a:pt x="276" y="403"/>
                  <a:pt x="269" y="403"/>
                  <a:pt x="262" y="403"/>
                </a:cubicBezTo>
                <a:cubicBezTo>
                  <a:pt x="255" y="403"/>
                  <a:pt x="248" y="403"/>
                  <a:pt x="240" y="396"/>
                </a:cubicBezTo>
                <a:cubicBezTo>
                  <a:pt x="156" y="311"/>
                  <a:pt x="156" y="311"/>
                  <a:pt x="156" y="311"/>
                </a:cubicBezTo>
                <a:cubicBezTo>
                  <a:pt x="149" y="304"/>
                  <a:pt x="149" y="297"/>
                  <a:pt x="149" y="290"/>
                </a:cubicBezTo>
                <a:cubicBezTo>
                  <a:pt x="149" y="276"/>
                  <a:pt x="163" y="262"/>
                  <a:pt x="177" y="262"/>
                </a:cubicBezTo>
                <a:cubicBezTo>
                  <a:pt x="184" y="262"/>
                  <a:pt x="191" y="262"/>
                  <a:pt x="198" y="269"/>
                </a:cubicBezTo>
                <a:cubicBezTo>
                  <a:pt x="262" y="333"/>
                  <a:pt x="262" y="333"/>
                  <a:pt x="262" y="333"/>
                </a:cubicBezTo>
                <a:cubicBezTo>
                  <a:pt x="396" y="205"/>
                  <a:pt x="396" y="205"/>
                  <a:pt x="396" y="205"/>
                </a:cubicBezTo>
                <a:cubicBezTo>
                  <a:pt x="396" y="198"/>
                  <a:pt x="403" y="198"/>
                  <a:pt x="410" y="198"/>
                </a:cubicBezTo>
                <a:cubicBezTo>
                  <a:pt x="431" y="198"/>
                  <a:pt x="438" y="205"/>
                  <a:pt x="438" y="226"/>
                </a:cubicBezTo>
                <a:cubicBezTo>
                  <a:pt x="438" y="234"/>
                  <a:pt x="438" y="241"/>
                  <a:pt x="431" y="241"/>
                </a:cubicBezTo>
                <a:close/>
                <a:moveTo>
                  <a:pt x="431" y="198"/>
                </a:moveTo>
                <a:lnTo>
                  <a:pt x="431" y="198"/>
                </a:lnTo>
                <a:close/>
                <a:moveTo>
                  <a:pt x="198" y="431"/>
                </a:moveTo>
                <a:lnTo>
                  <a:pt x="198" y="431"/>
                </a:lnTo>
                <a:close/>
                <a:moveTo>
                  <a:pt x="403" y="431"/>
                </a:moveTo>
                <a:lnTo>
                  <a:pt x="403" y="431"/>
                </a:lnTo>
                <a:close/>
                <a:moveTo>
                  <a:pt x="431" y="403"/>
                </a:moveTo>
                <a:lnTo>
                  <a:pt x="431" y="403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100">
              <a:solidFill>
                <a:srgbClr val="7F7F7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98406369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E0435D40-49DE-E2F9-CCBC-BEE31BA49327}"/>
              </a:ext>
            </a:extLst>
          </p:cNvPr>
          <p:cNvSpPr/>
          <p:nvPr/>
        </p:nvSpPr>
        <p:spPr>
          <a:xfrm>
            <a:off x="1535502" y="1604513"/>
            <a:ext cx="2226437" cy="49170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C6B0CFE9-D73E-7348-B806-49D7131AD037}"/>
              </a:ext>
            </a:extLst>
          </p:cNvPr>
          <p:cNvSpPr/>
          <p:nvPr/>
        </p:nvSpPr>
        <p:spPr>
          <a:xfrm>
            <a:off x="3841356" y="1604513"/>
            <a:ext cx="2226437" cy="49170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27CBA40-AD11-6430-7BCC-8C86974C1AAE}"/>
              </a:ext>
            </a:extLst>
          </p:cNvPr>
          <p:cNvSpPr/>
          <p:nvPr/>
        </p:nvSpPr>
        <p:spPr>
          <a:xfrm>
            <a:off x="6147211" y="1604513"/>
            <a:ext cx="2226437" cy="49170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FA38925C-99C5-5671-E721-E358C345C244}"/>
              </a:ext>
            </a:extLst>
          </p:cNvPr>
          <p:cNvSpPr/>
          <p:nvPr/>
        </p:nvSpPr>
        <p:spPr>
          <a:xfrm>
            <a:off x="8453065" y="1604513"/>
            <a:ext cx="2226437" cy="49170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8D5D8AD8-7A90-6CC9-B421-0EA4BFD3B0BB}"/>
              </a:ext>
            </a:extLst>
          </p:cNvPr>
          <p:cNvCxnSpPr>
            <a:cxnSpLocks/>
          </p:cNvCxnSpPr>
          <p:nvPr/>
        </p:nvCxnSpPr>
        <p:spPr>
          <a:xfrm>
            <a:off x="1535502" y="2708694"/>
            <a:ext cx="9144000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7A24D5DE-6C4F-6676-AA2F-456B99C5AFB0}"/>
              </a:ext>
            </a:extLst>
          </p:cNvPr>
          <p:cNvCxnSpPr>
            <a:cxnSpLocks/>
          </p:cNvCxnSpPr>
          <p:nvPr/>
        </p:nvCxnSpPr>
        <p:spPr>
          <a:xfrm>
            <a:off x="1535500" y="3200400"/>
            <a:ext cx="9144002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32B68FDE-B1DB-DB16-364E-44D95D8199C0}"/>
              </a:ext>
            </a:extLst>
          </p:cNvPr>
          <p:cNvCxnSpPr>
            <a:cxnSpLocks/>
          </p:cNvCxnSpPr>
          <p:nvPr/>
        </p:nvCxnSpPr>
        <p:spPr>
          <a:xfrm>
            <a:off x="1535499" y="3692106"/>
            <a:ext cx="9144003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B93615A3-B09F-5F31-4762-DC8797157635}"/>
              </a:ext>
            </a:extLst>
          </p:cNvPr>
          <p:cNvCxnSpPr>
            <a:cxnSpLocks/>
          </p:cNvCxnSpPr>
          <p:nvPr/>
        </p:nvCxnSpPr>
        <p:spPr>
          <a:xfrm>
            <a:off x="1535499" y="4183811"/>
            <a:ext cx="9144003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409D3F04-14C4-F514-E9F6-36F92F548A62}"/>
              </a:ext>
            </a:extLst>
          </p:cNvPr>
          <p:cNvCxnSpPr>
            <a:cxnSpLocks/>
          </p:cNvCxnSpPr>
          <p:nvPr/>
        </p:nvCxnSpPr>
        <p:spPr>
          <a:xfrm>
            <a:off x="1535498" y="4675516"/>
            <a:ext cx="9144004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BF489A81-E585-A09F-DD63-5B9F0ED305FB}"/>
              </a:ext>
            </a:extLst>
          </p:cNvPr>
          <p:cNvCxnSpPr>
            <a:cxnSpLocks/>
          </p:cNvCxnSpPr>
          <p:nvPr/>
        </p:nvCxnSpPr>
        <p:spPr>
          <a:xfrm>
            <a:off x="1535497" y="5167221"/>
            <a:ext cx="9144005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A5D85C72-4551-BC3E-7652-DC39BCFEB170}"/>
              </a:ext>
            </a:extLst>
          </p:cNvPr>
          <p:cNvSpPr txBox="1"/>
          <p:nvPr/>
        </p:nvSpPr>
        <p:spPr>
          <a:xfrm>
            <a:off x="3033262" y="569522"/>
            <a:ext cx="6141379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3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Table Infographic</a:t>
            </a:r>
          </a:p>
        </p:txBody>
      </p:sp>
      <p:sp>
        <p:nvSpPr>
          <p:cNvPr id="31" name="Rectangle: Rounded Corners 30">
            <a:extLst>
              <a:ext uri="{FF2B5EF4-FFF2-40B4-BE49-F238E27FC236}">
                <a16:creationId xmlns:a16="http://schemas.microsoft.com/office/drawing/2014/main" id="{6C1311CA-99AB-E156-B40C-528A145A5444}"/>
              </a:ext>
            </a:extLst>
          </p:cNvPr>
          <p:cNvSpPr/>
          <p:nvPr/>
        </p:nvSpPr>
        <p:spPr>
          <a:xfrm>
            <a:off x="2209343" y="5391537"/>
            <a:ext cx="878752" cy="300571"/>
          </a:xfrm>
          <a:prstGeom prst="roundRect">
            <a:avLst>
              <a:gd name="adj" fmla="val 17668"/>
            </a:avLst>
          </a:prstGeom>
          <a:solidFill>
            <a:schemeClr val="bg1">
              <a:lumMod val="75000"/>
            </a:schemeClr>
          </a:solidFill>
          <a:ln w="222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30000"/>
              </a:lnSpc>
            </a:pPr>
            <a:r>
              <a:rPr lang="en-US" sz="1100" b="1" dirty="0">
                <a:solidFill>
                  <a:schemeClr val="bg1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Buy</a:t>
            </a:r>
          </a:p>
        </p:txBody>
      </p:sp>
      <p:sp>
        <p:nvSpPr>
          <p:cNvPr id="32" name="Google Shape;531;p53">
            <a:extLst>
              <a:ext uri="{FF2B5EF4-FFF2-40B4-BE49-F238E27FC236}">
                <a16:creationId xmlns:a16="http://schemas.microsoft.com/office/drawing/2014/main" id="{B6FF4A8C-CDD6-9E94-C266-FEB79E2D9B85}"/>
              </a:ext>
            </a:extLst>
          </p:cNvPr>
          <p:cNvSpPr/>
          <p:nvPr/>
        </p:nvSpPr>
        <p:spPr>
          <a:xfrm>
            <a:off x="4143690" y="2317734"/>
            <a:ext cx="169448" cy="169444"/>
          </a:xfrm>
          <a:custGeom>
            <a:avLst/>
            <a:gdLst/>
            <a:ahLst/>
            <a:cxnLst/>
            <a:rect l="l" t="t" r="r" b="b"/>
            <a:pathLst>
              <a:path w="602" h="602" extrusionOk="0">
                <a:moveTo>
                  <a:pt x="297" y="601"/>
                </a:moveTo>
                <a:lnTo>
                  <a:pt x="297" y="601"/>
                </a:lnTo>
                <a:cubicBezTo>
                  <a:pt x="135" y="601"/>
                  <a:pt x="0" y="467"/>
                  <a:pt x="0" y="297"/>
                </a:cubicBezTo>
                <a:cubicBezTo>
                  <a:pt x="0" y="135"/>
                  <a:pt x="135" y="0"/>
                  <a:pt x="297" y="0"/>
                </a:cubicBezTo>
                <a:cubicBezTo>
                  <a:pt x="467" y="0"/>
                  <a:pt x="601" y="135"/>
                  <a:pt x="601" y="297"/>
                </a:cubicBezTo>
                <a:cubicBezTo>
                  <a:pt x="601" y="467"/>
                  <a:pt x="467" y="601"/>
                  <a:pt x="297" y="601"/>
                </a:cubicBezTo>
                <a:close/>
                <a:moveTo>
                  <a:pt x="297" y="57"/>
                </a:moveTo>
                <a:lnTo>
                  <a:pt x="297" y="57"/>
                </a:lnTo>
                <a:cubicBezTo>
                  <a:pt x="163" y="57"/>
                  <a:pt x="57" y="163"/>
                  <a:pt x="57" y="297"/>
                </a:cubicBezTo>
                <a:cubicBezTo>
                  <a:pt x="57" y="431"/>
                  <a:pt x="163" y="544"/>
                  <a:pt x="297" y="544"/>
                </a:cubicBezTo>
                <a:cubicBezTo>
                  <a:pt x="431" y="544"/>
                  <a:pt x="544" y="431"/>
                  <a:pt x="544" y="297"/>
                </a:cubicBezTo>
                <a:cubicBezTo>
                  <a:pt x="544" y="163"/>
                  <a:pt x="431" y="57"/>
                  <a:pt x="297" y="57"/>
                </a:cubicBezTo>
                <a:close/>
                <a:moveTo>
                  <a:pt x="431" y="241"/>
                </a:moveTo>
                <a:lnTo>
                  <a:pt x="431" y="241"/>
                </a:lnTo>
                <a:cubicBezTo>
                  <a:pt x="283" y="396"/>
                  <a:pt x="283" y="396"/>
                  <a:pt x="283" y="396"/>
                </a:cubicBezTo>
                <a:cubicBezTo>
                  <a:pt x="276" y="403"/>
                  <a:pt x="269" y="403"/>
                  <a:pt x="262" y="403"/>
                </a:cubicBezTo>
                <a:cubicBezTo>
                  <a:pt x="255" y="403"/>
                  <a:pt x="248" y="403"/>
                  <a:pt x="240" y="396"/>
                </a:cubicBezTo>
                <a:cubicBezTo>
                  <a:pt x="156" y="311"/>
                  <a:pt x="156" y="311"/>
                  <a:pt x="156" y="311"/>
                </a:cubicBezTo>
                <a:cubicBezTo>
                  <a:pt x="149" y="304"/>
                  <a:pt x="149" y="297"/>
                  <a:pt x="149" y="290"/>
                </a:cubicBezTo>
                <a:cubicBezTo>
                  <a:pt x="149" y="276"/>
                  <a:pt x="163" y="262"/>
                  <a:pt x="177" y="262"/>
                </a:cubicBezTo>
                <a:cubicBezTo>
                  <a:pt x="184" y="262"/>
                  <a:pt x="191" y="262"/>
                  <a:pt x="198" y="269"/>
                </a:cubicBezTo>
                <a:cubicBezTo>
                  <a:pt x="262" y="333"/>
                  <a:pt x="262" y="333"/>
                  <a:pt x="262" y="333"/>
                </a:cubicBezTo>
                <a:cubicBezTo>
                  <a:pt x="396" y="205"/>
                  <a:pt x="396" y="205"/>
                  <a:pt x="396" y="205"/>
                </a:cubicBezTo>
                <a:cubicBezTo>
                  <a:pt x="396" y="198"/>
                  <a:pt x="403" y="198"/>
                  <a:pt x="410" y="198"/>
                </a:cubicBezTo>
                <a:cubicBezTo>
                  <a:pt x="431" y="198"/>
                  <a:pt x="438" y="205"/>
                  <a:pt x="438" y="226"/>
                </a:cubicBezTo>
                <a:cubicBezTo>
                  <a:pt x="438" y="234"/>
                  <a:pt x="438" y="241"/>
                  <a:pt x="431" y="241"/>
                </a:cubicBezTo>
                <a:close/>
                <a:moveTo>
                  <a:pt x="431" y="198"/>
                </a:moveTo>
                <a:lnTo>
                  <a:pt x="431" y="198"/>
                </a:lnTo>
                <a:close/>
                <a:moveTo>
                  <a:pt x="198" y="431"/>
                </a:moveTo>
                <a:lnTo>
                  <a:pt x="198" y="431"/>
                </a:lnTo>
                <a:close/>
                <a:moveTo>
                  <a:pt x="403" y="431"/>
                </a:moveTo>
                <a:lnTo>
                  <a:pt x="403" y="431"/>
                </a:lnTo>
                <a:close/>
                <a:moveTo>
                  <a:pt x="431" y="403"/>
                </a:moveTo>
                <a:lnTo>
                  <a:pt x="431" y="403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100">
              <a:solidFill>
                <a:srgbClr val="7F7F7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3" name="Google Shape;531;p53">
            <a:extLst>
              <a:ext uri="{FF2B5EF4-FFF2-40B4-BE49-F238E27FC236}">
                <a16:creationId xmlns:a16="http://schemas.microsoft.com/office/drawing/2014/main" id="{11397393-8423-A355-6AC7-A814A957E536}"/>
              </a:ext>
            </a:extLst>
          </p:cNvPr>
          <p:cNvSpPr/>
          <p:nvPr/>
        </p:nvSpPr>
        <p:spPr>
          <a:xfrm>
            <a:off x="4143690" y="2881864"/>
            <a:ext cx="169448" cy="169444"/>
          </a:xfrm>
          <a:custGeom>
            <a:avLst/>
            <a:gdLst/>
            <a:ahLst/>
            <a:cxnLst/>
            <a:rect l="l" t="t" r="r" b="b"/>
            <a:pathLst>
              <a:path w="602" h="602" extrusionOk="0">
                <a:moveTo>
                  <a:pt x="297" y="601"/>
                </a:moveTo>
                <a:lnTo>
                  <a:pt x="297" y="601"/>
                </a:lnTo>
                <a:cubicBezTo>
                  <a:pt x="135" y="601"/>
                  <a:pt x="0" y="467"/>
                  <a:pt x="0" y="297"/>
                </a:cubicBezTo>
                <a:cubicBezTo>
                  <a:pt x="0" y="135"/>
                  <a:pt x="135" y="0"/>
                  <a:pt x="297" y="0"/>
                </a:cubicBezTo>
                <a:cubicBezTo>
                  <a:pt x="467" y="0"/>
                  <a:pt x="601" y="135"/>
                  <a:pt x="601" y="297"/>
                </a:cubicBezTo>
                <a:cubicBezTo>
                  <a:pt x="601" y="467"/>
                  <a:pt x="467" y="601"/>
                  <a:pt x="297" y="601"/>
                </a:cubicBezTo>
                <a:close/>
                <a:moveTo>
                  <a:pt x="297" y="57"/>
                </a:moveTo>
                <a:lnTo>
                  <a:pt x="297" y="57"/>
                </a:lnTo>
                <a:cubicBezTo>
                  <a:pt x="163" y="57"/>
                  <a:pt x="57" y="163"/>
                  <a:pt x="57" y="297"/>
                </a:cubicBezTo>
                <a:cubicBezTo>
                  <a:pt x="57" y="431"/>
                  <a:pt x="163" y="544"/>
                  <a:pt x="297" y="544"/>
                </a:cubicBezTo>
                <a:cubicBezTo>
                  <a:pt x="431" y="544"/>
                  <a:pt x="544" y="431"/>
                  <a:pt x="544" y="297"/>
                </a:cubicBezTo>
                <a:cubicBezTo>
                  <a:pt x="544" y="163"/>
                  <a:pt x="431" y="57"/>
                  <a:pt x="297" y="57"/>
                </a:cubicBezTo>
                <a:close/>
                <a:moveTo>
                  <a:pt x="431" y="241"/>
                </a:moveTo>
                <a:lnTo>
                  <a:pt x="431" y="241"/>
                </a:lnTo>
                <a:cubicBezTo>
                  <a:pt x="283" y="396"/>
                  <a:pt x="283" y="396"/>
                  <a:pt x="283" y="396"/>
                </a:cubicBezTo>
                <a:cubicBezTo>
                  <a:pt x="276" y="403"/>
                  <a:pt x="269" y="403"/>
                  <a:pt x="262" y="403"/>
                </a:cubicBezTo>
                <a:cubicBezTo>
                  <a:pt x="255" y="403"/>
                  <a:pt x="248" y="403"/>
                  <a:pt x="240" y="396"/>
                </a:cubicBezTo>
                <a:cubicBezTo>
                  <a:pt x="156" y="311"/>
                  <a:pt x="156" y="311"/>
                  <a:pt x="156" y="311"/>
                </a:cubicBezTo>
                <a:cubicBezTo>
                  <a:pt x="149" y="304"/>
                  <a:pt x="149" y="297"/>
                  <a:pt x="149" y="290"/>
                </a:cubicBezTo>
                <a:cubicBezTo>
                  <a:pt x="149" y="276"/>
                  <a:pt x="163" y="262"/>
                  <a:pt x="177" y="262"/>
                </a:cubicBezTo>
                <a:cubicBezTo>
                  <a:pt x="184" y="262"/>
                  <a:pt x="191" y="262"/>
                  <a:pt x="198" y="269"/>
                </a:cubicBezTo>
                <a:cubicBezTo>
                  <a:pt x="262" y="333"/>
                  <a:pt x="262" y="333"/>
                  <a:pt x="262" y="333"/>
                </a:cubicBezTo>
                <a:cubicBezTo>
                  <a:pt x="396" y="205"/>
                  <a:pt x="396" y="205"/>
                  <a:pt x="396" y="205"/>
                </a:cubicBezTo>
                <a:cubicBezTo>
                  <a:pt x="396" y="198"/>
                  <a:pt x="403" y="198"/>
                  <a:pt x="410" y="198"/>
                </a:cubicBezTo>
                <a:cubicBezTo>
                  <a:pt x="431" y="198"/>
                  <a:pt x="438" y="205"/>
                  <a:pt x="438" y="226"/>
                </a:cubicBezTo>
                <a:cubicBezTo>
                  <a:pt x="438" y="234"/>
                  <a:pt x="438" y="241"/>
                  <a:pt x="431" y="241"/>
                </a:cubicBezTo>
                <a:close/>
                <a:moveTo>
                  <a:pt x="431" y="198"/>
                </a:moveTo>
                <a:lnTo>
                  <a:pt x="431" y="198"/>
                </a:lnTo>
                <a:close/>
                <a:moveTo>
                  <a:pt x="198" y="431"/>
                </a:moveTo>
                <a:lnTo>
                  <a:pt x="198" y="431"/>
                </a:lnTo>
                <a:close/>
                <a:moveTo>
                  <a:pt x="403" y="431"/>
                </a:moveTo>
                <a:lnTo>
                  <a:pt x="403" y="431"/>
                </a:lnTo>
                <a:close/>
                <a:moveTo>
                  <a:pt x="431" y="403"/>
                </a:moveTo>
                <a:lnTo>
                  <a:pt x="431" y="403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100">
              <a:solidFill>
                <a:srgbClr val="7F7F7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4" name="Google Shape;531;p53">
            <a:extLst>
              <a:ext uri="{FF2B5EF4-FFF2-40B4-BE49-F238E27FC236}">
                <a16:creationId xmlns:a16="http://schemas.microsoft.com/office/drawing/2014/main" id="{61F8F5F0-39FD-51B4-4077-2E9AF1A83F09}"/>
              </a:ext>
            </a:extLst>
          </p:cNvPr>
          <p:cNvSpPr/>
          <p:nvPr/>
        </p:nvSpPr>
        <p:spPr>
          <a:xfrm>
            <a:off x="4143690" y="3385249"/>
            <a:ext cx="169448" cy="169444"/>
          </a:xfrm>
          <a:custGeom>
            <a:avLst/>
            <a:gdLst/>
            <a:ahLst/>
            <a:cxnLst/>
            <a:rect l="l" t="t" r="r" b="b"/>
            <a:pathLst>
              <a:path w="602" h="602" extrusionOk="0">
                <a:moveTo>
                  <a:pt x="297" y="601"/>
                </a:moveTo>
                <a:lnTo>
                  <a:pt x="297" y="601"/>
                </a:lnTo>
                <a:cubicBezTo>
                  <a:pt x="135" y="601"/>
                  <a:pt x="0" y="467"/>
                  <a:pt x="0" y="297"/>
                </a:cubicBezTo>
                <a:cubicBezTo>
                  <a:pt x="0" y="135"/>
                  <a:pt x="135" y="0"/>
                  <a:pt x="297" y="0"/>
                </a:cubicBezTo>
                <a:cubicBezTo>
                  <a:pt x="467" y="0"/>
                  <a:pt x="601" y="135"/>
                  <a:pt x="601" y="297"/>
                </a:cubicBezTo>
                <a:cubicBezTo>
                  <a:pt x="601" y="467"/>
                  <a:pt x="467" y="601"/>
                  <a:pt x="297" y="601"/>
                </a:cubicBezTo>
                <a:close/>
                <a:moveTo>
                  <a:pt x="297" y="57"/>
                </a:moveTo>
                <a:lnTo>
                  <a:pt x="297" y="57"/>
                </a:lnTo>
                <a:cubicBezTo>
                  <a:pt x="163" y="57"/>
                  <a:pt x="57" y="163"/>
                  <a:pt x="57" y="297"/>
                </a:cubicBezTo>
                <a:cubicBezTo>
                  <a:pt x="57" y="431"/>
                  <a:pt x="163" y="544"/>
                  <a:pt x="297" y="544"/>
                </a:cubicBezTo>
                <a:cubicBezTo>
                  <a:pt x="431" y="544"/>
                  <a:pt x="544" y="431"/>
                  <a:pt x="544" y="297"/>
                </a:cubicBezTo>
                <a:cubicBezTo>
                  <a:pt x="544" y="163"/>
                  <a:pt x="431" y="57"/>
                  <a:pt x="297" y="57"/>
                </a:cubicBezTo>
                <a:close/>
                <a:moveTo>
                  <a:pt x="431" y="241"/>
                </a:moveTo>
                <a:lnTo>
                  <a:pt x="431" y="241"/>
                </a:lnTo>
                <a:cubicBezTo>
                  <a:pt x="283" y="396"/>
                  <a:pt x="283" y="396"/>
                  <a:pt x="283" y="396"/>
                </a:cubicBezTo>
                <a:cubicBezTo>
                  <a:pt x="276" y="403"/>
                  <a:pt x="269" y="403"/>
                  <a:pt x="262" y="403"/>
                </a:cubicBezTo>
                <a:cubicBezTo>
                  <a:pt x="255" y="403"/>
                  <a:pt x="248" y="403"/>
                  <a:pt x="240" y="396"/>
                </a:cubicBezTo>
                <a:cubicBezTo>
                  <a:pt x="156" y="311"/>
                  <a:pt x="156" y="311"/>
                  <a:pt x="156" y="311"/>
                </a:cubicBezTo>
                <a:cubicBezTo>
                  <a:pt x="149" y="304"/>
                  <a:pt x="149" y="297"/>
                  <a:pt x="149" y="290"/>
                </a:cubicBezTo>
                <a:cubicBezTo>
                  <a:pt x="149" y="276"/>
                  <a:pt x="163" y="262"/>
                  <a:pt x="177" y="262"/>
                </a:cubicBezTo>
                <a:cubicBezTo>
                  <a:pt x="184" y="262"/>
                  <a:pt x="191" y="262"/>
                  <a:pt x="198" y="269"/>
                </a:cubicBezTo>
                <a:cubicBezTo>
                  <a:pt x="262" y="333"/>
                  <a:pt x="262" y="333"/>
                  <a:pt x="262" y="333"/>
                </a:cubicBezTo>
                <a:cubicBezTo>
                  <a:pt x="396" y="205"/>
                  <a:pt x="396" y="205"/>
                  <a:pt x="396" y="205"/>
                </a:cubicBezTo>
                <a:cubicBezTo>
                  <a:pt x="396" y="198"/>
                  <a:pt x="403" y="198"/>
                  <a:pt x="410" y="198"/>
                </a:cubicBezTo>
                <a:cubicBezTo>
                  <a:pt x="431" y="198"/>
                  <a:pt x="438" y="205"/>
                  <a:pt x="438" y="226"/>
                </a:cubicBezTo>
                <a:cubicBezTo>
                  <a:pt x="438" y="234"/>
                  <a:pt x="438" y="241"/>
                  <a:pt x="431" y="241"/>
                </a:cubicBezTo>
                <a:close/>
                <a:moveTo>
                  <a:pt x="431" y="198"/>
                </a:moveTo>
                <a:lnTo>
                  <a:pt x="431" y="198"/>
                </a:lnTo>
                <a:close/>
                <a:moveTo>
                  <a:pt x="198" y="431"/>
                </a:moveTo>
                <a:lnTo>
                  <a:pt x="198" y="431"/>
                </a:lnTo>
                <a:close/>
                <a:moveTo>
                  <a:pt x="403" y="431"/>
                </a:moveTo>
                <a:lnTo>
                  <a:pt x="403" y="431"/>
                </a:lnTo>
                <a:close/>
                <a:moveTo>
                  <a:pt x="431" y="403"/>
                </a:moveTo>
                <a:lnTo>
                  <a:pt x="431" y="403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100">
              <a:solidFill>
                <a:srgbClr val="7F7F7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E6380348-1DE9-2BD1-F5EE-CFEFBD6C4F11}"/>
              </a:ext>
            </a:extLst>
          </p:cNvPr>
          <p:cNvGrpSpPr/>
          <p:nvPr/>
        </p:nvGrpSpPr>
        <p:grpSpPr>
          <a:xfrm>
            <a:off x="4143690" y="4382746"/>
            <a:ext cx="169448" cy="169448"/>
            <a:chOff x="1784839" y="5679831"/>
            <a:chExt cx="263770" cy="263770"/>
          </a:xfrm>
          <a:solidFill>
            <a:schemeClr val="bg1">
              <a:lumMod val="75000"/>
            </a:schemeClr>
          </a:solidFill>
        </p:grpSpPr>
        <p:sp>
          <p:nvSpPr>
            <p:cNvPr id="36" name="Circle: Hollow 35">
              <a:extLst>
                <a:ext uri="{FF2B5EF4-FFF2-40B4-BE49-F238E27FC236}">
                  <a16:creationId xmlns:a16="http://schemas.microsoft.com/office/drawing/2014/main" id="{14E5A207-39A2-4998-DCC0-CABDA71BCA3D}"/>
                </a:ext>
              </a:extLst>
            </p:cNvPr>
            <p:cNvSpPr/>
            <p:nvPr/>
          </p:nvSpPr>
          <p:spPr>
            <a:xfrm>
              <a:off x="1784839" y="5679831"/>
              <a:ext cx="263770" cy="263770"/>
            </a:xfrm>
            <a:prstGeom prst="donut">
              <a:avLst>
                <a:gd name="adj" fmla="val 7768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37" name="Multiplication Sign 36">
              <a:extLst>
                <a:ext uri="{FF2B5EF4-FFF2-40B4-BE49-F238E27FC236}">
                  <a16:creationId xmlns:a16="http://schemas.microsoft.com/office/drawing/2014/main" id="{9A3FF8B8-683C-23A5-9A06-5BD23E4B5064}"/>
                </a:ext>
              </a:extLst>
            </p:cNvPr>
            <p:cNvSpPr/>
            <p:nvPr/>
          </p:nvSpPr>
          <p:spPr>
            <a:xfrm>
              <a:off x="1818165" y="5715000"/>
              <a:ext cx="192894" cy="192894"/>
            </a:xfrm>
            <a:prstGeom prst="mathMultiply">
              <a:avLst>
                <a:gd name="adj1" fmla="val 7321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C4BA756D-031A-D3A7-D0DD-4E996B76F12F}"/>
              </a:ext>
            </a:extLst>
          </p:cNvPr>
          <p:cNvGrpSpPr/>
          <p:nvPr/>
        </p:nvGrpSpPr>
        <p:grpSpPr>
          <a:xfrm>
            <a:off x="4143690" y="4820843"/>
            <a:ext cx="169448" cy="169448"/>
            <a:chOff x="1784839" y="5679831"/>
            <a:chExt cx="263770" cy="263770"/>
          </a:xfrm>
          <a:solidFill>
            <a:schemeClr val="bg1">
              <a:lumMod val="75000"/>
            </a:schemeClr>
          </a:solidFill>
        </p:grpSpPr>
        <p:sp>
          <p:nvSpPr>
            <p:cNvPr id="39" name="Circle: Hollow 38">
              <a:extLst>
                <a:ext uri="{FF2B5EF4-FFF2-40B4-BE49-F238E27FC236}">
                  <a16:creationId xmlns:a16="http://schemas.microsoft.com/office/drawing/2014/main" id="{FF02560F-20C6-E284-0F83-7300EE7946D4}"/>
                </a:ext>
              </a:extLst>
            </p:cNvPr>
            <p:cNvSpPr/>
            <p:nvPr/>
          </p:nvSpPr>
          <p:spPr>
            <a:xfrm>
              <a:off x="1784839" y="5679831"/>
              <a:ext cx="263770" cy="263770"/>
            </a:xfrm>
            <a:prstGeom prst="donut">
              <a:avLst>
                <a:gd name="adj" fmla="val 7768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40" name="Multiplication Sign 39">
              <a:extLst>
                <a:ext uri="{FF2B5EF4-FFF2-40B4-BE49-F238E27FC236}">
                  <a16:creationId xmlns:a16="http://schemas.microsoft.com/office/drawing/2014/main" id="{A143D7DC-9D02-9D5F-B60F-365BE5893E08}"/>
                </a:ext>
              </a:extLst>
            </p:cNvPr>
            <p:cNvSpPr/>
            <p:nvPr/>
          </p:nvSpPr>
          <p:spPr>
            <a:xfrm>
              <a:off x="1818165" y="5715000"/>
              <a:ext cx="192894" cy="192894"/>
            </a:xfrm>
            <a:prstGeom prst="mathMultiply">
              <a:avLst>
                <a:gd name="adj1" fmla="val 7321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1" name="Rectangle: Rounded Corners 40">
            <a:extLst>
              <a:ext uri="{FF2B5EF4-FFF2-40B4-BE49-F238E27FC236}">
                <a16:creationId xmlns:a16="http://schemas.microsoft.com/office/drawing/2014/main" id="{AD7CA3E2-1E1F-1FB7-475D-E5C76DBA5600}"/>
              </a:ext>
            </a:extLst>
          </p:cNvPr>
          <p:cNvSpPr/>
          <p:nvPr/>
        </p:nvSpPr>
        <p:spPr>
          <a:xfrm>
            <a:off x="4495343" y="5391537"/>
            <a:ext cx="878752" cy="300571"/>
          </a:xfrm>
          <a:prstGeom prst="roundRect">
            <a:avLst>
              <a:gd name="adj" fmla="val 17668"/>
            </a:avLst>
          </a:prstGeom>
          <a:solidFill>
            <a:schemeClr val="accent2"/>
          </a:solidFill>
          <a:ln w="222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30000"/>
              </a:lnSpc>
            </a:pPr>
            <a:r>
              <a:rPr lang="en-US" sz="1100" b="1" dirty="0">
                <a:solidFill>
                  <a:schemeClr val="bg1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Buy</a:t>
            </a:r>
          </a:p>
        </p:txBody>
      </p:sp>
      <p:sp>
        <p:nvSpPr>
          <p:cNvPr id="42" name="Google Shape;531;p53">
            <a:extLst>
              <a:ext uri="{FF2B5EF4-FFF2-40B4-BE49-F238E27FC236}">
                <a16:creationId xmlns:a16="http://schemas.microsoft.com/office/drawing/2014/main" id="{B9C497C0-8003-1AF6-5CB2-4401BB762DCC}"/>
              </a:ext>
            </a:extLst>
          </p:cNvPr>
          <p:cNvSpPr/>
          <p:nvPr/>
        </p:nvSpPr>
        <p:spPr>
          <a:xfrm>
            <a:off x="4143690" y="3864837"/>
            <a:ext cx="169448" cy="169444"/>
          </a:xfrm>
          <a:custGeom>
            <a:avLst/>
            <a:gdLst/>
            <a:ahLst/>
            <a:cxnLst/>
            <a:rect l="l" t="t" r="r" b="b"/>
            <a:pathLst>
              <a:path w="602" h="602" extrusionOk="0">
                <a:moveTo>
                  <a:pt x="297" y="601"/>
                </a:moveTo>
                <a:lnTo>
                  <a:pt x="297" y="601"/>
                </a:lnTo>
                <a:cubicBezTo>
                  <a:pt x="135" y="601"/>
                  <a:pt x="0" y="467"/>
                  <a:pt x="0" y="297"/>
                </a:cubicBezTo>
                <a:cubicBezTo>
                  <a:pt x="0" y="135"/>
                  <a:pt x="135" y="0"/>
                  <a:pt x="297" y="0"/>
                </a:cubicBezTo>
                <a:cubicBezTo>
                  <a:pt x="467" y="0"/>
                  <a:pt x="601" y="135"/>
                  <a:pt x="601" y="297"/>
                </a:cubicBezTo>
                <a:cubicBezTo>
                  <a:pt x="601" y="467"/>
                  <a:pt x="467" y="601"/>
                  <a:pt x="297" y="601"/>
                </a:cubicBezTo>
                <a:close/>
                <a:moveTo>
                  <a:pt x="297" y="57"/>
                </a:moveTo>
                <a:lnTo>
                  <a:pt x="297" y="57"/>
                </a:lnTo>
                <a:cubicBezTo>
                  <a:pt x="163" y="57"/>
                  <a:pt x="57" y="163"/>
                  <a:pt x="57" y="297"/>
                </a:cubicBezTo>
                <a:cubicBezTo>
                  <a:pt x="57" y="431"/>
                  <a:pt x="163" y="544"/>
                  <a:pt x="297" y="544"/>
                </a:cubicBezTo>
                <a:cubicBezTo>
                  <a:pt x="431" y="544"/>
                  <a:pt x="544" y="431"/>
                  <a:pt x="544" y="297"/>
                </a:cubicBezTo>
                <a:cubicBezTo>
                  <a:pt x="544" y="163"/>
                  <a:pt x="431" y="57"/>
                  <a:pt x="297" y="57"/>
                </a:cubicBezTo>
                <a:close/>
                <a:moveTo>
                  <a:pt x="431" y="241"/>
                </a:moveTo>
                <a:lnTo>
                  <a:pt x="431" y="241"/>
                </a:lnTo>
                <a:cubicBezTo>
                  <a:pt x="283" y="396"/>
                  <a:pt x="283" y="396"/>
                  <a:pt x="283" y="396"/>
                </a:cubicBezTo>
                <a:cubicBezTo>
                  <a:pt x="276" y="403"/>
                  <a:pt x="269" y="403"/>
                  <a:pt x="262" y="403"/>
                </a:cubicBezTo>
                <a:cubicBezTo>
                  <a:pt x="255" y="403"/>
                  <a:pt x="248" y="403"/>
                  <a:pt x="240" y="396"/>
                </a:cubicBezTo>
                <a:cubicBezTo>
                  <a:pt x="156" y="311"/>
                  <a:pt x="156" y="311"/>
                  <a:pt x="156" y="311"/>
                </a:cubicBezTo>
                <a:cubicBezTo>
                  <a:pt x="149" y="304"/>
                  <a:pt x="149" y="297"/>
                  <a:pt x="149" y="290"/>
                </a:cubicBezTo>
                <a:cubicBezTo>
                  <a:pt x="149" y="276"/>
                  <a:pt x="163" y="262"/>
                  <a:pt x="177" y="262"/>
                </a:cubicBezTo>
                <a:cubicBezTo>
                  <a:pt x="184" y="262"/>
                  <a:pt x="191" y="262"/>
                  <a:pt x="198" y="269"/>
                </a:cubicBezTo>
                <a:cubicBezTo>
                  <a:pt x="262" y="333"/>
                  <a:pt x="262" y="333"/>
                  <a:pt x="262" y="333"/>
                </a:cubicBezTo>
                <a:cubicBezTo>
                  <a:pt x="396" y="205"/>
                  <a:pt x="396" y="205"/>
                  <a:pt x="396" y="205"/>
                </a:cubicBezTo>
                <a:cubicBezTo>
                  <a:pt x="396" y="198"/>
                  <a:pt x="403" y="198"/>
                  <a:pt x="410" y="198"/>
                </a:cubicBezTo>
                <a:cubicBezTo>
                  <a:pt x="431" y="198"/>
                  <a:pt x="438" y="205"/>
                  <a:pt x="438" y="226"/>
                </a:cubicBezTo>
                <a:cubicBezTo>
                  <a:pt x="438" y="234"/>
                  <a:pt x="438" y="241"/>
                  <a:pt x="431" y="241"/>
                </a:cubicBezTo>
                <a:close/>
                <a:moveTo>
                  <a:pt x="431" y="198"/>
                </a:moveTo>
                <a:lnTo>
                  <a:pt x="431" y="198"/>
                </a:lnTo>
                <a:close/>
                <a:moveTo>
                  <a:pt x="198" y="431"/>
                </a:moveTo>
                <a:lnTo>
                  <a:pt x="198" y="431"/>
                </a:lnTo>
                <a:close/>
                <a:moveTo>
                  <a:pt x="403" y="431"/>
                </a:moveTo>
                <a:lnTo>
                  <a:pt x="403" y="431"/>
                </a:lnTo>
                <a:close/>
                <a:moveTo>
                  <a:pt x="431" y="403"/>
                </a:moveTo>
                <a:lnTo>
                  <a:pt x="431" y="403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100">
              <a:solidFill>
                <a:srgbClr val="7F7F7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3" name="Google Shape;531;p53">
            <a:extLst>
              <a:ext uri="{FF2B5EF4-FFF2-40B4-BE49-F238E27FC236}">
                <a16:creationId xmlns:a16="http://schemas.microsoft.com/office/drawing/2014/main" id="{578FB1AC-4260-FB10-EF2B-4F7302216C7B}"/>
              </a:ext>
            </a:extLst>
          </p:cNvPr>
          <p:cNvSpPr/>
          <p:nvPr/>
        </p:nvSpPr>
        <p:spPr>
          <a:xfrm>
            <a:off x="7143949" y="2317734"/>
            <a:ext cx="169448" cy="169444"/>
          </a:xfrm>
          <a:custGeom>
            <a:avLst/>
            <a:gdLst/>
            <a:ahLst/>
            <a:cxnLst/>
            <a:rect l="l" t="t" r="r" b="b"/>
            <a:pathLst>
              <a:path w="602" h="602" extrusionOk="0">
                <a:moveTo>
                  <a:pt x="297" y="601"/>
                </a:moveTo>
                <a:lnTo>
                  <a:pt x="297" y="601"/>
                </a:lnTo>
                <a:cubicBezTo>
                  <a:pt x="135" y="601"/>
                  <a:pt x="0" y="467"/>
                  <a:pt x="0" y="297"/>
                </a:cubicBezTo>
                <a:cubicBezTo>
                  <a:pt x="0" y="135"/>
                  <a:pt x="135" y="0"/>
                  <a:pt x="297" y="0"/>
                </a:cubicBezTo>
                <a:cubicBezTo>
                  <a:pt x="467" y="0"/>
                  <a:pt x="601" y="135"/>
                  <a:pt x="601" y="297"/>
                </a:cubicBezTo>
                <a:cubicBezTo>
                  <a:pt x="601" y="467"/>
                  <a:pt x="467" y="601"/>
                  <a:pt x="297" y="601"/>
                </a:cubicBezTo>
                <a:close/>
                <a:moveTo>
                  <a:pt x="297" y="57"/>
                </a:moveTo>
                <a:lnTo>
                  <a:pt x="297" y="57"/>
                </a:lnTo>
                <a:cubicBezTo>
                  <a:pt x="163" y="57"/>
                  <a:pt x="57" y="163"/>
                  <a:pt x="57" y="297"/>
                </a:cubicBezTo>
                <a:cubicBezTo>
                  <a:pt x="57" y="431"/>
                  <a:pt x="163" y="544"/>
                  <a:pt x="297" y="544"/>
                </a:cubicBezTo>
                <a:cubicBezTo>
                  <a:pt x="431" y="544"/>
                  <a:pt x="544" y="431"/>
                  <a:pt x="544" y="297"/>
                </a:cubicBezTo>
                <a:cubicBezTo>
                  <a:pt x="544" y="163"/>
                  <a:pt x="431" y="57"/>
                  <a:pt x="297" y="57"/>
                </a:cubicBezTo>
                <a:close/>
                <a:moveTo>
                  <a:pt x="431" y="241"/>
                </a:moveTo>
                <a:lnTo>
                  <a:pt x="431" y="241"/>
                </a:lnTo>
                <a:cubicBezTo>
                  <a:pt x="283" y="396"/>
                  <a:pt x="283" y="396"/>
                  <a:pt x="283" y="396"/>
                </a:cubicBezTo>
                <a:cubicBezTo>
                  <a:pt x="276" y="403"/>
                  <a:pt x="269" y="403"/>
                  <a:pt x="262" y="403"/>
                </a:cubicBezTo>
                <a:cubicBezTo>
                  <a:pt x="255" y="403"/>
                  <a:pt x="248" y="403"/>
                  <a:pt x="240" y="396"/>
                </a:cubicBezTo>
                <a:cubicBezTo>
                  <a:pt x="156" y="311"/>
                  <a:pt x="156" y="311"/>
                  <a:pt x="156" y="311"/>
                </a:cubicBezTo>
                <a:cubicBezTo>
                  <a:pt x="149" y="304"/>
                  <a:pt x="149" y="297"/>
                  <a:pt x="149" y="290"/>
                </a:cubicBezTo>
                <a:cubicBezTo>
                  <a:pt x="149" y="276"/>
                  <a:pt x="163" y="262"/>
                  <a:pt x="177" y="262"/>
                </a:cubicBezTo>
                <a:cubicBezTo>
                  <a:pt x="184" y="262"/>
                  <a:pt x="191" y="262"/>
                  <a:pt x="198" y="269"/>
                </a:cubicBezTo>
                <a:cubicBezTo>
                  <a:pt x="262" y="333"/>
                  <a:pt x="262" y="333"/>
                  <a:pt x="262" y="333"/>
                </a:cubicBezTo>
                <a:cubicBezTo>
                  <a:pt x="396" y="205"/>
                  <a:pt x="396" y="205"/>
                  <a:pt x="396" y="205"/>
                </a:cubicBezTo>
                <a:cubicBezTo>
                  <a:pt x="396" y="198"/>
                  <a:pt x="403" y="198"/>
                  <a:pt x="410" y="198"/>
                </a:cubicBezTo>
                <a:cubicBezTo>
                  <a:pt x="431" y="198"/>
                  <a:pt x="438" y="205"/>
                  <a:pt x="438" y="226"/>
                </a:cubicBezTo>
                <a:cubicBezTo>
                  <a:pt x="438" y="234"/>
                  <a:pt x="438" y="241"/>
                  <a:pt x="431" y="241"/>
                </a:cubicBezTo>
                <a:close/>
                <a:moveTo>
                  <a:pt x="431" y="198"/>
                </a:moveTo>
                <a:lnTo>
                  <a:pt x="431" y="198"/>
                </a:lnTo>
                <a:close/>
                <a:moveTo>
                  <a:pt x="198" y="431"/>
                </a:moveTo>
                <a:lnTo>
                  <a:pt x="198" y="431"/>
                </a:lnTo>
                <a:close/>
                <a:moveTo>
                  <a:pt x="403" y="431"/>
                </a:moveTo>
                <a:lnTo>
                  <a:pt x="403" y="431"/>
                </a:lnTo>
                <a:close/>
                <a:moveTo>
                  <a:pt x="431" y="403"/>
                </a:moveTo>
                <a:lnTo>
                  <a:pt x="431" y="403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100">
              <a:solidFill>
                <a:srgbClr val="7F7F7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4" name="Google Shape;531;p53">
            <a:extLst>
              <a:ext uri="{FF2B5EF4-FFF2-40B4-BE49-F238E27FC236}">
                <a16:creationId xmlns:a16="http://schemas.microsoft.com/office/drawing/2014/main" id="{6FC8C4F4-799A-A08A-858F-0707F7ECAC68}"/>
              </a:ext>
            </a:extLst>
          </p:cNvPr>
          <p:cNvSpPr/>
          <p:nvPr/>
        </p:nvSpPr>
        <p:spPr>
          <a:xfrm>
            <a:off x="7143949" y="2881864"/>
            <a:ext cx="169448" cy="169444"/>
          </a:xfrm>
          <a:custGeom>
            <a:avLst/>
            <a:gdLst/>
            <a:ahLst/>
            <a:cxnLst/>
            <a:rect l="l" t="t" r="r" b="b"/>
            <a:pathLst>
              <a:path w="602" h="602" extrusionOk="0">
                <a:moveTo>
                  <a:pt x="297" y="601"/>
                </a:moveTo>
                <a:lnTo>
                  <a:pt x="297" y="601"/>
                </a:lnTo>
                <a:cubicBezTo>
                  <a:pt x="135" y="601"/>
                  <a:pt x="0" y="467"/>
                  <a:pt x="0" y="297"/>
                </a:cubicBezTo>
                <a:cubicBezTo>
                  <a:pt x="0" y="135"/>
                  <a:pt x="135" y="0"/>
                  <a:pt x="297" y="0"/>
                </a:cubicBezTo>
                <a:cubicBezTo>
                  <a:pt x="467" y="0"/>
                  <a:pt x="601" y="135"/>
                  <a:pt x="601" y="297"/>
                </a:cubicBezTo>
                <a:cubicBezTo>
                  <a:pt x="601" y="467"/>
                  <a:pt x="467" y="601"/>
                  <a:pt x="297" y="601"/>
                </a:cubicBezTo>
                <a:close/>
                <a:moveTo>
                  <a:pt x="297" y="57"/>
                </a:moveTo>
                <a:lnTo>
                  <a:pt x="297" y="57"/>
                </a:lnTo>
                <a:cubicBezTo>
                  <a:pt x="163" y="57"/>
                  <a:pt x="57" y="163"/>
                  <a:pt x="57" y="297"/>
                </a:cubicBezTo>
                <a:cubicBezTo>
                  <a:pt x="57" y="431"/>
                  <a:pt x="163" y="544"/>
                  <a:pt x="297" y="544"/>
                </a:cubicBezTo>
                <a:cubicBezTo>
                  <a:pt x="431" y="544"/>
                  <a:pt x="544" y="431"/>
                  <a:pt x="544" y="297"/>
                </a:cubicBezTo>
                <a:cubicBezTo>
                  <a:pt x="544" y="163"/>
                  <a:pt x="431" y="57"/>
                  <a:pt x="297" y="57"/>
                </a:cubicBezTo>
                <a:close/>
                <a:moveTo>
                  <a:pt x="431" y="241"/>
                </a:moveTo>
                <a:lnTo>
                  <a:pt x="431" y="241"/>
                </a:lnTo>
                <a:cubicBezTo>
                  <a:pt x="283" y="396"/>
                  <a:pt x="283" y="396"/>
                  <a:pt x="283" y="396"/>
                </a:cubicBezTo>
                <a:cubicBezTo>
                  <a:pt x="276" y="403"/>
                  <a:pt x="269" y="403"/>
                  <a:pt x="262" y="403"/>
                </a:cubicBezTo>
                <a:cubicBezTo>
                  <a:pt x="255" y="403"/>
                  <a:pt x="248" y="403"/>
                  <a:pt x="240" y="396"/>
                </a:cubicBezTo>
                <a:cubicBezTo>
                  <a:pt x="156" y="311"/>
                  <a:pt x="156" y="311"/>
                  <a:pt x="156" y="311"/>
                </a:cubicBezTo>
                <a:cubicBezTo>
                  <a:pt x="149" y="304"/>
                  <a:pt x="149" y="297"/>
                  <a:pt x="149" y="290"/>
                </a:cubicBezTo>
                <a:cubicBezTo>
                  <a:pt x="149" y="276"/>
                  <a:pt x="163" y="262"/>
                  <a:pt x="177" y="262"/>
                </a:cubicBezTo>
                <a:cubicBezTo>
                  <a:pt x="184" y="262"/>
                  <a:pt x="191" y="262"/>
                  <a:pt x="198" y="269"/>
                </a:cubicBezTo>
                <a:cubicBezTo>
                  <a:pt x="262" y="333"/>
                  <a:pt x="262" y="333"/>
                  <a:pt x="262" y="333"/>
                </a:cubicBezTo>
                <a:cubicBezTo>
                  <a:pt x="396" y="205"/>
                  <a:pt x="396" y="205"/>
                  <a:pt x="396" y="205"/>
                </a:cubicBezTo>
                <a:cubicBezTo>
                  <a:pt x="396" y="198"/>
                  <a:pt x="403" y="198"/>
                  <a:pt x="410" y="198"/>
                </a:cubicBezTo>
                <a:cubicBezTo>
                  <a:pt x="431" y="198"/>
                  <a:pt x="438" y="205"/>
                  <a:pt x="438" y="226"/>
                </a:cubicBezTo>
                <a:cubicBezTo>
                  <a:pt x="438" y="234"/>
                  <a:pt x="438" y="241"/>
                  <a:pt x="431" y="241"/>
                </a:cubicBezTo>
                <a:close/>
                <a:moveTo>
                  <a:pt x="431" y="198"/>
                </a:moveTo>
                <a:lnTo>
                  <a:pt x="431" y="198"/>
                </a:lnTo>
                <a:close/>
                <a:moveTo>
                  <a:pt x="198" y="431"/>
                </a:moveTo>
                <a:lnTo>
                  <a:pt x="198" y="431"/>
                </a:lnTo>
                <a:close/>
                <a:moveTo>
                  <a:pt x="403" y="431"/>
                </a:moveTo>
                <a:lnTo>
                  <a:pt x="403" y="431"/>
                </a:lnTo>
                <a:close/>
                <a:moveTo>
                  <a:pt x="431" y="403"/>
                </a:moveTo>
                <a:lnTo>
                  <a:pt x="431" y="403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100">
              <a:solidFill>
                <a:srgbClr val="7F7F7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5" name="Google Shape;531;p53">
            <a:extLst>
              <a:ext uri="{FF2B5EF4-FFF2-40B4-BE49-F238E27FC236}">
                <a16:creationId xmlns:a16="http://schemas.microsoft.com/office/drawing/2014/main" id="{2E605336-82AB-3BE1-F976-90BD6FC4ACD1}"/>
              </a:ext>
            </a:extLst>
          </p:cNvPr>
          <p:cNvSpPr/>
          <p:nvPr/>
        </p:nvSpPr>
        <p:spPr>
          <a:xfrm>
            <a:off x="7143949" y="3385249"/>
            <a:ext cx="169448" cy="169444"/>
          </a:xfrm>
          <a:custGeom>
            <a:avLst/>
            <a:gdLst/>
            <a:ahLst/>
            <a:cxnLst/>
            <a:rect l="l" t="t" r="r" b="b"/>
            <a:pathLst>
              <a:path w="602" h="602" extrusionOk="0">
                <a:moveTo>
                  <a:pt x="297" y="601"/>
                </a:moveTo>
                <a:lnTo>
                  <a:pt x="297" y="601"/>
                </a:lnTo>
                <a:cubicBezTo>
                  <a:pt x="135" y="601"/>
                  <a:pt x="0" y="467"/>
                  <a:pt x="0" y="297"/>
                </a:cubicBezTo>
                <a:cubicBezTo>
                  <a:pt x="0" y="135"/>
                  <a:pt x="135" y="0"/>
                  <a:pt x="297" y="0"/>
                </a:cubicBezTo>
                <a:cubicBezTo>
                  <a:pt x="467" y="0"/>
                  <a:pt x="601" y="135"/>
                  <a:pt x="601" y="297"/>
                </a:cubicBezTo>
                <a:cubicBezTo>
                  <a:pt x="601" y="467"/>
                  <a:pt x="467" y="601"/>
                  <a:pt x="297" y="601"/>
                </a:cubicBezTo>
                <a:close/>
                <a:moveTo>
                  <a:pt x="297" y="57"/>
                </a:moveTo>
                <a:lnTo>
                  <a:pt x="297" y="57"/>
                </a:lnTo>
                <a:cubicBezTo>
                  <a:pt x="163" y="57"/>
                  <a:pt x="57" y="163"/>
                  <a:pt x="57" y="297"/>
                </a:cubicBezTo>
                <a:cubicBezTo>
                  <a:pt x="57" y="431"/>
                  <a:pt x="163" y="544"/>
                  <a:pt x="297" y="544"/>
                </a:cubicBezTo>
                <a:cubicBezTo>
                  <a:pt x="431" y="544"/>
                  <a:pt x="544" y="431"/>
                  <a:pt x="544" y="297"/>
                </a:cubicBezTo>
                <a:cubicBezTo>
                  <a:pt x="544" y="163"/>
                  <a:pt x="431" y="57"/>
                  <a:pt x="297" y="57"/>
                </a:cubicBezTo>
                <a:close/>
                <a:moveTo>
                  <a:pt x="431" y="241"/>
                </a:moveTo>
                <a:lnTo>
                  <a:pt x="431" y="241"/>
                </a:lnTo>
                <a:cubicBezTo>
                  <a:pt x="283" y="396"/>
                  <a:pt x="283" y="396"/>
                  <a:pt x="283" y="396"/>
                </a:cubicBezTo>
                <a:cubicBezTo>
                  <a:pt x="276" y="403"/>
                  <a:pt x="269" y="403"/>
                  <a:pt x="262" y="403"/>
                </a:cubicBezTo>
                <a:cubicBezTo>
                  <a:pt x="255" y="403"/>
                  <a:pt x="248" y="403"/>
                  <a:pt x="240" y="396"/>
                </a:cubicBezTo>
                <a:cubicBezTo>
                  <a:pt x="156" y="311"/>
                  <a:pt x="156" y="311"/>
                  <a:pt x="156" y="311"/>
                </a:cubicBezTo>
                <a:cubicBezTo>
                  <a:pt x="149" y="304"/>
                  <a:pt x="149" y="297"/>
                  <a:pt x="149" y="290"/>
                </a:cubicBezTo>
                <a:cubicBezTo>
                  <a:pt x="149" y="276"/>
                  <a:pt x="163" y="262"/>
                  <a:pt x="177" y="262"/>
                </a:cubicBezTo>
                <a:cubicBezTo>
                  <a:pt x="184" y="262"/>
                  <a:pt x="191" y="262"/>
                  <a:pt x="198" y="269"/>
                </a:cubicBezTo>
                <a:cubicBezTo>
                  <a:pt x="262" y="333"/>
                  <a:pt x="262" y="333"/>
                  <a:pt x="262" y="333"/>
                </a:cubicBezTo>
                <a:cubicBezTo>
                  <a:pt x="396" y="205"/>
                  <a:pt x="396" y="205"/>
                  <a:pt x="396" y="205"/>
                </a:cubicBezTo>
                <a:cubicBezTo>
                  <a:pt x="396" y="198"/>
                  <a:pt x="403" y="198"/>
                  <a:pt x="410" y="198"/>
                </a:cubicBezTo>
                <a:cubicBezTo>
                  <a:pt x="431" y="198"/>
                  <a:pt x="438" y="205"/>
                  <a:pt x="438" y="226"/>
                </a:cubicBezTo>
                <a:cubicBezTo>
                  <a:pt x="438" y="234"/>
                  <a:pt x="438" y="241"/>
                  <a:pt x="431" y="241"/>
                </a:cubicBezTo>
                <a:close/>
                <a:moveTo>
                  <a:pt x="431" y="198"/>
                </a:moveTo>
                <a:lnTo>
                  <a:pt x="431" y="198"/>
                </a:lnTo>
                <a:close/>
                <a:moveTo>
                  <a:pt x="198" y="431"/>
                </a:moveTo>
                <a:lnTo>
                  <a:pt x="198" y="431"/>
                </a:lnTo>
                <a:close/>
                <a:moveTo>
                  <a:pt x="403" y="431"/>
                </a:moveTo>
                <a:lnTo>
                  <a:pt x="403" y="431"/>
                </a:lnTo>
                <a:close/>
                <a:moveTo>
                  <a:pt x="431" y="403"/>
                </a:moveTo>
                <a:lnTo>
                  <a:pt x="431" y="403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100">
              <a:solidFill>
                <a:srgbClr val="7F7F7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46" name="Group 45">
            <a:extLst>
              <a:ext uri="{FF2B5EF4-FFF2-40B4-BE49-F238E27FC236}">
                <a16:creationId xmlns:a16="http://schemas.microsoft.com/office/drawing/2014/main" id="{C847A719-B820-3682-938D-0268CECB0D2E}"/>
              </a:ext>
            </a:extLst>
          </p:cNvPr>
          <p:cNvGrpSpPr/>
          <p:nvPr/>
        </p:nvGrpSpPr>
        <p:grpSpPr>
          <a:xfrm>
            <a:off x="7143949" y="4820843"/>
            <a:ext cx="169448" cy="169448"/>
            <a:chOff x="1784839" y="5679831"/>
            <a:chExt cx="263770" cy="263770"/>
          </a:xfrm>
          <a:solidFill>
            <a:schemeClr val="bg1">
              <a:lumMod val="75000"/>
            </a:schemeClr>
          </a:solidFill>
        </p:grpSpPr>
        <p:sp>
          <p:nvSpPr>
            <p:cNvPr id="47" name="Circle: Hollow 46">
              <a:extLst>
                <a:ext uri="{FF2B5EF4-FFF2-40B4-BE49-F238E27FC236}">
                  <a16:creationId xmlns:a16="http://schemas.microsoft.com/office/drawing/2014/main" id="{533B9B11-E233-C302-6661-D090858134AD}"/>
                </a:ext>
              </a:extLst>
            </p:cNvPr>
            <p:cNvSpPr/>
            <p:nvPr/>
          </p:nvSpPr>
          <p:spPr>
            <a:xfrm>
              <a:off x="1784839" y="5679831"/>
              <a:ext cx="263770" cy="263770"/>
            </a:xfrm>
            <a:prstGeom prst="donut">
              <a:avLst>
                <a:gd name="adj" fmla="val 7768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48" name="Multiplication Sign 47">
              <a:extLst>
                <a:ext uri="{FF2B5EF4-FFF2-40B4-BE49-F238E27FC236}">
                  <a16:creationId xmlns:a16="http://schemas.microsoft.com/office/drawing/2014/main" id="{1DCF9BFC-0A96-C1C2-4318-45184442A7B1}"/>
                </a:ext>
              </a:extLst>
            </p:cNvPr>
            <p:cNvSpPr/>
            <p:nvPr/>
          </p:nvSpPr>
          <p:spPr>
            <a:xfrm>
              <a:off x="1818165" y="5715000"/>
              <a:ext cx="192894" cy="192894"/>
            </a:xfrm>
            <a:prstGeom prst="mathMultiply">
              <a:avLst>
                <a:gd name="adj1" fmla="val 7321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9" name="Rectangle: Rounded Corners 48">
            <a:extLst>
              <a:ext uri="{FF2B5EF4-FFF2-40B4-BE49-F238E27FC236}">
                <a16:creationId xmlns:a16="http://schemas.microsoft.com/office/drawing/2014/main" id="{FFDC3AB6-BD84-0078-DC98-9F2F9B606FD1}"/>
              </a:ext>
            </a:extLst>
          </p:cNvPr>
          <p:cNvSpPr/>
          <p:nvPr/>
        </p:nvSpPr>
        <p:spPr>
          <a:xfrm>
            <a:off x="6776627" y="5391537"/>
            <a:ext cx="878752" cy="300571"/>
          </a:xfrm>
          <a:prstGeom prst="roundRect">
            <a:avLst>
              <a:gd name="adj" fmla="val 17668"/>
            </a:avLst>
          </a:prstGeom>
          <a:solidFill>
            <a:schemeClr val="bg1">
              <a:lumMod val="75000"/>
            </a:schemeClr>
          </a:solidFill>
          <a:ln w="222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30000"/>
              </a:lnSpc>
            </a:pPr>
            <a:r>
              <a:rPr lang="en-US" sz="1100" b="1" dirty="0">
                <a:solidFill>
                  <a:schemeClr val="bg1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Buy</a:t>
            </a:r>
          </a:p>
        </p:txBody>
      </p:sp>
      <p:sp>
        <p:nvSpPr>
          <p:cNvPr id="50" name="Google Shape;531;p53">
            <a:extLst>
              <a:ext uri="{FF2B5EF4-FFF2-40B4-BE49-F238E27FC236}">
                <a16:creationId xmlns:a16="http://schemas.microsoft.com/office/drawing/2014/main" id="{507CA0D2-E296-C21C-8751-5153DB0DB62F}"/>
              </a:ext>
            </a:extLst>
          </p:cNvPr>
          <p:cNvSpPr/>
          <p:nvPr/>
        </p:nvSpPr>
        <p:spPr>
          <a:xfrm>
            <a:off x="7143949" y="3864837"/>
            <a:ext cx="169448" cy="169444"/>
          </a:xfrm>
          <a:custGeom>
            <a:avLst/>
            <a:gdLst/>
            <a:ahLst/>
            <a:cxnLst/>
            <a:rect l="l" t="t" r="r" b="b"/>
            <a:pathLst>
              <a:path w="602" h="602" extrusionOk="0">
                <a:moveTo>
                  <a:pt x="297" y="601"/>
                </a:moveTo>
                <a:lnTo>
                  <a:pt x="297" y="601"/>
                </a:lnTo>
                <a:cubicBezTo>
                  <a:pt x="135" y="601"/>
                  <a:pt x="0" y="467"/>
                  <a:pt x="0" y="297"/>
                </a:cubicBezTo>
                <a:cubicBezTo>
                  <a:pt x="0" y="135"/>
                  <a:pt x="135" y="0"/>
                  <a:pt x="297" y="0"/>
                </a:cubicBezTo>
                <a:cubicBezTo>
                  <a:pt x="467" y="0"/>
                  <a:pt x="601" y="135"/>
                  <a:pt x="601" y="297"/>
                </a:cubicBezTo>
                <a:cubicBezTo>
                  <a:pt x="601" y="467"/>
                  <a:pt x="467" y="601"/>
                  <a:pt x="297" y="601"/>
                </a:cubicBezTo>
                <a:close/>
                <a:moveTo>
                  <a:pt x="297" y="57"/>
                </a:moveTo>
                <a:lnTo>
                  <a:pt x="297" y="57"/>
                </a:lnTo>
                <a:cubicBezTo>
                  <a:pt x="163" y="57"/>
                  <a:pt x="57" y="163"/>
                  <a:pt x="57" y="297"/>
                </a:cubicBezTo>
                <a:cubicBezTo>
                  <a:pt x="57" y="431"/>
                  <a:pt x="163" y="544"/>
                  <a:pt x="297" y="544"/>
                </a:cubicBezTo>
                <a:cubicBezTo>
                  <a:pt x="431" y="544"/>
                  <a:pt x="544" y="431"/>
                  <a:pt x="544" y="297"/>
                </a:cubicBezTo>
                <a:cubicBezTo>
                  <a:pt x="544" y="163"/>
                  <a:pt x="431" y="57"/>
                  <a:pt x="297" y="57"/>
                </a:cubicBezTo>
                <a:close/>
                <a:moveTo>
                  <a:pt x="431" y="241"/>
                </a:moveTo>
                <a:lnTo>
                  <a:pt x="431" y="241"/>
                </a:lnTo>
                <a:cubicBezTo>
                  <a:pt x="283" y="396"/>
                  <a:pt x="283" y="396"/>
                  <a:pt x="283" y="396"/>
                </a:cubicBezTo>
                <a:cubicBezTo>
                  <a:pt x="276" y="403"/>
                  <a:pt x="269" y="403"/>
                  <a:pt x="262" y="403"/>
                </a:cubicBezTo>
                <a:cubicBezTo>
                  <a:pt x="255" y="403"/>
                  <a:pt x="248" y="403"/>
                  <a:pt x="240" y="396"/>
                </a:cubicBezTo>
                <a:cubicBezTo>
                  <a:pt x="156" y="311"/>
                  <a:pt x="156" y="311"/>
                  <a:pt x="156" y="311"/>
                </a:cubicBezTo>
                <a:cubicBezTo>
                  <a:pt x="149" y="304"/>
                  <a:pt x="149" y="297"/>
                  <a:pt x="149" y="290"/>
                </a:cubicBezTo>
                <a:cubicBezTo>
                  <a:pt x="149" y="276"/>
                  <a:pt x="163" y="262"/>
                  <a:pt x="177" y="262"/>
                </a:cubicBezTo>
                <a:cubicBezTo>
                  <a:pt x="184" y="262"/>
                  <a:pt x="191" y="262"/>
                  <a:pt x="198" y="269"/>
                </a:cubicBezTo>
                <a:cubicBezTo>
                  <a:pt x="262" y="333"/>
                  <a:pt x="262" y="333"/>
                  <a:pt x="262" y="333"/>
                </a:cubicBezTo>
                <a:cubicBezTo>
                  <a:pt x="396" y="205"/>
                  <a:pt x="396" y="205"/>
                  <a:pt x="396" y="205"/>
                </a:cubicBezTo>
                <a:cubicBezTo>
                  <a:pt x="396" y="198"/>
                  <a:pt x="403" y="198"/>
                  <a:pt x="410" y="198"/>
                </a:cubicBezTo>
                <a:cubicBezTo>
                  <a:pt x="431" y="198"/>
                  <a:pt x="438" y="205"/>
                  <a:pt x="438" y="226"/>
                </a:cubicBezTo>
                <a:cubicBezTo>
                  <a:pt x="438" y="234"/>
                  <a:pt x="438" y="241"/>
                  <a:pt x="431" y="241"/>
                </a:cubicBezTo>
                <a:close/>
                <a:moveTo>
                  <a:pt x="431" y="198"/>
                </a:moveTo>
                <a:lnTo>
                  <a:pt x="431" y="198"/>
                </a:lnTo>
                <a:close/>
                <a:moveTo>
                  <a:pt x="198" y="431"/>
                </a:moveTo>
                <a:lnTo>
                  <a:pt x="198" y="431"/>
                </a:lnTo>
                <a:close/>
                <a:moveTo>
                  <a:pt x="403" y="431"/>
                </a:moveTo>
                <a:lnTo>
                  <a:pt x="403" y="431"/>
                </a:lnTo>
                <a:close/>
                <a:moveTo>
                  <a:pt x="431" y="403"/>
                </a:moveTo>
                <a:lnTo>
                  <a:pt x="431" y="403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100">
              <a:solidFill>
                <a:srgbClr val="7F7F7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1" name="Google Shape;531;p53">
            <a:extLst>
              <a:ext uri="{FF2B5EF4-FFF2-40B4-BE49-F238E27FC236}">
                <a16:creationId xmlns:a16="http://schemas.microsoft.com/office/drawing/2014/main" id="{FE3B189D-8C7F-C10E-9B0D-C4762BFB142E}"/>
              </a:ext>
            </a:extLst>
          </p:cNvPr>
          <p:cNvSpPr/>
          <p:nvPr/>
        </p:nvSpPr>
        <p:spPr>
          <a:xfrm>
            <a:off x="9471227" y="2317734"/>
            <a:ext cx="169448" cy="169444"/>
          </a:xfrm>
          <a:custGeom>
            <a:avLst/>
            <a:gdLst/>
            <a:ahLst/>
            <a:cxnLst/>
            <a:rect l="l" t="t" r="r" b="b"/>
            <a:pathLst>
              <a:path w="602" h="602" extrusionOk="0">
                <a:moveTo>
                  <a:pt x="297" y="601"/>
                </a:moveTo>
                <a:lnTo>
                  <a:pt x="297" y="601"/>
                </a:lnTo>
                <a:cubicBezTo>
                  <a:pt x="135" y="601"/>
                  <a:pt x="0" y="467"/>
                  <a:pt x="0" y="297"/>
                </a:cubicBezTo>
                <a:cubicBezTo>
                  <a:pt x="0" y="135"/>
                  <a:pt x="135" y="0"/>
                  <a:pt x="297" y="0"/>
                </a:cubicBezTo>
                <a:cubicBezTo>
                  <a:pt x="467" y="0"/>
                  <a:pt x="601" y="135"/>
                  <a:pt x="601" y="297"/>
                </a:cubicBezTo>
                <a:cubicBezTo>
                  <a:pt x="601" y="467"/>
                  <a:pt x="467" y="601"/>
                  <a:pt x="297" y="601"/>
                </a:cubicBezTo>
                <a:close/>
                <a:moveTo>
                  <a:pt x="297" y="57"/>
                </a:moveTo>
                <a:lnTo>
                  <a:pt x="297" y="57"/>
                </a:lnTo>
                <a:cubicBezTo>
                  <a:pt x="163" y="57"/>
                  <a:pt x="57" y="163"/>
                  <a:pt x="57" y="297"/>
                </a:cubicBezTo>
                <a:cubicBezTo>
                  <a:pt x="57" y="431"/>
                  <a:pt x="163" y="544"/>
                  <a:pt x="297" y="544"/>
                </a:cubicBezTo>
                <a:cubicBezTo>
                  <a:pt x="431" y="544"/>
                  <a:pt x="544" y="431"/>
                  <a:pt x="544" y="297"/>
                </a:cubicBezTo>
                <a:cubicBezTo>
                  <a:pt x="544" y="163"/>
                  <a:pt x="431" y="57"/>
                  <a:pt x="297" y="57"/>
                </a:cubicBezTo>
                <a:close/>
                <a:moveTo>
                  <a:pt x="431" y="241"/>
                </a:moveTo>
                <a:lnTo>
                  <a:pt x="431" y="241"/>
                </a:lnTo>
                <a:cubicBezTo>
                  <a:pt x="283" y="396"/>
                  <a:pt x="283" y="396"/>
                  <a:pt x="283" y="396"/>
                </a:cubicBezTo>
                <a:cubicBezTo>
                  <a:pt x="276" y="403"/>
                  <a:pt x="269" y="403"/>
                  <a:pt x="262" y="403"/>
                </a:cubicBezTo>
                <a:cubicBezTo>
                  <a:pt x="255" y="403"/>
                  <a:pt x="248" y="403"/>
                  <a:pt x="240" y="396"/>
                </a:cubicBezTo>
                <a:cubicBezTo>
                  <a:pt x="156" y="311"/>
                  <a:pt x="156" y="311"/>
                  <a:pt x="156" y="311"/>
                </a:cubicBezTo>
                <a:cubicBezTo>
                  <a:pt x="149" y="304"/>
                  <a:pt x="149" y="297"/>
                  <a:pt x="149" y="290"/>
                </a:cubicBezTo>
                <a:cubicBezTo>
                  <a:pt x="149" y="276"/>
                  <a:pt x="163" y="262"/>
                  <a:pt x="177" y="262"/>
                </a:cubicBezTo>
                <a:cubicBezTo>
                  <a:pt x="184" y="262"/>
                  <a:pt x="191" y="262"/>
                  <a:pt x="198" y="269"/>
                </a:cubicBezTo>
                <a:cubicBezTo>
                  <a:pt x="262" y="333"/>
                  <a:pt x="262" y="333"/>
                  <a:pt x="262" y="333"/>
                </a:cubicBezTo>
                <a:cubicBezTo>
                  <a:pt x="396" y="205"/>
                  <a:pt x="396" y="205"/>
                  <a:pt x="396" y="205"/>
                </a:cubicBezTo>
                <a:cubicBezTo>
                  <a:pt x="396" y="198"/>
                  <a:pt x="403" y="198"/>
                  <a:pt x="410" y="198"/>
                </a:cubicBezTo>
                <a:cubicBezTo>
                  <a:pt x="431" y="198"/>
                  <a:pt x="438" y="205"/>
                  <a:pt x="438" y="226"/>
                </a:cubicBezTo>
                <a:cubicBezTo>
                  <a:pt x="438" y="234"/>
                  <a:pt x="438" y="241"/>
                  <a:pt x="431" y="241"/>
                </a:cubicBezTo>
                <a:close/>
                <a:moveTo>
                  <a:pt x="431" y="198"/>
                </a:moveTo>
                <a:lnTo>
                  <a:pt x="431" y="198"/>
                </a:lnTo>
                <a:close/>
                <a:moveTo>
                  <a:pt x="198" y="431"/>
                </a:moveTo>
                <a:lnTo>
                  <a:pt x="198" y="431"/>
                </a:lnTo>
                <a:close/>
                <a:moveTo>
                  <a:pt x="403" y="431"/>
                </a:moveTo>
                <a:lnTo>
                  <a:pt x="403" y="431"/>
                </a:lnTo>
                <a:close/>
                <a:moveTo>
                  <a:pt x="431" y="403"/>
                </a:moveTo>
                <a:lnTo>
                  <a:pt x="431" y="403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100">
              <a:solidFill>
                <a:srgbClr val="7F7F7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2" name="Google Shape;531;p53">
            <a:extLst>
              <a:ext uri="{FF2B5EF4-FFF2-40B4-BE49-F238E27FC236}">
                <a16:creationId xmlns:a16="http://schemas.microsoft.com/office/drawing/2014/main" id="{3721A110-1335-BFDE-4F56-7791A3C56BD2}"/>
              </a:ext>
            </a:extLst>
          </p:cNvPr>
          <p:cNvSpPr/>
          <p:nvPr/>
        </p:nvSpPr>
        <p:spPr>
          <a:xfrm>
            <a:off x="9471227" y="2881864"/>
            <a:ext cx="169448" cy="169444"/>
          </a:xfrm>
          <a:custGeom>
            <a:avLst/>
            <a:gdLst/>
            <a:ahLst/>
            <a:cxnLst/>
            <a:rect l="l" t="t" r="r" b="b"/>
            <a:pathLst>
              <a:path w="602" h="602" extrusionOk="0">
                <a:moveTo>
                  <a:pt x="297" y="601"/>
                </a:moveTo>
                <a:lnTo>
                  <a:pt x="297" y="601"/>
                </a:lnTo>
                <a:cubicBezTo>
                  <a:pt x="135" y="601"/>
                  <a:pt x="0" y="467"/>
                  <a:pt x="0" y="297"/>
                </a:cubicBezTo>
                <a:cubicBezTo>
                  <a:pt x="0" y="135"/>
                  <a:pt x="135" y="0"/>
                  <a:pt x="297" y="0"/>
                </a:cubicBezTo>
                <a:cubicBezTo>
                  <a:pt x="467" y="0"/>
                  <a:pt x="601" y="135"/>
                  <a:pt x="601" y="297"/>
                </a:cubicBezTo>
                <a:cubicBezTo>
                  <a:pt x="601" y="467"/>
                  <a:pt x="467" y="601"/>
                  <a:pt x="297" y="601"/>
                </a:cubicBezTo>
                <a:close/>
                <a:moveTo>
                  <a:pt x="297" y="57"/>
                </a:moveTo>
                <a:lnTo>
                  <a:pt x="297" y="57"/>
                </a:lnTo>
                <a:cubicBezTo>
                  <a:pt x="163" y="57"/>
                  <a:pt x="57" y="163"/>
                  <a:pt x="57" y="297"/>
                </a:cubicBezTo>
                <a:cubicBezTo>
                  <a:pt x="57" y="431"/>
                  <a:pt x="163" y="544"/>
                  <a:pt x="297" y="544"/>
                </a:cubicBezTo>
                <a:cubicBezTo>
                  <a:pt x="431" y="544"/>
                  <a:pt x="544" y="431"/>
                  <a:pt x="544" y="297"/>
                </a:cubicBezTo>
                <a:cubicBezTo>
                  <a:pt x="544" y="163"/>
                  <a:pt x="431" y="57"/>
                  <a:pt x="297" y="57"/>
                </a:cubicBezTo>
                <a:close/>
                <a:moveTo>
                  <a:pt x="431" y="241"/>
                </a:moveTo>
                <a:lnTo>
                  <a:pt x="431" y="241"/>
                </a:lnTo>
                <a:cubicBezTo>
                  <a:pt x="283" y="396"/>
                  <a:pt x="283" y="396"/>
                  <a:pt x="283" y="396"/>
                </a:cubicBezTo>
                <a:cubicBezTo>
                  <a:pt x="276" y="403"/>
                  <a:pt x="269" y="403"/>
                  <a:pt x="262" y="403"/>
                </a:cubicBezTo>
                <a:cubicBezTo>
                  <a:pt x="255" y="403"/>
                  <a:pt x="248" y="403"/>
                  <a:pt x="240" y="396"/>
                </a:cubicBezTo>
                <a:cubicBezTo>
                  <a:pt x="156" y="311"/>
                  <a:pt x="156" y="311"/>
                  <a:pt x="156" y="311"/>
                </a:cubicBezTo>
                <a:cubicBezTo>
                  <a:pt x="149" y="304"/>
                  <a:pt x="149" y="297"/>
                  <a:pt x="149" y="290"/>
                </a:cubicBezTo>
                <a:cubicBezTo>
                  <a:pt x="149" y="276"/>
                  <a:pt x="163" y="262"/>
                  <a:pt x="177" y="262"/>
                </a:cubicBezTo>
                <a:cubicBezTo>
                  <a:pt x="184" y="262"/>
                  <a:pt x="191" y="262"/>
                  <a:pt x="198" y="269"/>
                </a:cubicBezTo>
                <a:cubicBezTo>
                  <a:pt x="262" y="333"/>
                  <a:pt x="262" y="333"/>
                  <a:pt x="262" y="333"/>
                </a:cubicBezTo>
                <a:cubicBezTo>
                  <a:pt x="396" y="205"/>
                  <a:pt x="396" y="205"/>
                  <a:pt x="396" y="205"/>
                </a:cubicBezTo>
                <a:cubicBezTo>
                  <a:pt x="396" y="198"/>
                  <a:pt x="403" y="198"/>
                  <a:pt x="410" y="198"/>
                </a:cubicBezTo>
                <a:cubicBezTo>
                  <a:pt x="431" y="198"/>
                  <a:pt x="438" y="205"/>
                  <a:pt x="438" y="226"/>
                </a:cubicBezTo>
                <a:cubicBezTo>
                  <a:pt x="438" y="234"/>
                  <a:pt x="438" y="241"/>
                  <a:pt x="431" y="241"/>
                </a:cubicBezTo>
                <a:close/>
                <a:moveTo>
                  <a:pt x="431" y="198"/>
                </a:moveTo>
                <a:lnTo>
                  <a:pt x="431" y="198"/>
                </a:lnTo>
                <a:close/>
                <a:moveTo>
                  <a:pt x="198" y="431"/>
                </a:moveTo>
                <a:lnTo>
                  <a:pt x="198" y="431"/>
                </a:lnTo>
                <a:close/>
                <a:moveTo>
                  <a:pt x="403" y="431"/>
                </a:moveTo>
                <a:lnTo>
                  <a:pt x="403" y="431"/>
                </a:lnTo>
                <a:close/>
                <a:moveTo>
                  <a:pt x="431" y="403"/>
                </a:moveTo>
                <a:lnTo>
                  <a:pt x="431" y="403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100">
              <a:solidFill>
                <a:srgbClr val="7F7F7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3" name="Google Shape;531;p53">
            <a:extLst>
              <a:ext uri="{FF2B5EF4-FFF2-40B4-BE49-F238E27FC236}">
                <a16:creationId xmlns:a16="http://schemas.microsoft.com/office/drawing/2014/main" id="{D115B7FC-9E49-8BD6-F3A5-E225668E2D56}"/>
              </a:ext>
            </a:extLst>
          </p:cNvPr>
          <p:cNvSpPr/>
          <p:nvPr/>
        </p:nvSpPr>
        <p:spPr>
          <a:xfrm>
            <a:off x="9471227" y="3385249"/>
            <a:ext cx="169448" cy="169444"/>
          </a:xfrm>
          <a:custGeom>
            <a:avLst/>
            <a:gdLst/>
            <a:ahLst/>
            <a:cxnLst/>
            <a:rect l="l" t="t" r="r" b="b"/>
            <a:pathLst>
              <a:path w="602" h="602" extrusionOk="0">
                <a:moveTo>
                  <a:pt x="297" y="601"/>
                </a:moveTo>
                <a:lnTo>
                  <a:pt x="297" y="601"/>
                </a:lnTo>
                <a:cubicBezTo>
                  <a:pt x="135" y="601"/>
                  <a:pt x="0" y="467"/>
                  <a:pt x="0" y="297"/>
                </a:cubicBezTo>
                <a:cubicBezTo>
                  <a:pt x="0" y="135"/>
                  <a:pt x="135" y="0"/>
                  <a:pt x="297" y="0"/>
                </a:cubicBezTo>
                <a:cubicBezTo>
                  <a:pt x="467" y="0"/>
                  <a:pt x="601" y="135"/>
                  <a:pt x="601" y="297"/>
                </a:cubicBezTo>
                <a:cubicBezTo>
                  <a:pt x="601" y="467"/>
                  <a:pt x="467" y="601"/>
                  <a:pt x="297" y="601"/>
                </a:cubicBezTo>
                <a:close/>
                <a:moveTo>
                  <a:pt x="297" y="57"/>
                </a:moveTo>
                <a:lnTo>
                  <a:pt x="297" y="57"/>
                </a:lnTo>
                <a:cubicBezTo>
                  <a:pt x="163" y="57"/>
                  <a:pt x="57" y="163"/>
                  <a:pt x="57" y="297"/>
                </a:cubicBezTo>
                <a:cubicBezTo>
                  <a:pt x="57" y="431"/>
                  <a:pt x="163" y="544"/>
                  <a:pt x="297" y="544"/>
                </a:cubicBezTo>
                <a:cubicBezTo>
                  <a:pt x="431" y="544"/>
                  <a:pt x="544" y="431"/>
                  <a:pt x="544" y="297"/>
                </a:cubicBezTo>
                <a:cubicBezTo>
                  <a:pt x="544" y="163"/>
                  <a:pt x="431" y="57"/>
                  <a:pt x="297" y="57"/>
                </a:cubicBezTo>
                <a:close/>
                <a:moveTo>
                  <a:pt x="431" y="241"/>
                </a:moveTo>
                <a:lnTo>
                  <a:pt x="431" y="241"/>
                </a:lnTo>
                <a:cubicBezTo>
                  <a:pt x="283" y="396"/>
                  <a:pt x="283" y="396"/>
                  <a:pt x="283" y="396"/>
                </a:cubicBezTo>
                <a:cubicBezTo>
                  <a:pt x="276" y="403"/>
                  <a:pt x="269" y="403"/>
                  <a:pt x="262" y="403"/>
                </a:cubicBezTo>
                <a:cubicBezTo>
                  <a:pt x="255" y="403"/>
                  <a:pt x="248" y="403"/>
                  <a:pt x="240" y="396"/>
                </a:cubicBezTo>
                <a:cubicBezTo>
                  <a:pt x="156" y="311"/>
                  <a:pt x="156" y="311"/>
                  <a:pt x="156" y="311"/>
                </a:cubicBezTo>
                <a:cubicBezTo>
                  <a:pt x="149" y="304"/>
                  <a:pt x="149" y="297"/>
                  <a:pt x="149" y="290"/>
                </a:cubicBezTo>
                <a:cubicBezTo>
                  <a:pt x="149" y="276"/>
                  <a:pt x="163" y="262"/>
                  <a:pt x="177" y="262"/>
                </a:cubicBezTo>
                <a:cubicBezTo>
                  <a:pt x="184" y="262"/>
                  <a:pt x="191" y="262"/>
                  <a:pt x="198" y="269"/>
                </a:cubicBezTo>
                <a:cubicBezTo>
                  <a:pt x="262" y="333"/>
                  <a:pt x="262" y="333"/>
                  <a:pt x="262" y="333"/>
                </a:cubicBezTo>
                <a:cubicBezTo>
                  <a:pt x="396" y="205"/>
                  <a:pt x="396" y="205"/>
                  <a:pt x="396" y="205"/>
                </a:cubicBezTo>
                <a:cubicBezTo>
                  <a:pt x="396" y="198"/>
                  <a:pt x="403" y="198"/>
                  <a:pt x="410" y="198"/>
                </a:cubicBezTo>
                <a:cubicBezTo>
                  <a:pt x="431" y="198"/>
                  <a:pt x="438" y="205"/>
                  <a:pt x="438" y="226"/>
                </a:cubicBezTo>
                <a:cubicBezTo>
                  <a:pt x="438" y="234"/>
                  <a:pt x="438" y="241"/>
                  <a:pt x="431" y="241"/>
                </a:cubicBezTo>
                <a:close/>
                <a:moveTo>
                  <a:pt x="431" y="198"/>
                </a:moveTo>
                <a:lnTo>
                  <a:pt x="431" y="198"/>
                </a:lnTo>
                <a:close/>
                <a:moveTo>
                  <a:pt x="198" y="431"/>
                </a:moveTo>
                <a:lnTo>
                  <a:pt x="198" y="431"/>
                </a:lnTo>
                <a:close/>
                <a:moveTo>
                  <a:pt x="403" y="431"/>
                </a:moveTo>
                <a:lnTo>
                  <a:pt x="403" y="431"/>
                </a:lnTo>
                <a:close/>
                <a:moveTo>
                  <a:pt x="431" y="403"/>
                </a:moveTo>
                <a:lnTo>
                  <a:pt x="431" y="403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100">
              <a:solidFill>
                <a:srgbClr val="7F7F7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4" name="Rectangle: Rounded Corners 53">
            <a:extLst>
              <a:ext uri="{FF2B5EF4-FFF2-40B4-BE49-F238E27FC236}">
                <a16:creationId xmlns:a16="http://schemas.microsoft.com/office/drawing/2014/main" id="{B3C39F74-2DC8-F2EC-9332-DEC46FC7F13E}"/>
              </a:ext>
            </a:extLst>
          </p:cNvPr>
          <p:cNvSpPr/>
          <p:nvPr/>
        </p:nvSpPr>
        <p:spPr>
          <a:xfrm>
            <a:off x="9103905" y="5391537"/>
            <a:ext cx="878752" cy="300571"/>
          </a:xfrm>
          <a:prstGeom prst="roundRect">
            <a:avLst>
              <a:gd name="adj" fmla="val 17668"/>
            </a:avLst>
          </a:prstGeom>
          <a:solidFill>
            <a:schemeClr val="bg1">
              <a:lumMod val="75000"/>
            </a:schemeClr>
          </a:solidFill>
          <a:ln w="222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30000"/>
              </a:lnSpc>
            </a:pPr>
            <a:r>
              <a:rPr lang="en-US" sz="1100" b="1" dirty="0">
                <a:solidFill>
                  <a:schemeClr val="bg1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Buy</a:t>
            </a:r>
          </a:p>
        </p:txBody>
      </p:sp>
      <p:sp>
        <p:nvSpPr>
          <p:cNvPr id="55" name="Google Shape;531;p53">
            <a:extLst>
              <a:ext uri="{FF2B5EF4-FFF2-40B4-BE49-F238E27FC236}">
                <a16:creationId xmlns:a16="http://schemas.microsoft.com/office/drawing/2014/main" id="{FB7EFEC5-0D2E-53A7-B52B-C66719FC764A}"/>
              </a:ext>
            </a:extLst>
          </p:cNvPr>
          <p:cNvSpPr/>
          <p:nvPr/>
        </p:nvSpPr>
        <p:spPr>
          <a:xfrm>
            <a:off x="9471227" y="3864837"/>
            <a:ext cx="169448" cy="169444"/>
          </a:xfrm>
          <a:custGeom>
            <a:avLst/>
            <a:gdLst/>
            <a:ahLst/>
            <a:cxnLst/>
            <a:rect l="l" t="t" r="r" b="b"/>
            <a:pathLst>
              <a:path w="602" h="602" extrusionOk="0">
                <a:moveTo>
                  <a:pt x="297" y="601"/>
                </a:moveTo>
                <a:lnTo>
                  <a:pt x="297" y="601"/>
                </a:lnTo>
                <a:cubicBezTo>
                  <a:pt x="135" y="601"/>
                  <a:pt x="0" y="467"/>
                  <a:pt x="0" y="297"/>
                </a:cubicBezTo>
                <a:cubicBezTo>
                  <a:pt x="0" y="135"/>
                  <a:pt x="135" y="0"/>
                  <a:pt x="297" y="0"/>
                </a:cubicBezTo>
                <a:cubicBezTo>
                  <a:pt x="467" y="0"/>
                  <a:pt x="601" y="135"/>
                  <a:pt x="601" y="297"/>
                </a:cubicBezTo>
                <a:cubicBezTo>
                  <a:pt x="601" y="467"/>
                  <a:pt x="467" y="601"/>
                  <a:pt x="297" y="601"/>
                </a:cubicBezTo>
                <a:close/>
                <a:moveTo>
                  <a:pt x="297" y="57"/>
                </a:moveTo>
                <a:lnTo>
                  <a:pt x="297" y="57"/>
                </a:lnTo>
                <a:cubicBezTo>
                  <a:pt x="163" y="57"/>
                  <a:pt x="57" y="163"/>
                  <a:pt x="57" y="297"/>
                </a:cubicBezTo>
                <a:cubicBezTo>
                  <a:pt x="57" y="431"/>
                  <a:pt x="163" y="544"/>
                  <a:pt x="297" y="544"/>
                </a:cubicBezTo>
                <a:cubicBezTo>
                  <a:pt x="431" y="544"/>
                  <a:pt x="544" y="431"/>
                  <a:pt x="544" y="297"/>
                </a:cubicBezTo>
                <a:cubicBezTo>
                  <a:pt x="544" y="163"/>
                  <a:pt x="431" y="57"/>
                  <a:pt x="297" y="57"/>
                </a:cubicBezTo>
                <a:close/>
                <a:moveTo>
                  <a:pt x="431" y="241"/>
                </a:moveTo>
                <a:lnTo>
                  <a:pt x="431" y="241"/>
                </a:lnTo>
                <a:cubicBezTo>
                  <a:pt x="283" y="396"/>
                  <a:pt x="283" y="396"/>
                  <a:pt x="283" y="396"/>
                </a:cubicBezTo>
                <a:cubicBezTo>
                  <a:pt x="276" y="403"/>
                  <a:pt x="269" y="403"/>
                  <a:pt x="262" y="403"/>
                </a:cubicBezTo>
                <a:cubicBezTo>
                  <a:pt x="255" y="403"/>
                  <a:pt x="248" y="403"/>
                  <a:pt x="240" y="396"/>
                </a:cubicBezTo>
                <a:cubicBezTo>
                  <a:pt x="156" y="311"/>
                  <a:pt x="156" y="311"/>
                  <a:pt x="156" y="311"/>
                </a:cubicBezTo>
                <a:cubicBezTo>
                  <a:pt x="149" y="304"/>
                  <a:pt x="149" y="297"/>
                  <a:pt x="149" y="290"/>
                </a:cubicBezTo>
                <a:cubicBezTo>
                  <a:pt x="149" y="276"/>
                  <a:pt x="163" y="262"/>
                  <a:pt x="177" y="262"/>
                </a:cubicBezTo>
                <a:cubicBezTo>
                  <a:pt x="184" y="262"/>
                  <a:pt x="191" y="262"/>
                  <a:pt x="198" y="269"/>
                </a:cubicBezTo>
                <a:cubicBezTo>
                  <a:pt x="262" y="333"/>
                  <a:pt x="262" y="333"/>
                  <a:pt x="262" y="333"/>
                </a:cubicBezTo>
                <a:cubicBezTo>
                  <a:pt x="396" y="205"/>
                  <a:pt x="396" y="205"/>
                  <a:pt x="396" y="205"/>
                </a:cubicBezTo>
                <a:cubicBezTo>
                  <a:pt x="396" y="198"/>
                  <a:pt x="403" y="198"/>
                  <a:pt x="410" y="198"/>
                </a:cubicBezTo>
                <a:cubicBezTo>
                  <a:pt x="431" y="198"/>
                  <a:pt x="438" y="205"/>
                  <a:pt x="438" y="226"/>
                </a:cubicBezTo>
                <a:cubicBezTo>
                  <a:pt x="438" y="234"/>
                  <a:pt x="438" y="241"/>
                  <a:pt x="431" y="241"/>
                </a:cubicBezTo>
                <a:close/>
                <a:moveTo>
                  <a:pt x="431" y="198"/>
                </a:moveTo>
                <a:lnTo>
                  <a:pt x="431" y="198"/>
                </a:lnTo>
                <a:close/>
                <a:moveTo>
                  <a:pt x="198" y="431"/>
                </a:moveTo>
                <a:lnTo>
                  <a:pt x="198" y="431"/>
                </a:lnTo>
                <a:close/>
                <a:moveTo>
                  <a:pt x="403" y="431"/>
                </a:moveTo>
                <a:lnTo>
                  <a:pt x="403" y="431"/>
                </a:lnTo>
                <a:close/>
                <a:moveTo>
                  <a:pt x="431" y="403"/>
                </a:moveTo>
                <a:lnTo>
                  <a:pt x="431" y="403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100">
              <a:solidFill>
                <a:srgbClr val="7F7F7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6" name="Google Shape;531;p53">
            <a:extLst>
              <a:ext uri="{FF2B5EF4-FFF2-40B4-BE49-F238E27FC236}">
                <a16:creationId xmlns:a16="http://schemas.microsoft.com/office/drawing/2014/main" id="{933D3384-97D1-6A3C-68AE-712C7BC86EC1}"/>
              </a:ext>
            </a:extLst>
          </p:cNvPr>
          <p:cNvSpPr/>
          <p:nvPr/>
        </p:nvSpPr>
        <p:spPr>
          <a:xfrm>
            <a:off x="7143949" y="4370433"/>
            <a:ext cx="169448" cy="169444"/>
          </a:xfrm>
          <a:custGeom>
            <a:avLst/>
            <a:gdLst/>
            <a:ahLst/>
            <a:cxnLst/>
            <a:rect l="l" t="t" r="r" b="b"/>
            <a:pathLst>
              <a:path w="602" h="602" extrusionOk="0">
                <a:moveTo>
                  <a:pt x="297" y="601"/>
                </a:moveTo>
                <a:lnTo>
                  <a:pt x="297" y="601"/>
                </a:lnTo>
                <a:cubicBezTo>
                  <a:pt x="135" y="601"/>
                  <a:pt x="0" y="467"/>
                  <a:pt x="0" y="297"/>
                </a:cubicBezTo>
                <a:cubicBezTo>
                  <a:pt x="0" y="135"/>
                  <a:pt x="135" y="0"/>
                  <a:pt x="297" y="0"/>
                </a:cubicBezTo>
                <a:cubicBezTo>
                  <a:pt x="467" y="0"/>
                  <a:pt x="601" y="135"/>
                  <a:pt x="601" y="297"/>
                </a:cubicBezTo>
                <a:cubicBezTo>
                  <a:pt x="601" y="467"/>
                  <a:pt x="467" y="601"/>
                  <a:pt x="297" y="601"/>
                </a:cubicBezTo>
                <a:close/>
                <a:moveTo>
                  <a:pt x="297" y="57"/>
                </a:moveTo>
                <a:lnTo>
                  <a:pt x="297" y="57"/>
                </a:lnTo>
                <a:cubicBezTo>
                  <a:pt x="163" y="57"/>
                  <a:pt x="57" y="163"/>
                  <a:pt x="57" y="297"/>
                </a:cubicBezTo>
                <a:cubicBezTo>
                  <a:pt x="57" y="431"/>
                  <a:pt x="163" y="544"/>
                  <a:pt x="297" y="544"/>
                </a:cubicBezTo>
                <a:cubicBezTo>
                  <a:pt x="431" y="544"/>
                  <a:pt x="544" y="431"/>
                  <a:pt x="544" y="297"/>
                </a:cubicBezTo>
                <a:cubicBezTo>
                  <a:pt x="544" y="163"/>
                  <a:pt x="431" y="57"/>
                  <a:pt x="297" y="57"/>
                </a:cubicBezTo>
                <a:close/>
                <a:moveTo>
                  <a:pt x="431" y="241"/>
                </a:moveTo>
                <a:lnTo>
                  <a:pt x="431" y="241"/>
                </a:lnTo>
                <a:cubicBezTo>
                  <a:pt x="283" y="396"/>
                  <a:pt x="283" y="396"/>
                  <a:pt x="283" y="396"/>
                </a:cubicBezTo>
                <a:cubicBezTo>
                  <a:pt x="276" y="403"/>
                  <a:pt x="269" y="403"/>
                  <a:pt x="262" y="403"/>
                </a:cubicBezTo>
                <a:cubicBezTo>
                  <a:pt x="255" y="403"/>
                  <a:pt x="248" y="403"/>
                  <a:pt x="240" y="396"/>
                </a:cubicBezTo>
                <a:cubicBezTo>
                  <a:pt x="156" y="311"/>
                  <a:pt x="156" y="311"/>
                  <a:pt x="156" y="311"/>
                </a:cubicBezTo>
                <a:cubicBezTo>
                  <a:pt x="149" y="304"/>
                  <a:pt x="149" y="297"/>
                  <a:pt x="149" y="290"/>
                </a:cubicBezTo>
                <a:cubicBezTo>
                  <a:pt x="149" y="276"/>
                  <a:pt x="163" y="262"/>
                  <a:pt x="177" y="262"/>
                </a:cubicBezTo>
                <a:cubicBezTo>
                  <a:pt x="184" y="262"/>
                  <a:pt x="191" y="262"/>
                  <a:pt x="198" y="269"/>
                </a:cubicBezTo>
                <a:cubicBezTo>
                  <a:pt x="262" y="333"/>
                  <a:pt x="262" y="333"/>
                  <a:pt x="262" y="333"/>
                </a:cubicBezTo>
                <a:cubicBezTo>
                  <a:pt x="396" y="205"/>
                  <a:pt x="396" y="205"/>
                  <a:pt x="396" y="205"/>
                </a:cubicBezTo>
                <a:cubicBezTo>
                  <a:pt x="396" y="198"/>
                  <a:pt x="403" y="198"/>
                  <a:pt x="410" y="198"/>
                </a:cubicBezTo>
                <a:cubicBezTo>
                  <a:pt x="431" y="198"/>
                  <a:pt x="438" y="205"/>
                  <a:pt x="438" y="226"/>
                </a:cubicBezTo>
                <a:cubicBezTo>
                  <a:pt x="438" y="234"/>
                  <a:pt x="438" y="241"/>
                  <a:pt x="431" y="241"/>
                </a:cubicBezTo>
                <a:close/>
                <a:moveTo>
                  <a:pt x="431" y="198"/>
                </a:moveTo>
                <a:lnTo>
                  <a:pt x="431" y="198"/>
                </a:lnTo>
                <a:close/>
                <a:moveTo>
                  <a:pt x="198" y="431"/>
                </a:moveTo>
                <a:lnTo>
                  <a:pt x="198" y="431"/>
                </a:lnTo>
                <a:close/>
                <a:moveTo>
                  <a:pt x="403" y="431"/>
                </a:moveTo>
                <a:lnTo>
                  <a:pt x="403" y="431"/>
                </a:lnTo>
                <a:close/>
                <a:moveTo>
                  <a:pt x="431" y="403"/>
                </a:moveTo>
                <a:lnTo>
                  <a:pt x="431" y="403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100">
              <a:solidFill>
                <a:srgbClr val="7F7F7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7" name="Google Shape;531;p53">
            <a:extLst>
              <a:ext uri="{FF2B5EF4-FFF2-40B4-BE49-F238E27FC236}">
                <a16:creationId xmlns:a16="http://schemas.microsoft.com/office/drawing/2014/main" id="{163BC0FE-8D39-9AB1-4BDC-385867C6C10D}"/>
              </a:ext>
            </a:extLst>
          </p:cNvPr>
          <p:cNvSpPr/>
          <p:nvPr/>
        </p:nvSpPr>
        <p:spPr>
          <a:xfrm>
            <a:off x="9471227" y="4370433"/>
            <a:ext cx="169448" cy="169444"/>
          </a:xfrm>
          <a:custGeom>
            <a:avLst/>
            <a:gdLst/>
            <a:ahLst/>
            <a:cxnLst/>
            <a:rect l="l" t="t" r="r" b="b"/>
            <a:pathLst>
              <a:path w="602" h="602" extrusionOk="0">
                <a:moveTo>
                  <a:pt x="297" y="601"/>
                </a:moveTo>
                <a:lnTo>
                  <a:pt x="297" y="601"/>
                </a:lnTo>
                <a:cubicBezTo>
                  <a:pt x="135" y="601"/>
                  <a:pt x="0" y="467"/>
                  <a:pt x="0" y="297"/>
                </a:cubicBezTo>
                <a:cubicBezTo>
                  <a:pt x="0" y="135"/>
                  <a:pt x="135" y="0"/>
                  <a:pt x="297" y="0"/>
                </a:cubicBezTo>
                <a:cubicBezTo>
                  <a:pt x="467" y="0"/>
                  <a:pt x="601" y="135"/>
                  <a:pt x="601" y="297"/>
                </a:cubicBezTo>
                <a:cubicBezTo>
                  <a:pt x="601" y="467"/>
                  <a:pt x="467" y="601"/>
                  <a:pt x="297" y="601"/>
                </a:cubicBezTo>
                <a:close/>
                <a:moveTo>
                  <a:pt x="297" y="57"/>
                </a:moveTo>
                <a:lnTo>
                  <a:pt x="297" y="57"/>
                </a:lnTo>
                <a:cubicBezTo>
                  <a:pt x="163" y="57"/>
                  <a:pt x="57" y="163"/>
                  <a:pt x="57" y="297"/>
                </a:cubicBezTo>
                <a:cubicBezTo>
                  <a:pt x="57" y="431"/>
                  <a:pt x="163" y="544"/>
                  <a:pt x="297" y="544"/>
                </a:cubicBezTo>
                <a:cubicBezTo>
                  <a:pt x="431" y="544"/>
                  <a:pt x="544" y="431"/>
                  <a:pt x="544" y="297"/>
                </a:cubicBezTo>
                <a:cubicBezTo>
                  <a:pt x="544" y="163"/>
                  <a:pt x="431" y="57"/>
                  <a:pt x="297" y="57"/>
                </a:cubicBezTo>
                <a:close/>
                <a:moveTo>
                  <a:pt x="431" y="241"/>
                </a:moveTo>
                <a:lnTo>
                  <a:pt x="431" y="241"/>
                </a:lnTo>
                <a:cubicBezTo>
                  <a:pt x="283" y="396"/>
                  <a:pt x="283" y="396"/>
                  <a:pt x="283" y="396"/>
                </a:cubicBezTo>
                <a:cubicBezTo>
                  <a:pt x="276" y="403"/>
                  <a:pt x="269" y="403"/>
                  <a:pt x="262" y="403"/>
                </a:cubicBezTo>
                <a:cubicBezTo>
                  <a:pt x="255" y="403"/>
                  <a:pt x="248" y="403"/>
                  <a:pt x="240" y="396"/>
                </a:cubicBezTo>
                <a:cubicBezTo>
                  <a:pt x="156" y="311"/>
                  <a:pt x="156" y="311"/>
                  <a:pt x="156" y="311"/>
                </a:cubicBezTo>
                <a:cubicBezTo>
                  <a:pt x="149" y="304"/>
                  <a:pt x="149" y="297"/>
                  <a:pt x="149" y="290"/>
                </a:cubicBezTo>
                <a:cubicBezTo>
                  <a:pt x="149" y="276"/>
                  <a:pt x="163" y="262"/>
                  <a:pt x="177" y="262"/>
                </a:cubicBezTo>
                <a:cubicBezTo>
                  <a:pt x="184" y="262"/>
                  <a:pt x="191" y="262"/>
                  <a:pt x="198" y="269"/>
                </a:cubicBezTo>
                <a:cubicBezTo>
                  <a:pt x="262" y="333"/>
                  <a:pt x="262" y="333"/>
                  <a:pt x="262" y="333"/>
                </a:cubicBezTo>
                <a:cubicBezTo>
                  <a:pt x="396" y="205"/>
                  <a:pt x="396" y="205"/>
                  <a:pt x="396" y="205"/>
                </a:cubicBezTo>
                <a:cubicBezTo>
                  <a:pt x="396" y="198"/>
                  <a:pt x="403" y="198"/>
                  <a:pt x="410" y="198"/>
                </a:cubicBezTo>
                <a:cubicBezTo>
                  <a:pt x="431" y="198"/>
                  <a:pt x="438" y="205"/>
                  <a:pt x="438" y="226"/>
                </a:cubicBezTo>
                <a:cubicBezTo>
                  <a:pt x="438" y="234"/>
                  <a:pt x="438" y="241"/>
                  <a:pt x="431" y="241"/>
                </a:cubicBezTo>
                <a:close/>
                <a:moveTo>
                  <a:pt x="431" y="198"/>
                </a:moveTo>
                <a:lnTo>
                  <a:pt x="431" y="198"/>
                </a:lnTo>
                <a:close/>
                <a:moveTo>
                  <a:pt x="198" y="431"/>
                </a:moveTo>
                <a:lnTo>
                  <a:pt x="198" y="431"/>
                </a:lnTo>
                <a:close/>
                <a:moveTo>
                  <a:pt x="403" y="431"/>
                </a:moveTo>
                <a:lnTo>
                  <a:pt x="403" y="431"/>
                </a:lnTo>
                <a:close/>
                <a:moveTo>
                  <a:pt x="431" y="403"/>
                </a:moveTo>
                <a:lnTo>
                  <a:pt x="431" y="403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100">
              <a:solidFill>
                <a:srgbClr val="7F7F7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8" name="Google Shape;531;p53">
            <a:extLst>
              <a:ext uri="{FF2B5EF4-FFF2-40B4-BE49-F238E27FC236}">
                <a16:creationId xmlns:a16="http://schemas.microsoft.com/office/drawing/2014/main" id="{C1A3CBD2-E15D-9935-E6C9-D7FE59F72DE7}"/>
              </a:ext>
            </a:extLst>
          </p:cNvPr>
          <p:cNvSpPr/>
          <p:nvPr/>
        </p:nvSpPr>
        <p:spPr>
          <a:xfrm>
            <a:off x="9471227" y="4818298"/>
            <a:ext cx="169448" cy="169444"/>
          </a:xfrm>
          <a:custGeom>
            <a:avLst/>
            <a:gdLst/>
            <a:ahLst/>
            <a:cxnLst/>
            <a:rect l="l" t="t" r="r" b="b"/>
            <a:pathLst>
              <a:path w="602" h="602" extrusionOk="0">
                <a:moveTo>
                  <a:pt x="297" y="601"/>
                </a:moveTo>
                <a:lnTo>
                  <a:pt x="297" y="601"/>
                </a:lnTo>
                <a:cubicBezTo>
                  <a:pt x="135" y="601"/>
                  <a:pt x="0" y="467"/>
                  <a:pt x="0" y="297"/>
                </a:cubicBezTo>
                <a:cubicBezTo>
                  <a:pt x="0" y="135"/>
                  <a:pt x="135" y="0"/>
                  <a:pt x="297" y="0"/>
                </a:cubicBezTo>
                <a:cubicBezTo>
                  <a:pt x="467" y="0"/>
                  <a:pt x="601" y="135"/>
                  <a:pt x="601" y="297"/>
                </a:cubicBezTo>
                <a:cubicBezTo>
                  <a:pt x="601" y="467"/>
                  <a:pt x="467" y="601"/>
                  <a:pt x="297" y="601"/>
                </a:cubicBezTo>
                <a:close/>
                <a:moveTo>
                  <a:pt x="297" y="57"/>
                </a:moveTo>
                <a:lnTo>
                  <a:pt x="297" y="57"/>
                </a:lnTo>
                <a:cubicBezTo>
                  <a:pt x="163" y="57"/>
                  <a:pt x="57" y="163"/>
                  <a:pt x="57" y="297"/>
                </a:cubicBezTo>
                <a:cubicBezTo>
                  <a:pt x="57" y="431"/>
                  <a:pt x="163" y="544"/>
                  <a:pt x="297" y="544"/>
                </a:cubicBezTo>
                <a:cubicBezTo>
                  <a:pt x="431" y="544"/>
                  <a:pt x="544" y="431"/>
                  <a:pt x="544" y="297"/>
                </a:cubicBezTo>
                <a:cubicBezTo>
                  <a:pt x="544" y="163"/>
                  <a:pt x="431" y="57"/>
                  <a:pt x="297" y="57"/>
                </a:cubicBezTo>
                <a:close/>
                <a:moveTo>
                  <a:pt x="431" y="241"/>
                </a:moveTo>
                <a:lnTo>
                  <a:pt x="431" y="241"/>
                </a:lnTo>
                <a:cubicBezTo>
                  <a:pt x="283" y="396"/>
                  <a:pt x="283" y="396"/>
                  <a:pt x="283" y="396"/>
                </a:cubicBezTo>
                <a:cubicBezTo>
                  <a:pt x="276" y="403"/>
                  <a:pt x="269" y="403"/>
                  <a:pt x="262" y="403"/>
                </a:cubicBezTo>
                <a:cubicBezTo>
                  <a:pt x="255" y="403"/>
                  <a:pt x="248" y="403"/>
                  <a:pt x="240" y="396"/>
                </a:cubicBezTo>
                <a:cubicBezTo>
                  <a:pt x="156" y="311"/>
                  <a:pt x="156" y="311"/>
                  <a:pt x="156" y="311"/>
                </a:cubicBezTo>
                <a:cubicBezTo>
                  <a:pt x="149" y="304"/>
                  <a:pt x="149" y="297"/>
                  <a:pt x="149" y="290"/>
                </a:cubicBezTo>
                <a:cubicBezTo>
                  <a:pt x="149" y="276"/>
                  <a:pt x="163" y="262"/>
                  <a:pt x="177" y="262"/>
                </a:cubicBezTo>
                <a:cubicBezTo>
                  <a:pt x="184" y="262"/>
                  <a:pt x="191" y="262"/>
                  <a:pt x="198" y="269"/>
                </a:cubicBezTo>
                <a:cubicBezTo>
                  <a:pt x="262" y="333"/>
                  <a:pt x="262" y="333"/>
                  <a:pt x="262" y="333"/>
                </a:cubicBezTo>
                <a:cubicBezTo>
                  <a:pt x="396" y="205"/>
                  <a:pt x="396" y="205"/>
                  <a:pt x="396" y="205"/>
                </a:cubicBezTo>
                <a:cubicBezTo>
                  <a:pt x="396" y="198"/>
                  <a:pt x="403" y="198"/>
                  <a:pt x="410" y="198"/>
                </a:cubicBezTo>
                <a:cubicBezTo>
                  <a:pt x="431" y="198"/>
                  <a:pt x="438" y="205"/>
                  <a:pt x="438" y="226"/>
                </a:cubicBezTo>
                <a:cubicBezTo>
                  <a:pt x="438" y="234"/>
                  <a:pt x="438" y="241"/>
                  <a:pt x="431" y="241"/>
                </a:cubicBezTo>
                <a:close/>
                <a:moveTo>
                  <a:pt x="431" y="198"/>
                </a:moveTo>
                <a:lnTo>
                  <a:pt x="431" y="198"/>
                </a:lnTo>
                <a:close/>
                <a:moveTo>
                  <a:pt x="198" y="431"/>
                </a:moveTo>
                <a:lnTo>
                  <a:pt x="198" y="431"/>
                </a:lnTo>
                <a:close/>
                <a:moveTo>
                  <a:pt x="403" y="431"/>
                </a:moveTo>
                <a:lnTo>
                  <a:pt x="403" y="431"/>
                </a:lnTo>
                <a:close/>
                <a:moveTo>
                  <a:pt x="431" y="403"/>
                </a:moveTo>
                <a:lnTo>
                  <a:pt x="431" y="403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100">
              <a:solidFill>
                <a:srgbClr val="7F7F7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9" name="Google Shape;1087;p79">
            <a:extLst>
              <a:ext uri="{FF2B5EF4-FFF2-40B4-BE49-F238E27FC236}">
                <a16:creationId xmlns:a16="http://schemas.microsoft.com/office/drawing/2014/main" id="{9D3FF929-7C65-7928-057D-F88107D51578}"/>
              </a:ext>
            </a:extLst>
          </p:cNvPr>
          <p:cNvSpPr/>
          <p:nvPr/>
        </p:nvSpPr>
        <p:spPr>
          <a:xfrm>
            <a:off x="1984113" y="1746491"/>
            <a:ext cx="1329213" cy="2077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b="1" dirty="0">
                <a:solidFill>
                  <a:schemeClr val="bg1">
                    <a:lumMod val="75000"/>
                  </a:schemeClr>
                </a:solidFill>
                <a:latin typeface="+mj-lt"/>
                <a:ea typeface="Lato"/>
                <a:cs typeface="Lato"/>
                <a:sym typeface="Lato"/>
              </a:rPr>
              <a:t>Category 01</a:t>
            </a:r>
            <a:endParaRPr sz="1200" b="1" dirty="0">
              <a:solidFill>
                <a:schemeClr val="bg1">
                  <a:lumMod val="75000"/>
                </a:schemeClr>
              </a:solidFill>
              <a:latin typeface="+mj-lt"/>
              <a:ea typeface="Lato"/>
              <a:cs typeface="Lato"/>
              <a:sym typeface="Lato"/>
            </a:endParaRPr>
          </a:p>
        </p:txBody>
      </p:sp>
      <p:sp>
        <p:nvSpPr>
          <p:cNvPr id="60" name="Google Shape;1087;p79">
            <a:extLst>
              <a:ext uri="{FF2B5EF4-FFF2-40B4-BE49-F238E27FC236}">
                <a16:creationId xmlns:a16="http://schemas.microsoft.com/office/drawing/2014/main" id="{7DB61314-45C9-7702-3BF1-9EFEC0F11BD4}"/>
              </a:ext>
            </a:extLst>
          </p:cNvPr>
          <p:cNvSpPr/>
          <p:nvPr/>
        </p:nvSpPr>
        <p:spPr>
          <a:xfrm>
            <a:off x="4289967" y="1746491"/>
            <a:ext cx="1329213" cy="2077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b="1" dirty="0">
                <a:solidFill>
                  <a:schemeClr val="bg1"/>
                </a:solidFill>
                <a:latin typeface="+mj-lt"/>
                <a:ea typeface="Lato"/>
                <a:cs typeface="Lato"/>
                <a:sym typeface="Lato"/>
              </a:rPr>
              <a:t>Category 02</a:t>
            </a:r>
            <a:endParaRPr sz="1200" b="1" dirty="0">
              <a:solidFill>
                <a:schemeClr val="bg1"/>
              </a:solidFill>
              <a:latin typeface="+mj-lt"/>
              <a:ea typeface="Lato"/>
              <a:cs typeface="Lato"/>
              <a:sym typeface="Lato"/>
            </a:endParaRPr>
          </a:p>
        </p:txBody>
      </p:sp>
      <p:sp>
        <p:nvSpPr>
          <p:cNvPr id="61" name="Google Shape;1087;p79">
            <a:extLst>
              <a:ext uri="{FF2B5EF4-FFF2-40B4-BE49-F238E27FC236}">
                <a16:creationId xmlns:a16="http://schemas.microsoft.com/office/drawing/2014/main" id="{11A68D89-C447-6A40-E0DC-C5D94A01FE06}"/>
              </a:ext>
            </a:extLst>
          </p:cNvPr>
          <p:cNvSpPr/>
          <p:nvPr/>
        </p:nvSpPr>
        <p:spPr>
          <a:xfrm>
            <a:off x="6595822" y="1746491"/>
            <a:ext cx="1329213" cy="2077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b="1" dirty="0">
                <a:solidFill>
                  <a:schemeClr val="bg1">
                    <a:lumMod val="50000"/>
                  </a:schemeClr>
                </a:solidFill>
                <a:latin typeface="+mj-lt"/>
                <a:ea typeface="Lato"/>
                <a:cs typeface="Lato"/>
                <a:sym typeface="Lato"/>
              </a:rPr>
              <a:t>Category 03</a:t>
            </a:r>
            <a:endParaRPr sz="1200" b="1" dirty="0">
              <a:solidFill>
                <a:schemeClr val="bg1">
                  <a:lumMod val="50000"/>
                </a:schemeClr>
              </a:solidFill>
              <a:latin typeface="+mj-lt"/>
              <a:ea typeface="Lato"/>
              <a:cs typeface="Lato"/>
              <a:sym typeface="Lato"/>
            </a:endParaRPr>
          </a:p>
        </p:txBody>
      </p:sp>
      <p:sp>
        <p:nvSpPr>
          <p:cNvPr id="62" name="Google Shape;1087;p79">
            <a:extLst>
              <a:ext uri="{FF2B5EF4-FFF2-40B4-BE49-F238E27FC236}">
                <a16:creationId xmlns:a16="http://schemas.microsoft.com/office/drawing/2014/main" id="{DBE4B429-B5A3-5656-5E65-EB529CC428C0}"/>
              </a:ext>
            </a:extLst>
          </p:cNvPr>
          <p:cNvSpPr/>
          <p:nvPr/>
        </p:nvSpPr>
        <p:spPr>
          <a:xfrm>
            <a:off x="8901676" y="1741620"/>
            <a:ext cx="1329213" cy="2077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b="1" dirty="0">
                <a:solidFill>
                  <a:schemeClr val="bg1">
                    <a:lumMod val="50000"/>
                  </a:schemeClr>
                </a:solidFill>
                <a:latin typeface="+mj-lt"/>
                <a:ea typeface="Lato"/>
                <a:cs typeface="Lato"/>
                <a:sym typeface="Lato"/>
              </a:rPr>
              <a:t>Category 04</a:t>
            </a:r>
            <a:endParaRPr sz="1200" b="1" dirty="0">
              <a:solidFill>
                <a:schemeClr val="bg1">
                  <a:lumMod val="50000"/>
                </a:schemeClr>
              </a:solidFill>
              <a:latin typeface="+mj-lt"/>
              <a:ea typeface="Lato"/>
              <a:cs typeface="Lato"/>
              <a:sym typeface="Lato"/>
            </a:endParaRPr>
          </a:p>
        </p:txBody>
      </p:sp>
      <p:sp>
        <p:nvSpPr>
          <p:cNvPr id="63" name="Google Shape;531;p53">
            <a:extLst>
              <a:ext uri="{FF2B5EF4-FFF2-40B4-BE49-F238E27FC236}">
                <a16:creationId xmlns:a16="http://schemas.microsoft.com/office/drawing/2014/main" id="{A59183DD-E4F1-EA02-A4AD-D4333E949F91}"/>
              </a:ext>
            </a:extLst>
          </p:cNvPr>
          <p:cNvSpPr/>
          <p:nvPr/>
        </p:nvSpPr>
        <p:spPr>
          <a:xfrm>
            <a:off x="2550184" y="2317734"/>
            <a:ext cx="169448" cy="169444"/>
          </a:xfrm>
          <a:custGeom>
            <a:avLst/>
            <a:gdLst/>
            <a:ahLst/>
            <a:cxnLst/>
            <a:rect l="l" t="t" r="r" b="b"/>
            <a:pathLst>
              <a:path w="602" h="602" extrusionOk="0">
                <a:moveTo>
                  <a:pt x="297" y="601"/>
                </a:moveTo>
                <a:lnTo>
                  <a:pt x="297" y="601"/>
                </a:lnTo>
                <a:cubicBezTo>
                  <a:pt x="135" y="601"/>
                  <a:pt x="0" y="467"/>
                  <a:pt x="0" y="297"/>
                </a:cubicBezTo>
                <a:cubicBezTo>
                  <a:pt x="0" y="135"/>
                  <a:pt x="135" y="0"/>
                  <a:pt x="297" y="0"/>
                </a:cubicBezTo>
                <a:cubicBezTo>
                  <a:pt x="467" y="0"/>
                  <a:pt x="601" y="135"/>
                  <a:pt x="601" y="297"/>
                </a:cubicBezTo>
                <a:cubicBezTo>
                  <a:pt x="601" y="467"/>
                  <a:pt x="467" y="601"/>
                  <a:pt x="297" y="601"/>
                </a:cubicBezTo>
                <a:close/>
                <a:moveTo>
                  <a:pt x="297" y="57"/>
                </a:moveTo>
                <a:lnTo>
                  <a:pt x="297" y="57"/>
                </a:lnTo>
                <a:cubicBezTo>
                  <a:pt x="163" y="57"/>
                  <a:pt x="57" y="163"/>
                  <a:pt x="57" y="297"/>
                </a:cubicBezTo>
                <a:cubicBezTo>
                  <a:pt x="57" y="431"/>
                  <a:pt x="163" y="544"/>
                  <a:pt x="297" y="544"/>
                </a:cubicBezTo>
                <a:cubicBezTo>
                  <a:pt x="431" y="544"/>
                  <a:pt x="544" y="431"/>
                  <a:pt x="544" y="297"/>
                </a:cubicBezTo>
                <a:cubicBezTo>
                  <a:pt x="544" y="163"/>
                  <a:pt x="431" y="57"/>
                  <a:pt x="297" y="57"/>
                </a:cubicBezTo>
                <a:close/>
                <a:moveTo>
                  <a:pt x="431" y="241"/>
                </a:moveTo>
                <a:lnTo>
                  <a:pt x="431" y="241"/>
                </a:lnTo>
                <a:cubicBezTo>
                  <a:pt x="283" y="396"/>
                  <a:pt x="283" y="396"/>
                  <a:pt x="283" y="396"/>
                </a:cubicBezTo>
                <a:cubicBezTo>
                  <a:pt x="276" y="403"/>
                  <a:pt x="269" y="403"/>
                  <a:pt x="262" y="403"/>
                </a:cubicBezTo>
                <a:cubicBezTo>
                  <a:pt x="255" y="403"/>
                  <a:pt x="248" y="403"/>
                  <a:pt x="240" y="396"/>
                </a:cubicBezTo>
                <a:cubicBezTo>
                  <a:pt x="156" y="311"/>
                  <a:pt x="156" y="311"/>
                  <a:pt x="156" y="311"/>
                </a:cubicBezTo>
                <a:cubicBezTo>
                  <a:pt x="149" y="304"/>
                  <a:pt x="149" y="297"/>
                  <a:pt x="149" y="290"/>
                </a:cubicBezTo>
                <a:cubicBezTo>
                  <a:pt x="149" y="276"/>
                  <a:pt x="163" y="262"/>
                  <a:pt x="177" y="262"/>
                </a:cubicBezTo>
                <a:cubicBezTo>
                  <a:pt x="184" y="262"/>
                  <a:pt x="191" y="262"/>
                  <a:pt x="198" y="269"/>
                </a:cubicBezTo>
                <a:cubicBezTo>
                  <a:pt x="262" y="333"/>
                  <a:pt x="262" y="333"/>
                  <a:pt x="262" y="333"/>
                </a:cubicBezTo>
                <a:cubicBezTo>
                  <a:pt x="396" y="205"/>
                  <a:pt x="396" y="205"/>
                  <a:pt x="396" y="205"/>
                </a:cubicBezTo>
                <a:cubicBezTo>
                  <a:pt x="396" y="198"/>
                  <a:pt x="403" y="198"/>
                  <a:pt x="410" y="198"/>
                </a:cubicBezTo>
                <a:cubicBezTo>
                  <a:pt x="431" y="198"/>
                  <a:pt x="438" y="205"/>
                  <a:pt x="438" y="226"/>
                </a:cubicBezTo>
                <a:cubicBezTo>
                  <a:pt x="438" y="234"/>
                  <a:pt x="438" y="241"/>
                  <a:pt x="431" y="241"/>
                </a:cubicBezTo>
                <a:close/>
                <a:moveTo>
                  <a:pt x="431" y="198"/>
                </a:moveTo>
                <a:lnTo>
                  <a:pt x="431" y="198"/>
                </a:lnTo>
                <a:close/>
                <a:moveTo>
                  <a:pt x="198" y="431"/>
                </a:moveTo>
                <a:lnTo>
                  <a:pt x="198" y="431"/>
                </a:lnTo>
                <a:close/>
                <a:moveTo>
                  <a:pt x="403" y="431"/>
                </a:moveTo>
                <a:lnTo>
                  <a:pt x="403" y="431"/>
                </a:lnTo>
                <a:close/>
                <a:moveTo>
                  <a:pt x="431" y="403"/>
                </a:moveTo>
                <a:lnTo>
                  <a:pt x="431" y="403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100">
              <a:solidFill>
                <a:srgbClr val="7F7F7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4" name="Google Shape;531;p53">
            <a:extLst>
              <a:ext uri="{FF2B5EF4-FFF2-40B4-BE49-F238E27FC236}">
                <a16:creationId xmlns:a16="http://schemas.microsoft.com/office/drawing/2014/main" id="{94AB8949-2EA2-ADE3-7DC2-ADC44335C8CD}"/>
              </a:ext>
            </a:extLst>
          </p:cNvPr>
          <p:cNvSpPr/>
          <p:nvPr/>
        </p:nvSpPr>
        <p:spPr>
          <a:xfrm>
            <a:off x="2550184" y="2881864"/>
            <a:ext cx="169448" cy="169444"/>
          </a:xfrm>
          <a:custGeom>
            <a:avLst/>
            <a:gdLst/>
            <a:ahLst/>
            <a:cxnLst/>
            <a:rect l="l" t="t" r="r" b="b"/>
            <a:pathLst>
              <a:path w="602" h="602" extrusionOk="0">
                <a:moveTo>
                  <a:pt x="297" y="601"/>
                </a:moveTo>
                <a:lnTo>
                  <a:pt x="297" y="601"/>
                </a:lnTo>
                <a:cubicBezTo>
                  <a:pt x="135" y="601"/>
                  <a:pt x="0" y="467"/>
                  <a:pt x="0" y="297"/>
                </a:cubicBezTo>
                <a:cubicBezTo>
                  <a:pt x="0" y="135"/>
                  <a:pt x="135" y="0"/>
                  <a:pt x="297" y="0"/>
                </a:cubicBezTo>
                <a:cubicBezTo>
                  <a:pt x="467" y="0"/>
                  <a:pt x="601" y="135"/>
                  <a:pt x="601" y="297"/>
                </a:cubicBezTo>
                <a:cubicBezTo>
                  <a:pt x="601" y="467"/>
                  <a:pt x="467" y="601"/>
                  <a:pt x="297" y="601"/>
                </a:cubicBezTo>
                <a:close/>
                <a:moveTo>
                  <a:pt x="297" y="57"/>
                </a:moveTo>
                <a:lnTo>
                  <a:pt x="297" y="57"/>
                </a:lnTo>
                <a:cubicBezTo>
                  <a:pt x="163" y="57"/>
                  <a:pt x="57" y="163"/>
                  <a:pt x="57" y="297"/>
                </a:cubicBezTo>
                <a:cubicBezTo>
                  <a:pt x="57" y="431"/>
                  <a:pt x="163" y="544"/>
                  <a:pt x="297" y="544"/>
                </a:cubicBezTo>
                <a:cubicBezTo>
                  <a:pt x="431" y="544"/>
                  <a:pt x="544" y="431"/>
                  <a:pt x="544" y="297"/>
                </a:cubicBezTo>
                <a:cubicBezTo>
                  <a:pt x="544" y="163"/>
                  <a:pt x="431" y="57"/>
                  <a:pt x="297" y="57"/>
                </a:cubicBezTo>
                <a:close/>
                <a:moveTo>
                  <a:pt x="431" y="241"/>
                </a:moveTo>
                <a:lnTo>
                  <a:pt x="431" y="241"/>
                </a:lnTo>
                <a:cubicBezTo>
                  <a:pt x="283" y="396"/>
                  <a:pt x="283" y="396"/>
                  <a:pt x="283" y="396"/>
                </a:cubicBezTo>
                <a:cubicBezTo>
                  <a:pt x="276" y="403"/>
                  <a:pt x="269" y="403"/>
                  <a:pt x="262" y="403"/>
                </a:cubicBezTo>
                <a:cubicBezTo>
                  <a:pt x="255" y="403"/>
                  <a:pt x="248" y="403"/>
                  <a:pt x="240" y="396"/>
                </a:cubicBezTo>
                <a:cubicBezTo>
                  <a:pt x="156" y="311"/>
                  <a:pt x="156" y="311"/>
                  <a:pt x="156" y="311"/>
                </a:cubicBezTo>
                <a:cubicBezTo>
                  <a:pt x="149" y="304"/>
                  <a:pt x="149" y="297"/>
                  <a:pt x="149" y="290"/>
                </a:cubicBezTo>
                <a:cubicBezTo>
                  <a:pt x="149" y="276"/>
                  <a:pt x="163" y="262"/>
                  <a:pt x="177" y="262"/>
                </a:cubicBezTo>
                <a:cubicBezTo>
                  <a:pt x="184" y="262"/>
                  <a:pt x="191" y="262"/>
                  <a:pt x="198" y="269"/>
                </a:cubicBezTo>
                <a:cubicBezTo>
                  <a:pt x="262" y="333"/>
                  <a:pt x="262" y="333"/>
                  <a:pt x="262" y="333"/>
                </a:cubicBezTo>
                <a:cubicBezTo>
                  <a:pt x="396" y="205"/>
                  <a:pt x="396" y="205"/>
                  <a:pt x="396" y="205"/>
                </a:cubicBezTo>
                <a:cubicBezTo>
                  <a:pt x="396" y="198"/>
                  <a:pt x="403" y="198"/>
                  <a:pt x="410" y="198"/>
                </a:cubicBezTo>
                <a:cubicBezTo>
                  <a:pt x="431" y="198"/>
                  <a:pt x="438" y="205"/>
                  <a:pt x="438" y="226"/>
                </a:cubicBezTo>
                <a:cubicBezTo>
                  <a:pt x="438" y="234"/>
                  <a:pt x="438" y="241"/>
                  <a:pt x="431" y="241"/>
                </a:cubicBezTo>
                <a:close/>
                <a:moveTo>
                  <a:pt x="431" y="198"/>
                </a:moveTo>
                <a:lnTo>
                  <a:pt x="431" y="198"/>
                </a:lnTo>
                <a:close/>
                <a:moveTo>
                  <a:pt x="198" y="431"/>
                </a:moveTo>
                <a:lnTo>
                  <a:pt x="198" y="431"/>
                </a:lnTo>
                <a:close/>
                <a:moveTo>
                  <a:pt x="403" y="431"/>
                </a:moveTo>
                <a:lnTo>
                  <a:pt x="403" y="431"/>
                </a:lnTo>
                <a:close/>
                <a:moveTo>
                  <a:pt x="431" y="403"/>
                </a:moveTo>
                <a:lnTo>
                  <a:pt x="431" y="403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100">
              <a:solidFill>
                <a:srgbClr val="7F7F7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5" name="Google Shape;531;p53">
            <a:extLst>
              <a:ext uri="{FF2B5EF4-FFF2-40B4-BE49-F238E27FC236}">
                <a16:creationId xmlns:a16="http://schemas.microsoft.com/office/drawing/2014/main" id="{5B777B97-685A-D37C-85DC-0FACD44DEED4}"/>
              </a:ext>
            </a:extLst>
          </p:cNvPr>
          <p:cNvSpPr/>
          <p:nvPr/>
        </p:nvSpPr>
        <p:spPr>
          <a:xfrm>
            <a:off x="2550184" y="3385249"/>
            <a:ext cx="169448" cy="169444"/>
          </a:xfrm>
          <a:custGeom>
            <a:avLst/>
            <a:gdLst/>
            <a:ahLst/>
            <a:cxnLst/>
            <a:rect l="l" t="t" r="r" b="b"/>
            <a:pathLst>
              <a:path w="602" h="602" extrusionOk="0">
                <a:moveTo>
                  <a:pt x="297" y="601"/>
                </a:moveTo>
                <a:lnTo>
                  <a:pt x="297" y="601"/>
                </a:lnTo>
                <a:cubicBezTo>
                  <a:pt x="135" y="601"/>
                  <a:pt x="0" y="467"/>
                  <a:pt x="0" y="297"/>
                </a:cubicBezTo>
                <a:cubicBezTo>
                  <a:pt x="0" y="135"/>
                  <a:pt x="135" y="0"/>
                  <a:pt x="297" y="0"/>
                </a:cubicBezTo>
                <a:cubicBezTo>
                  <a:pt x="467" y="0"/>
                  <a:pt x="601" y="135"/>
                  <a:pt x="601" y="297"/>
                </a:cubicBezTo>
                <a:cubicBezTo>
                  <a:pt x="601" y="467"/>
                  <a:pt x="467" y="601"/>
                  <a:pt x="297" y="601"/>
                </a:cubicBezTo>
                <a:close/>
                <a:moveTo>
                  <a:pt x="297" y="57"/>
                </a:moveTo>
                <a:lnTo>
                  <a:pt x="297" y="57"/>
                </a:lnTo>
                <a:cubicBezTo>
                  <a:pt x="163" y="57"/>
                  <a:pt x="57" y="163"/>
                  <a:pt x="57" y="297"/>
                </a:cubicBezTo>
                <a:cubicBezTo>
                  <a:pt x="57" y="431"/>
                  <a:pt x="163" y="544"/>
                  <a:pt x="297" y="544"/>
                </a:cubicBezTo>
                <a:cubicBezTo>
                  <a:pt x="431" y="544"/>
                  <a:pt x="544" y="431"/>
                  <a:pt x="544" y="297"/>
                </a:cubicBezTo>
                <a:cubicBezTo>
                  <a:pt x="544" y="163"/>
                  <a:pt x="431" y="57"/>
                  <a:pt x="297" y="57"/>
                </a:cubicBezTo>
                <a:close/>
                <a:moveTo>
                  <a:pt x="431" y="241"/>
                </a:moveTo>
                <a:lnTo>
                  <a:pt x="431" y="241"/>
                </a:lnTo>
                <a:cubicBezTo>
                  <a:pt x="283" y="396"/>
                  <a:pt x="283" y="396"/>
                  <a:pt x="283" y="396"/>
                </a:cubicBezTo>
                <a:cubicBezTo>
                  <a:pt x="276" y="403"/>
                  <a:pt x="269" y="403"/>
                  <a:pt x="262" y="403"/>
                </a:cubicBezTo>
                <a:cubicBezTo>
                  <a:pt x="255" y="403"/>
                  <a:pt x="248" y="403"/>
                  <a:pt x="240" y="396"/>
                </a:cubicBezTo>
                <a:cubicBezTo>
                  <a:pt x="156" y="311"/>
                  <a:pt x="156" y="311"/>
                  <a:pt x="156" y="311"/>
                </a:cubicBezTo>
                <a:cubicBezTo>
                  <a:pt x="149" y="304"/>
                  <a:pt x="149" y="297"/>
                  <a:pt x="149" y="290"/>
                </a:cubicBezTo>
                <a:cubicBezTo>
                  <a:pt x="149" y="276"/>
                  <a:pt x="163" y="262"/>
                  <a:pt x="177" y="262"/>
                </a:cubicBezTo>
                <a:cubicBezTo>
                  <a:pt x="184" y="262"/>
                  <a:pt x="191" y="262"/>
                  <a:pt x="198" y="269"/>
                </a:cubicBezTo>
                <a:cubicBezTo>
                  <a:pt x="262" y="333"/>
                  <a:pt x="262" y="333"/>
                  <a:pt x="262" y="333"/>
                </a:cubicBezTo>
                <a:cubicBezTo>
                  <a:pt x="396" y="205"/>
                  <a:pt x="396" y="205"/>
                  <a:pt x="396" y="205"/>
                </a:cubicBezTo>
                <a:cubicBezTo>
                  <a:pt x="396" y="198"/>
                  <a:pt x="403" y="198"/>
                  <a:pt x="410" y="198"/>
                </a:cubicBezTo>
                <a:cubicBezTo>
                  <a:pt x="431" y="198"/>
                  <a:pt x="438" y="205"/>
                  <a:pt x="438" y="226"/>
                </a:cubicBezTo>
                <a:cubicBezTo>
                  <a:pt x="438" y="234"/>
                  <a:pt x="438" y="241"/>
                  <a:pt x="431" y="241"/>
                </a:cubicBezTo>
                <a:close/>
                <a:moveTo>
                  <a:pt x="431" y="198"/>
                </a:moveTo>
                <a:lnTo>
                  <a:pt x="431" y="198"/>
                </a:lnTo>
                <a:close/>
                <a:moveTo>
                  <a:pt x="198" y="431"/>
                </a:moveTo>
                <a:lnTo>
                  <a:pt x="198" y="431"/>
                </a:lnTo>
                <a:close/>
                <a:moveTo>
                  <a:pt x="403" y="431"/>
                </a:moveTo>
                <a:lnTo>
                  <a:pt x="403" y="431"/>
                </a:lnTo>
                <a:close/>
                <a:moveTo>
                  <a:pt x="431" y="403"/>
                </a:moveTo>
                <a:lnTo>
                  <a:pt x="431" y="403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100">
              <a:solidFill>
                <a:srgbClr val="7F7F7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66" name="Group 65">
            <a:extLst>
              <a:ext uri="{FF2B5EF4-FFF2-40B4-BE49-F238E27FC236}">
                <a16:creationId xmlns:a16="http://schemas.microsoft.com/office/drawing/2014/main" id="{C729BF4A-31DA-3C8A-F204-5BA7285DFA0C}"/>
              </a:ext>
            </a:extLst>
          </p:cNvPr>
          <p:cNvGrpSpPr/>
          <p:nvPr/>
        </p:nvGrpSpPr>
        <p:grpSpPr>
          <a:xfrm>
            <a:off x="2550184" y="3865269"/>
            <a:ext cx="169448" cy="169448"/>
            <a:chOff x="1784839" y="5679831"/>
            <a:chExt cx="263770" cy="263770"/>
          </a:xfrm>
          <a:solidFill>
            <a:schemeClr val="bg1">
              <a:lumMod val="75000"/>
            </a:schemeClr>
          </a:solidFill>
        </p:grpSpPr>
        <p:sp>
          <p:nvSpPr>
            <p:cNvPr id="67" name="Circle: Hollow 66">
              <a:extLst>
                <a:ext uri="{FF2B5EF4-FFF2-40B4-BE49-F238E27FC236}">
                  <a16:creationId xmlns:a16="http://schemas.microsoft.com/office/drawing/2014/main" id="{992E333E-BE11-6218-224D-88DF83B92151}"/>
                </a:ext>
              </a:extLst>
            </p:cNvPr>
            <p:cNvSpPr/>
            <p:nvPr/>
          </p:nvSpPr>
          <p:spPr>
            <a:xfrm>
              <a:off x="1784839" y="5679831"/>
              <a:ext cx="263770" cy="263770"/>
            </a:xfrm>
            <a:prstGeom prst="donut">
              <a:avLst>
                <a:gd name="adj" fmla="val 7768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8" name="Multiplication Sign 67">
              <a:extLst>
                <a:ext uri="{FF2B5EF4-FFF2-40B4-BE49-F238E27FC236}">
                  <a16:creationId xmlns:a16="http://schemas.microsoft.com/office/drawing/2014/main" id="{BE132305-EE3F-A715-7DE8-1EB14A2FC2FE}"/>
                </a:ext>
              </a:extLst>
            </p:cNvPr>
            <p:cNvSpPr/>
            <p:nvPr/>
          </p:nvSpPr>
          <p:spPr>
            <a:xfrm>
              <a:off x="1818165" y="5715000"/>
              <a:ext cx="192894" cy="192894"/>
            </a:xfrm>
            <a:prstGeom prst="mathMultiply">
              <a:avLst>
                <a:gd name="adj1" fmla="val 7321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9" name="Group 68">
            <a:extLst>
              <a:ext uri="{FF2B5EF4-FFF2-40B4-BE49-F238E27FC236}">
                <a16:creationId xmlns:a16="http://schemas.microsoft.com/office/drawing/2014/main" id="{A7E80F57-41E2-8FF9-6EE7-62C2D7F2EA4D}"/>
              </a:ext>
            </a:extLst>
          </p:cNvPr>
          <p:cNvGrpSpPr/>
          <p:nvPr/>
        </p:nvGrpSpPr>
        <p:grpSpPr>
          <a:xfrm>
            <a:off x="2550184" y="4382746"/>
            <a:ext cx="169448" cy="169448"/>
            <a:chOff x="1784839" y="5679831"/>
            <a:chExt cx="263770" cy="263770"/>
          </a:xfrm>
          <a:solidFill>
            <a:schemeClr val="bg1">
              <a:lumMod val="75000"/>
            </a:schemeClr>
          </a:solidFill>
        </p:grpSpPr>
        <p:sp>
          <p:nvSpPr>
            <p:cNvPr id="70" name="Circle: Hollow 69">
              <a:extLst>
                <a:ext uri="{FF2B5EF4-FFF2-40B4-BE49-F238E27FC236}">
                  <a16:creationId xmlns:a16="http://schemas.microsoft.com/office/drawing/2014/main" id="{3C00E021-8C37-62A7-1F22-0CACA10B36DF}"/>
                </a:ext>
              </a:extLst>
            </p:cNvPr>
            <p:cNvSpPr/>
            <p:nvPr/>
          </p:nvSpPr>
          <p:spPr>
            <a:xfrm>
              <a:off x="1784839" y="5679831"/>
              <a:ext cx="263770" cy="263770"/>
            </a:xfrm>
            <a:prstGeom prst="donut">
              <a:avLst>
                <a:gd name="adj" fmla="val 7768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71" name="Multiplication Sign 70">
              <a:extLst>
                <a:ext uri="{FF2B5EF4-FFF2-40B4-BE49-F238E27FC236}">
                  <a16:creationId xmlns:a16="http://schemas.microsoft.com/office/drawing/2014/main" id="{FD5933F1-EA29-266D-D20B-E76C6568852C}"/>
                </a:ext>
              </a:extLst>
            </p:cNvPr>
            <p:cNvSpPr/>
            <p:nvPr/>
          </p:nvSpPr>
          <p:spPr>
            <a:xfrm>
              <a:off x="1818165" y="5715000"/>
              <a:ext cx="192894" cy="192894"/>
            </a:xfrm>
            <a:prstGeom prst="mathMultiply">
              <a:avLst>
                <a:gd name="adj1" fmla="val 7321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72" name="Group 71">
            <a:extLst>
              <a:ext uri="{FF2B5EF4-FFF2-40B4-BE49-F238E27FC236}">
                <a16:creationId xmlns:a16="http://schemas.microsoft.com/office/drawing/2014/main" id="{674D743F-9612-A695-487E-6CFDD3C34433}"/>
              </a:ext>
            </a:extLst>
          </p:cNvPr>
          <p:cNvGrpSpPr/>
          <p:nvPr/>
        </p:nvGrpSpPr>
        <p:grpSpPr>
          <a:xfrm>
            <a:off x="2550184" y="4820843"/>
            <a:ext cx="169448" cy="169448"/>
            <a:chOff x="1784839" y="5679831"/>
            <a:chExt cx="263770" cy="263770"/>
          </a:xfrm>
          <a:solidFill>
            <a:schemeClr val="bg1">
              <a:lumMod val="75000"/>
            </a:schemeClr>
          </a:solidFill>
        </p:grpSpPr>
        <p:sp>
          <p:nvSpPr>
            <p:cNvPr id="73" name="Circle: Hollow 72">
              <a:extLst>
                <a:ext uri="{FF2B5EF4-FFF2-40B4-BE49-F238E27FC236}">
                  <a16:creationId xmlns:a16="http://schemas.microsoft.com/office/drawing/2014/main" id="{E9A54BDF-3911-516A-6D18-A889094F7DCB}"/>
                </a:ext>
              </a:extLst>
            </p:cNvPr>
            <p:cNvSpPr/>
            <p:nvPr/>
          </p:nvSpPr>
          <p:spPr>
            <a:xfrm>
              <a:off x="1784839" y="5679831"/>
              <a:ext cx="263770" cy="263770"/>
            </a:xfrm>
            <a:prstGeom prst="donut">
              <a:avLst>
                <a:gd name="adj" fmla="val 7768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74" name="Multiplication Sign 73">
              <a:extLst>
                <a:ext uri="{FF2B5EF4-FFF2-40B4-BE49-F238E27FC236}">
                  <a16:creationId xmlns:a16="http://schemas.microsoft.com/office/drawing/2014/main" id="{153BF282-970B-216C-5348-0816B0DDE67E}"/>
                </a:ext>
              </a:extLst>
            </p:cNvPr>
            <p:cNvSpPr/>
            <p:nvPr/>
          </p:nvSpPr>
          <p:spPr>
            <a:xfrm>
              <a:off x="1818165" y="5715000"/>
              <a:ext cx="192894" cy="192894"/>
            </a:xfrm>
            <a:prstGeom prst="mathMultiply">
              <a:avLst>
                <a:gd name="adj1" fmla="val 7321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5" name="Google Shape;1087;p79">
            <a:extLst>
              <a:ext uri="{FF2B5EF4-FFF2-40B4-BE49-F238E27FC236}">
                <a16:creationId xmlns:a16="http://schemas.microsoft.com/office/drawing/2014/main" id="{EE2423D7-9ADF-6201-ADA0-CE5F6267762A}"/>
              </a:ext>
            </a:extLst>
          </p:cNvPr>
          <p:cNvSpPr/>
          <p:nvPr/>
        </p:nvSpPr>
        <p:spPr>
          <a:xfrm>
            <a:off x="4390677" y="2299739"/>
            <a:ext cx="1329213" cy="2077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Lato"/>
                <a:cs typeface="Lato"/>
                <a:sym typeface="Lato"/>
              </a:rPr>
              <a:t>Description Text</a:t>
            </a:r>
            <a:endParaRPr sz="1200" b="1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  <a:ea typeface="Lato"/>
              <a:cs typeface="Lato"/>
              <a:sym typeface="Lato"/>
            </a:endParaRPr>
          </a:p>
        </p:txBody>
      </p:sp>
      <p:sp>
        <p:nvSpPr>
          <p:cNvPr id="76" name="Google Shape;1087;p79">
            <a:extLst>
              <a:ext uri="{FF2B5EF4-FFF2-40B4-BE49-F238E27FC236}">
                <a16:creationId xmlns:a16="http://schemas.microsoft.com/office/drawing/2014/main" id="{5FE0E262-6093-6749-47CB-87714F3F8BCD}"/>
              </a:ext>
            </a:extLst>
          </p:cNvPr>
          <p:cNvSpPr/>
          <p:nvPr/>
        </p:nvSpPr>
        <p:spPr>
          <a:xfrm>
            <a:off x="4390677" y="2863869"/>
            <a:ext cx="1329213" cy="2077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Lato"/>
                <a:cs typeface="Lato"/>
                <a:sym typeface="Lato"/>
              </a:rPr>
              <a:t>Description Text</a:t>
            </a:r>
            <a:endParaRPr sz="1200" b="1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  <a:ea typeface="Lato"/>
              <a:cs typeface="Lato"/>
              <a:sym typeface="Lato"/>
            </a:endParaRPr>
          </a:p>
        </p:txBody>
      </p:sp>
      <p:sp>
        <p:nvSpPr>
          <p:cNvPr id="77" name="Google Shape;1087;p79">
            <a:extLst>
              <a:ext uri="{FF2B5EF4-FFF2-40B4-BE49-F238E27FC236}">
                <a16:creationId xmlns:a16="http://schemas.microsoft.com/office/drawing/2014/main" id="{D4D2C871-9EFF-E1D7-72D3-DFB39B291ADE}"/>
              </a:ext>
            </a:extLst>
          </p:cNvPr>
          <p:cNvSpPr/>
          <p:nvPr/>
        </p:nvSpPr>
        <p:spPr>
          <a:xfrm>
            <a:off x="4390677" y="3367254"/>
            <a:ext cx="1329213" cy="2077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Lato"/>
                <a:cs typeface="Lato"/>
                <a:sym typeface="Lato"/>
              </a:rPr>
              <a:t>Description Text</a:t>
            </a:r>
            <a:endParaRPr sz="1200" b="1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  <a:ea typeface="Lato"/>
              <a:cs typeface="Lato"/>
              <a:sym typeface="Lato"/>
            </a:endParaRPr>
          </a:p>
        </p:txBody>
      </p:sp>
      <p:sp>
        <p:nvSpPr>
          <p:cNvPr id="78" name="Google Shape;1087;p79">
            <a:extLst>
              <a:ext uri="{FF2B5EF4-FFF2-40B4-BE49-F238E27FC236}">
                <a16:creationId xmlns:a16="http://schemas.microsoft.com/office/drawing/2014/main" id="{E3B0269B-A635-A9E5-AC50-BE7D70307C6A}"/>
              </a:ext>
            </a:extLst>
          </p:cNvPr>
          <p:cNvSpPr/>
          <p:nvPr/>
        </p:nvSpPr>
        <p:spPr>
          <a:xfrm>
            <a:off x="4390677" y="3841337"/>
            <a:ext cx="1329213" cy="2077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Lato"/>
                <a:cs typeface="Lato"/>
                <a:sym typeface="Lato"/>
              </a:rPr>
              <a:t>Description Text</a:t>
            </a:r>
            <a:endParaRPr sz="1200" b="1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  <a:ea typeface="Lato"/>
              <a:cs typeface="Lato"/>
              <a:sym typeface="Lato"/>
            </a:endParaRPr>
          </a:p>
        </p:txBody>
      </p:sp>
      <p:sp>
        <p:nvSpPr>
          <p:cNvPr id="79" name="Google Shape;1087;p79">
            <a:extLst>
              <a:ext uri="{FF2B5EF4-FFF2-40B4-BE49-F238E27FC236}">
                <a16:creationId xmlns:a16="http://schemas.microsoft.com/office/drawing/2014/main" id="{55611589-D767-0836-346F-B5F38CF799F4}"/>
              </a:ext>
            </a:extLst>
          </p:cNvPr>
          <p:cNvSpPr/>
          <p:nvPr/>
        </p:nvSpPr>
        <p:spPr>
          <a:xfrm>
            <a:off x="4390677" y="4350663"/>
            <a:ext cx="1329213" cy="2077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b="1" dirty="0">
                <a:solidFill>
                  <a:schemeClr val="bg1">
                    <a:lumMod val="75000"/>
                  </a:schemeClr>
                </a:solidFill>
                <a:latin typeface="+mj-lt"/>
                <a:ea typeface="Lato"/>
                <a:cs typeface="Lato"/>
                <a:sym typeface="Lato"/>
              </a:rPr>
              <a:t>Description Text</a:t>
            </a:r>
            <a:endParaRPr sz="1200" b="1" dirty="0">
              <a:solidFill>
                <a:schemeClr val="bg1">
                  <a:lumMod val="75000"/>
                </a:schemeClr>
              </a:solidFill>
              <a:latin typeface="+mj-lt"/>
              <a:ea typeface="Lato"/>
              <a:cs typeface="Lato"/>
              <a:sym typeface="Lato"/>
            </a:endParaRPr>
          </a:p>
        </p:txBody>
      </p:sp>
      <p:sp>
        <p:nvSpPr>
          <p:cNvPr id="80" name="Google Shape;1087;p79">
            <a:extLst>
              <a:ext uri="{FF2B5EF4-FFF2-40B4-BE49-F238E27FC236}">
                <a16:creationId xmlns:a16="http://schemas.microsoft.com/office/drawing/2014/main" id="{2E432912-ECBB-7C29-B7C7-2A84C6AA9A94}"/>
              </a:ext>
            </a:extLst>
          </p:cNvPr>
          <p:cNvSpPr/>
          <p:nvPr/>
        </p:nvSpPr>
        <p:spPr>
          <a:xfrm>
            <a:off x="4390677" y="4824746"/>
            <a:ext cx="1329213" cy="2077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b="1" dirty="0">
                <a:solidFill>
                  <a:schemeClr val="bg1">
                    <a:lumMod val="75000"/>
                  </a:schemeClr>
                </a:solidFill>
                <a:latin typeface="+mj-lt"/>
                <a:ea typeface="Lato"/>
                <a:cs typeface="Lato"/>
                <a:sym typeface="Lato"/>
              </a:rPr>
              <a:t>Description Text</a:t>
            </a:r>
            <a:endParaRPr sz="1200" b="1" dirty="0">
              <a:solidFill>
                <a:schemeClr val="bg1">
                  <a:lumMod val="75000"/>
                </a:schemeClr>
              </a:solidFill>
              <a:latin typeface="+mj-lt"/>
              <a:ea typeface="Lato"/>
              <a:cs typeface="Lato"/>
              <a:sym typeface="Lato"/>
            </a:endParaRPr>
          </a:p>
        </p:txBody>
      </p:sp>
    </p:spTree>
    <p:extLst>
      <p:ext uri="{BB962C8B-B14F-4D97-AF65-F5344CB8AC3E}">
        <p14:creationId xmlns:p14="http://schemas.microsoft.com/office/powerpoint/2010/main" val="24438182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929BD78F-43E6-AC47-3062-A0A3937CA0E0}"/>
              </a:ext>
            </a:extLst>
          </p:cNvPr>
          <p:cNvSpPr/>
          <p:nvPr/>
        </p:nvSpPr>
        <p:spPr>
          <a:xfrm>
            <a:off x="1535502" y="1604513"/>
            <a:ext cx="2682815" cy="49170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4E1ABF05-5D8E-F1FE-81CB-DF8F4995F62C}"/>
              </a:ext>
            </a:extLst>
          </p:cNvPr>
          <p:cNvSpPr/>
          <p:nvPr/>
        </p:nvSpPr>
        <p:spPr>
          <a:xfrm>
            <a:off x="1535501" y="2139351"/>
            <a:ext cx="2682815" cy="311413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A2FC9AC0-205F-42F0-ED9F-6051283504EE}"/>
              </a:ext>
            </a:extLst>
          </p:cNvPr>
          <p:cNvSpPr/>
          <p:nvPr/>
        </p:nvSpPr>
        <p:spPr>
          <a:xfrm>
            <a:off x="4310332" y="1604513"/>
            <a:ext cx="2045131" cy="49170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BD6623E-B102-E538-CFC6-050753CD5893}"/>
              </a:ext>
            </a:extLst>
          </p:cNvPr>
          <p:cNvSpPr/>
          <p:nvPr/>
        </p:nvSpPr>
        <p:spPr>
          <a:xfrm>
            <a:off x="6460849" y="1604513"/>
            <a:ext cx="2045131" cy="491706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87EC740-9870-7094-03F3-02ECD31D73B2}"/>
              </a:ext>
            </a:extLst>
          </p:cNvPr>
          <p:cNvSpPr/>
          <p:nvPr/>
        </p:nvSpPr>
        <p:spPr>
          <a:xfrm>
            <a:off x="8611366" y="1604513"/>
            <a:ext cx="2045131" cy="491706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6D855AD-B9D9-3F66-98D9-8C2F544AA7D8}"/>
              </a:ext>
            </a:extLst>
          </p:cNvPr>
          <p:cNvSpPr/>
          <p:nvPr/>
        </p:nvSpPr>
        <p:spPr>
          <a:xfrm>
            <a:off x="4310332" y="2139351"/>
            <a:ext cx="2045131" cy="311413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AC462D8F-3190-C742-CBC5-97278C9F76A1}"/>
              </a:ext>
            </a:extLst>
          </p:cNvPr>
          <p:cNvSpPr/>
          <p:nvPr/>
        </p:nvSpPr>
        <p:spPr>
          <a:xfrm>
            <a:off x="6460849" y="2139351"/>
            <a:ext cx="2045131" cy="311413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60FDF1B6-DA70-AC69-6992-73DF4CC3CB16}"/>
              </a:ext>
            </a:extLst>
          </p:cNvPr>
          <p:cNvSpPr/>
          <p:nvPr/>
        </p:nvSpPr>
        <p:spPr>
          <a:xfrm>
            <a:off x="8611366" y="2139351"/>
            <a:ext cx="2045131" cy="311413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14A88E9-7660-C08A-EB8C-FD550F84E9D9}"/>
              </a:ext>
            </a:extLst>
          </p:cNvPr>
          <p:cNvSpPr txBox="1"/>
          <p:nvPr/>
        </p:nvSpPr>
        <p:spPr>
          <a:xfrm>
            <a:off x="3033262" y="569522"/>
            <a:ext cx="6141379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3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Table Infographic</a:t>
            </a:r>
          </a:p>
        </p:txBody>
      </p:sp>
      <p:sp>
        <p:nvSpPr>
          <p:cNvPr id="7" name="Google Shape;1087;p79">
            <a:extLst>
              <a:ext uri="{FF2B5EF4-FFF2-40B4-BE49-F238E27FC236}">
                <a16:creationId xmlns:a16="http://schemas.microsoft.com/office/drawing/2014/main" id="{C6DCC739-22F4-5F98-515E-E3488FAB944D}"/>
              </a:ext>
            </a:extLst>
          </p:cNvPr>
          <p:cNvSpPr/>
          <p:nvPr/>
        </p:nvSpPr>
        <p:spPr>
          <a:xfrm>
            <a:off x="2212301" y="1746491"/>
            <a:ext cx="1329213" cy="2077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b="1" dirty="0">
                <a:solidFill>
                  <a:schemeClr val="bg1"/>
                </a:solidFill>
                <a:latin typeface="+mj-lt"/>
                <a:ea typeface="Lato"/>
                <a:cs typeface="Lato"/>
                <a:sym typeface="Lato"/>
              </a:rPr>
              <a:t>Category 01</a:t>
            </a:r>
            <a:endParaRPr sz="1200" b="1" dirty="0">
              <a:solidFill>
                <a:schemeClr val="bg1"/>
              </a:solidFill>
              <a:latin typeface="+mj-lt"/>
              <a:ea typeface="Lato"/>
              <a:cs typeface="Lato"/>
              <a:sym typeface="Lato"/>
            </a:endParaRPr>
          </a:p>
        </p:txBody>
      </p:sp>
      <p:sp>
        <p:nvSpPr>
          <p:cNvPr id="12" name="Google Shape;1087;p79">
            <a:extLst>
              <a:ext uri="{FF2B5EF4-FFF2-40B4-BE49-F238E27FC236}">
                <a16:creationId xmlns:a16="http://schemas.microsoft.com/office/drawing/2014/main" id="{D2073E67-1B67-3757-9C75-C82DB6092DA3}"/>
              </a:ext>
            </a:extLst>
          </p:cNvPr>
          <p:cNvSpPr/>
          <p:nvPr/>
        </p:nvSpPr>
        <p:spPr>
          <a:xfrm>
            <a:off x="2212301" y="2784361"/>
            <a:ext cx="1329213" cy="2077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Lato"/>
                <a:cs typeface="Lato"/>
                <a:sym typeface="Lato"/>
              </a:rPr>
              <a:t>Data 01</a:t>
            </a:r>
            <a:endParaRPr sz="1200" b="1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  <a:ea typeface="Lato"/>
              <a:cs typeface="Lato"/>
              <a:sym typeface="Lato"/>
            </a:endParaRPr>
          </a:p>
        </p:txBody>
      </p:sp>
      <p:sp>
        <p:nvSpPr>
          <p:cNvPr id="13" name="Google Shape;1087;p79">
            <a:extLst>
              <a:ext uri="{FF2B5EF4-FFF2-40B4-BE49-F238E27FC236}">
                <a16:creationId xmlns:a16="http://schemas.microsoft.com/office/drawing/2014/main" id="{22A8AA8E-EBF8-F2CC-5642-5B589B4A335E}"/>
              </a:ext>
            </a:extLst>
          </p:cNvPr>
          <p:cNvSpPr/>
          <p:nvPr/>
        </p:nvSpPr>
        <p:spPr>
          <a:xfrm>
            <a:off x="2212300" y="3323150"/>
            <a:ext cx="1329213" cy="2077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Lato"/>
                <a:cs typeface="Lato"/>
                <a:sym typeface="Lato"/>
              </a:rPr>
              <a:t>Data 02</a:t>
            </a:r>
            <a:endParaRPr sz="1200" b="1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  <a:ea typeface="Lato"/>
              <a:cs typeface="Lato"/>
              <a:sym typeface="Lato"/>
            </a:endParaRPr>
          </a:p>
        </p:txBody>
      </p:sp>
      <p:sp>
        <p:nvSpPr>
          <p:cNvPr id="14" name="Google Shape;1087;p79">
            <a:extLst>
              <a:ext uri="{FF2B5EF4-FFF2-40B4-BE49-F238E27FC236}">
                <a16:creationId xmlns:a16="http://schemas.microsoft.com/office/drawing/2014/main" id="{BC9E09B8-8D4D-1728-7276-0E0DF99A89C4}"/>
              </a:ext>
            </a:extLst>
          </p:cNvPr>
          <p:cNvSpPr/>
          <p:nvPr/>
        </p:nvSpPr>
        <p:spPr>
          <a:xfrm>
            <a:off x="2212300" y="3861939"/>
            <a:ext cx="1329213" cy="2077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Lato"/>
                <a:cs typeface="Lato"/>
                <a:sym typeface="Lato"/>
              </a:rPr>
              <a:t>Data 03</a:t>
            </a:r>
            <a:endParaRPr sz="1200" b="1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  <a:ea typeface="Lato"/>
              <a:cs typeface="Lato"/>
              <a:sym typeface="Lato"/>
            </a:endParaRPr>
          </a:p>
        </p:txBody>
      </p:sp>
      <p:sp>
        <p:nvSpPr>
          <p:cNvPr id="15" name="Google Shape;1087;p79">
            <a:extLst>
              <a:ext uri="{FF2B5EF4-FFF2-40B4-BE49-F238E27FC236}">
                <a16:creationId xmlns:a16="http://schemas.microsoft.com/office/drawing/2014/main" id="{3A5A7C28-6DC6-ECF1-1281-3E06B3A3B4AA}"/>
              </a:ext>
            </a:extLst>
          </p:cNvPr>
          <p:cNvSpPr/>
          <p:nvPr/>
        </p:nvSpPr>
        <p:spPr>
          <a:xfrm>
            <a:off x="2212299" y="4400728"/>
            <a:ext cx="1329213" cy="2077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Lato"/>
                <a:cs typeface="Lato"/>
                <a:sym typeface="Lato"/>
              </a:rPr>
              <a:t>Data 04</a:t>
            </a:r>
            <a:endParaRPr sz="1200" b="1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  <a:ea typeface="Lato"/>
              <a:cs typeface="Lato"/>
              <a:sym typeface="Lato"/>
            </a:endParaRPr>
          </a:p>
        </p:txBody>
      </p:sp>
      <p:sp>
        <p:nvSpPr>
          <p:cNvPr id="17" name="Google Shape;1087;p79">
            <a:extLst>
              <a:ext uri="{FF2B5EF4-FFF2-40B4-BE49-F238E27FC236}">
                <a16:creationId xmlns:a16="http://schemas.microsoft.com/office/drawing/2014/main" id="{AD571804-A028-C57A-C66A-0AEC55DD13C7}"/>
              </a:ext>
            </a:extLst>
          </p:cNvPr>
          <p:cNvSpPr/>
          <p:nvPr/>
        </p:nvSpPr>
        <p:spPr>
          <a:xfrm>
            <a:off x="4668290" y="1746490"/>
            <a:ext cx="1329213" cy="2077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b="1" dirty="0">
                <a:solidFill>
                  <a:schemeClr val="bg1"/>
                </a:solidFill>
                <a:latin typeface="+mj-lt"/>
                <a:ea typeface="Lato"/>
                <a:cs typeface="Lato"/>
                <a:sym typeface="Lato"/>
              </a:rPr>
              <a:t>Category 02</a:t>
            </a:r>
            <a:endParaRPr sz="1200" b="1" dirty="0">
              <a:solidFill>
                <a:schemeClr val="bg1"/>
              </a:solidFill>
              <a:latin typeface="+mj-lt"/>
              <a:ea typeface="Lato"/>
              <a:cs typeface="Lato"/>
              <a:sym typeface="Lato"/>
            </a:endParaRPr>
          </a:p>
        </p:txBody>
      </p:sp>
      <p:sp>
        <p:nvSpPr>
          <p:cNvPr id="18" name="Google Shape;1087;p79">
            <a:extLst>
              <a:ext uri="{FF2B5EF4-FFF2-40B4-BE49-F238E27FC236}">
                <a16:creationId xmlns:a16="http://schemas.microsoft.com/office/drawing/2014/main" id="{E0D27118-609B-4FCC-25EB-E3D30EB08EEF}"/>
              </a:ext>
            </a:extLst>
          </p:cNvPr>
          <p:cNvSpPr/>
          <p:nvPr/>
        </p:nvSpPr>
        <p:spPr>
          <a:xfrm>
            <a:off x="6818807" y="1746489"/>
            <a:ext cx="1329213" cy="2077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b="1" dirty="0">
                <a:solidFill>
                  <a:schemeClr val="bg1"/>
                </a:solidFill>
                <a:latin typeface="+mj-lt"/>
                <a:ea typeface="Lato"/>
                <a:cs typeface="Lato"/>
                <a:sym typeface="Lato"/>
              </a:rPr>
              <a:t>Category 03</a:t>
            </a:r>
            <a:endParaRPr sz="1200" b="1" dirty="0">
              <a:solidFill>
                <a:schemeClr val="bg1"/>
              </a:solidFill>
              <a:latin typeface="+mj-lt"/>
              <a:ea typeface="Lato"/>
              <a:cs typeface="Lato"/>
              <a:sym typeface="Lato"/>
            </a:endParaRPr>
          </a:p>
        </p:txBody>
      </p:sp>
      <p:sp>
        <p:nvSpPr>
          <p:cNvPr id="19" name="Google Shape;1087;p79">
            <a:extLst>
              <a:ext uri="{FF2B5EF4-FFF2-40B4-BE49-F238E27FC236}">
                <a16:creationId xmlns:a16="http://schemas.microsoft.com/office/drawing/2014/main" id="{A992252B-2223-F246-954D-DBD07EE40B09}"/>
              </a:ext>
            </a:extLst>
          </p:cNvPr>
          <p:cNvSpPr/>
          <p:nvPr/>
        </p:nvSpPr>
        <p:spPr>
          <a:xfrm>
            <a:off x="8969324" y="1749309"/>
            <a:ext cx="1329213" cy="2077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b="1" dirty="0">
                <a:solidFill>
                  <a:schemeClr val="bg1"/>
                </a:solidFill>
                <a:latin typeface="+mj-lt"/>
                <a:ea typeface="Lato"/>
                <a:cs typeface="Lato"/>
                <a:sym typeface="Lato"/>
              </a:rPr>
              <a:t>Category 04</a:t>
            </a:r>
            <a:endParaRPr sz="1200" b="1" dirty="0">
              <a:solidFill>
                <a:schemeClr val="bg1"/>
              </a:solidFill>
              <a:latin typeface="+mj-lt"/>
              <a:ea typeface="Lato"/>
              <a:cs typeface="Lato"/>
              <a:sym typeface="Lato"/>
            </a:endParaRPr>
          </a:p>
        </p:txBody>
      </p:sp>
      <p:sp>
        <p:nvSpPr>
          <p:cNvPr id="22" name="Google Shape;531;p53">
            <a:extLst>
              <a:ext uri="{FF2B5EF4-FFF2-40B4-BE49-F238E27FC236}">
                <a16:creationId xmlns:a16="http://schemas.microsoft.com/office/drawing/2014/main" id="{6F78BED1-319A-0CBB-A418-E31690CD3AA0}"/>
              </a:ext>
            </a:extLst>
          </p:cNvPr>
          <p:cNvSpPr/>
          <p:nvPr/>
        </p:nvSpPr>
        <p:spPr>
          <a:xfrm>
            <a:off x="5213838" y="2754321"/>
            <a:ext cx="249312" cy="249307"/>
          </a:xfrm>
          <a:custGeom>
            <a:avLst/>
            <a:gdLst/>
            <a:ahLst/>
            <a:cxnLst/>
            <a:rect l="l" t="t" r="r" b="b"/>
            <a:pathLst>
              <a:path w="602" h="602" extrusionOk="0">
                <a:moveTo>
                  <a:pt x="297" y="601"/>
                </a:moveTo>
                <a:lnTo>
                  <a:pt x="297" y="601"/>
                </a:lnTo>
                <a:cubicBezTo>
                  <a:pt x="135" y="601"/>
                  <a:pt x="0" y="467"/>
                  <a:pt x="0" y="297"/>
                </a:cubicBezTo>
                <a:cubicBezTo>
                  <a:pt x="0" y="135"/>
                  <a:pt x="135" y="0"/>
                  <a:pt x="297" y="0"/>
                </a:cubicBezTo>
                <a:cubicBezTo>
                  <a:pt x="467" y="0"/>
                  <a:pt x="601" y="135"/>
                  <a:pt x="601" y="297"/>
                </a:cubicBezTo>
                <a:cubicBezTo>
                  <a:pt x="601" y="467"/>
                  <a:pt x="467" y="601"/>
                  <a:pt x="297" y="601"/>
                </a:cubicBezTo>
                <a:close/>
                <a:moveTo>
                  <a:pt x="297" y="57"/>
                </a:moveTo>
                <a:lnTo>
                  <a:pt x="297" y="57"/>
                </a:lnTo>
                <a:cubicBezTo>
                  <a:pt x="163" y="57"/>
                  <a:pt x="57" y="163"/>
                  <a:pt x="57" y="297"/>
                </a:cubicBezTo>
                <a:cubicBezTo>
                  <a:pt x="57" y="431"/>
                  <a:pt x="163" y="544"/>
                  <a:pt x="297" y="544"/>
                </a:cubicBezTo>
                <a:cubicBezTo>
                  <a:pt x="431" y="544"/>
                  <a:pt x="544" y="431"/>
                  <a:pt x="544" y="297"/>
                </a:cubicBezTo>
                <a:cubicBezTo>
                  <a:pt x="544" y="163"/>
                  <a:pt x="431" y="57"/>
                  <a:pt x="297" y="57"/>
                </a:cubicBezTo>
                <a:close/>
                <a:moveTo>
                  <a:pt x="431" y="241"/>
                </a:moveTo>
                <a:lnTo>
                  <a:pt x="431" y="241"/>
                </a:lnTo>
                <a:cubicBezTo>
                  <a:pt x="283" y="396"/>
                  <a:pt x="283" y="396"/>
                  <a:pt x="283" y="396"/>
                </a:cubicBezTo>
                <a:cubicBezTo>
                  <a:pt x="276" y="403"/>
                  <a:pt x="269" y="403"/>
                  <a:pt x="262" y="403"/>
                </a:cubicBezTo>
                <a:cubicBezTo>
                  <a:pt x="255" y="403"/>
                  <a:pt x="248" y="403"/>
                  <a:pt x="240" y="396"/>
                </a:cubicBezTo>
                <a:cubicBezTo>
                  <a:pt x="156" y="311"/>
                  <a:pt x="156" y="311"/>
                  <a:pt x="156" y="311"/>
                </a:cubicBezTo>
                <a:cubicBezTo>
                  <a:pt x="149" y="304"/>
                  <a:pt x="149" y="297"/>
                  <a:pt x="149" y="290"/>
                </a:cubicBezTo>
                <a:cubicBezTo>
                  <a:pt x="149" y="276"/>
                  <a:pt x="163" y="262"/>
                  <a:pt x="177" y="262"/>
                </a:cubicBezTo>
                <a:cubicBezTo>
                  <a:pt x="184" y="262"/>
                  <a:pt x="191" y="262"/>
                  <a:pt x="198" y="269"/>
                </a:cubicBezTo>
                <a:cubicBezTo>
                  <a:pt x="262" y="333"/>
                  <a:pt x="262" y="333"/>
                  <a:pt x="262" y="333"/>
                </a:cubicBezTo>
                <a:cubicBezTo>
                  <a:pt x="396" y="205"/>
                  <a:pt x="396" y="205"/>
                  <a:pt x="396" y="205"/>
                </a:cubicBezTo>
                <a:cubicBezTo>
                  <a:pt x="396" y="198"/>
                  <a:pt x="403" y="198"/>
                  <a:pt x="410" y="198"/>
                </a:cubicBezTo>
                <a:cubicBezTo>
                  <a:pt x="431" y="198"/>
                  <a:pt x="438" y="205"/>
                  <a:pt x="438" y="226"/>
                </a:cubicBezTo>
                <a:cubicBezTo>
                  <a:pt x="438" y="234"/>
                  <a:pt x="438" y="241"/>
                  <a:pt x="431" y="241"/>
                </a:cubicBezTo>
                <a:close/>
                <a:moveTo>
                  <a:pt x="431" y="198"/>
                </a:moveTo>
                <a:lnTo>
                  <a:pt x="431" y="198"/>
                </a:lnTo>
                <a:close/>
                <a:moveTo>
                  <a:pt x="198" y="431"/>
                </a:moveTo>
                <a:lnTo>
                  <a:pt x="198" y="431"/>
                </a:lnTo>
                <a:close/>
                <a:moveTo>
                  <a:pt x="403" y="431"/>
                </a:moveTo>
                <a:lnTo>
                  <a:pt x="403" y="431"/>
                </a:lnTo>
                <a:close/>
                <a:moveTo>
                  <a:pt x="431" y="403"/>
                </a:moveTo>
                <a:lnTo>
                  <a:pt x="431" y="403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100">
              <a:solidFill>
                <a:srgbClr val="7F7F7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" name="Google Shape;531;p53">
            <a:extLst>
              <a:ext uri="{FF2B5EF4-FFF2-40B4-BE49-F238E27FC236}">
                <a16:creationId xmlns:a16="http://schemas.microsoft.com/office/drawing/2014/main" id="{018AD9C7-592E-6C01-F3F0-683BD3FF404D}"/>
              </a:ext>
            </a:extLst>
          </p:cNvPr>
          <p:cNvSpPr/>
          <p:nvPr/>
        </p:nvSpPr>
        <p:spPr>
          <a:xfrm>
            <a:off x="5213838" y="3310187"/>
            <a:ext cx="249312" cy="249307"/>
          </a:xfrm>
          <a:custGeom>
            <a:avLst/>
            <a:gdLst/>
            <a:ahLst/>
            <a:cxnLst/>
            <a:rect l="l" t="t" r="r" b="b"/>
            <a:pathLst>
              <a:path w="602" h="602" extrusionOk="0">
                <a:moveTo>
                  <a:pt x="297" y="601"/>
                </a:moveTo>
                <a:lnTo>
                  <a:pt x="297" y="601"/>
                </a:lnTo>
                <a:cubicBezTo>
                  <a:pt x="135" y="601"/>
                  <a:pt x="0" y="467"/>
                  <a:pt x="0" y="297"/>
                </a:cubicBezTo>
                <a:cubicBezTo>
                  <a:pt x="0" y="135"/>
                  <a:pt x="135" y="0"/>
                  <a:pt x="297" y="0"/>
                </a:cubicBezTo>
                <a:cubicBezTo>
                  <a:pt x="467" y="0"/>
                  <a:pt x="601" y="135"/>
                  <a:pt x="601" y="297"/>
                </a:cubicBezTo>
                <a:cubicBezTo>
                  <a:pt x="601" y="467"/>
                  <a:pt x="467" y="601"/>
                  <a:pt x="297" y="601"/>
                </a:cubicBezTo>
                <a:close/>
                <a:moveTo>
                  <a:pt x="297" y="57"/>
                </a:moveTo>
                <a:lnTo>
                  <a:pt x="297" y="57"/>
                </a:lnTo>
                <a:cubicBezTo>
                  <a:pt x="163" y="57"/>
                  <a:pt x="57" y="163"/>
                  <a:pt x="57" y="297"/>
                </a:cubicBezTo>
                <a:cubicBezTo>
                  <a:pt x="57" y="431"/>
                  <a:pt x="163" y="544"/>
                  <a:pt x="297" y="544"/>
                </a:cubicBezTo>
                <a:cubicBezTo>
                  <a:pt x="431" y="544"/>
                  <a:pt x="544" y="431"/>
                  <a:pt x="544" y="297"/>
                </a:cubicBezTo>
                <a:cubicBezTo>
                  <a:pt x="544" y="163"/>
                  <a:pt x="431" y="57"/>
                  <a:pt x="297" y="57"/>
                </a:cubicBezTo>
                <a:close/>
                <a:moveTo>
                  <a:pt x="431" y="241"/>
                </a:moveTo>
                <a:lnTo>
                  <a:pt x="431" y="241"/>
                </a:lnTo>
                <a:cubicBezTo>
                  <a:pt x="283" y="396"/>
                  <a:pt x="283" y="396"/>
                  <a:pt x="283" y="396"/>
                </a:cubicBezTo>
                <a:cubicBezTo>
                  <a:pt x="276" y="403"/>
                  <a:pt x="269" y="403"/>
                  <a:pt x="262" y="403"/>
                </a:cubicBezTo>
                <a:cubicBezTo>
                  <a:pt x="255" y="403"/>
                  <a:pt x="248" y="403"/>
                  <a:pt x="240" y="396"/>
                </a:cubicBezTo>
                <a:cubicBezTo>
                  <a:pt x="156" y="311"/>
                  <a:pt x="156" y="311"/>
                  <a:pt x="156" y="311"/>
                </a:cubicBezTo>
                <a:cubicBezTo>
                  <a:pt x="149" y="304"/>
                  <a:pt x="149" y="297"/>
                  <a:pt x="149" y="290"/>
                </a:cubicBezTo>
                <a:cubicBezTo>
                  <a:pt x="149" y="276"/>
                  <a:pt x="163" y="262"/>
                  <a:pt x="177" y="262"/>
                </a:cubicBezTo>
                <a:cubicBezTo>
                  <a:pt x="184" y="262"/>
                  <a:pt x="191" y="262"/>
                  <a:pt x="198" y="269"/>
                </a:cubicBezTo>
                <a:cubicBezTo>
                  <a:pt x="262" y="333"/>
                  <a:pt x="262" y="333"/>
                  <a:pt x="262" y="333"/>
                </a:cubicBezTo>
                <a:cubicBezTo>
                  <a:pt x="396" y="205"/>
                  <a:pt x="396" y="205"/>
                  <a:pt x="396" y="205"/>
                </a:cubicBezTo>
                <a:cubicBezTo>
                  <a:pt x="396" y="198"/>
                  <a:pt x="403" y="198"/>
                  <a:pt x="410" y="198"/>
                </a:cubicBezTo>
                <a:cubicBezTo>
                  <a:pt x="431" y="198"/>
                  <a:pt x="438" y="205"/>
                  <a:pt x="438" y="226"/>
                </a:cubicBezTo>
                <a:cubicBezTo>
                  <a:pt x="438" y="234"/>
                  <a:pt x="438" y="241"/>
                  <a:pt x="431" y="241"/>
                </a:cubicBezTo>
                <a:close/>
                <a:moveTo>
                  <a:pt x="431" y="198"/>
                </a:moveTo>
                <a:lnTo>
                  <a:pt x="431" y="198"/>
                </a:lnTo>
                <a:close/>
                <a:moveTo>
                  <a:pt x="198" y="431"/>
                </a:moveTo>
                <a:lnTo>
                  <a:pt x="198" y="431"/>
                </a:lnTo>
                <a:close/>
                <a:moveTo>
                  <a:pt x="403" y="431"/>
                </a:moveTo>
                <a:lnTo>
                  <a:pt x="403" y="431"/>
                </a:lnTo>
                <a:close/>
                <a:moveTo>
                  <a:pt x="431" y="403"/>
                </a:moveTo>
                <a:lnTo>
                  <a:pt x="431" y="403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100">
              <a:solidFill>
                <a:srgbClr val="7F7F7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FBAF0207-C8E4-58CB-C9EB-228ACEC35130}"/>
              </a:ext>
            </a:extLst>
          </p:cNvPr>
          <p:cNvGrpSpPr/>
          <p:nvPr/>
        </p:nvGrpSpPr>
        <p:grpSpPr>
          <a:xfrm>
            <a:off x="5213838" y="3866053"/>
            <a:ext cx="235194" cy="235194"/>
            <a:chOff x="1784839" y="5679831"/>
            <a:chExt cx="263770" cy="263770"/>
          </a:xfrm>
          <a:solidFill>
            <a:schemeClr val="accent2"/>
          </a:solidFill>
        </p:grpSpPr>
        <p:sp>
          <p:nvSpPr>
            <p:cNvPr id="25" name="Circle: Hollow 24">
              <a:extLst>
                <a:ext uri="{FF2B5EF4-FFF2-40B4-BE49-F238E27FC236}">
                  <a16:creationId xmlns:a16="http://schemas.microsoft.com/office/drawing/2014/main" id="{498E8FF2-88A8-B060-1855-BA788DBEFA75}"/>
                </a:ext>
              </a:extLst>
            </p:cNvPr>
            <p:cNvSpPr/>
            <p:nvPr/>
          </p:nvSpPr>
          <p:spPr>
            <a:xfrm>
              <a:off x="1784839" y="5679831"/>
              <a:ext cx="263770" cy="263770"/>
            </a:xfrm>
            <a:prstGeom prst="donut">
              <a:avLst>
                <a:gd name="adj" fmla="val 7768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26" name="Multiplication Sign 25">
              <a:extLst>
                <a:ext uri="{FF2B5EF4-FFF2-40B4-BE49-F238E27FC236}">
                  <a16:creationId xmlns:a16="http://schemas.microsoft.com/office/drawing/2014/main" id="{FCE914EA-E5A1-3E1C-65A1-5D9C3CF27BB6}"/>
                </a:ext>
              </a:extLst>
            </p:cNvPr>
            <p:cNvSpPr/>
            <p:nvPr/>
          </p:nvSpPr>
          <p:spPr>
            <a:xfrm>
              <a:off x="1818165" y="5715000"/>
              <a:ext cx="192894" cy="192894"/>
            </a:xfrm>
            <a:prstGeom prst="mathMultiply">
              <a:avLst>
                <a:gd name="adj1" fmla="val 7321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64031E4D-CAEA-904B-039F-651A91138A53}"/>
              </a:ext>
            </a:extLst>
          </p:cNvPr>
          <p:cNvGrpSpPr/>
          <p:nvPr/>
        </p:nvGrpSpPr>
        <p:grpSpPr>
          <a:xfrm>
            <a:off x="5219163" y="4387005"/>
            <a:ext cx="235194" cy="235194"/>
            <a:chOff x="1784839" y="5679831"/>
            <a:chExt cx="263770" cy="263770"/>
          </a:xfrm>
          <a:solidFill>
            <a:schemeClr val="accent2"/>
          </a:solidFill>
        </p:grpSpPr>
        <p:sp>
          <p:nvSpPr>
            <p:cNvPr id="29" name="Circle: Hollow 28">
              <a:extLst>
                <a:ext uri="{FF2B5EF4-FFF2-40B4-BE49-F238E27FC236}">
                  <a16:creationId xmlns:a16="http://schemas.microsoft.com/office/drawing/2014/main" id="{2FA0E4E5-1730-54C1-2C9B-29EA90D68044}"/>
                </a:ext>
              </a:extLst>
            </p:cNvPr>
            <p:cNvSpPr/>
            <p:nvPr/>
          </p:nvSpPr>
          <p:spPr>
            <a:xfrm>
              <a:off x="1784839" y="5679831"/>
              <a:ext cx="263770" cy="263770"/>
            </a:xfrm>
            <a:prstGeom prst="donut">
              <a:avLst>
                <a:gd name="adj" fmla="val 7768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30" name="Multiplication Sign 29">
              <a:extLst>
                <a:ext uri="{FF2B5EF4-FFF2-40B4-BE49-F238E27FC236}">
                  <a16:creationId xmlns:a16="http://schemas.microsoft.com/office/drawing/2014/main" id="{78480217-E47D-D33C-8A46-A7D8E8BBDD32}"/>
                </a:ext>
              </a:extLst>
            </p:cNvPr>
            <p:cNvSpPr/>
            <p:nvPr/>
          </p:nvSpPr>
          <p:spPr>
            <a:xfrm>
              <a:off x="1818165" y="5715000"/>
              <a:ext cx="192894" cy="192894"/>
            </a:xfrm>
            <a:prstGeom prst="mathMultiply">
              <a:avLst>
                <a:gd name="adj1" fmla="val 7321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Google Shape;531;p53">
            <a:extLst>
              <a:ext uri="{FF2B5EF4-FFF2-40B4-BE49-F238E27FC236}">
                <a16:creationId xmlns:a16="http://schemas.microsoft.com/office/drawing/2014/main" id="{6DBFF494-0D0B-20C8-E63A-96C4EBAC9941}"/>
              </a:ext>
            </a:extLst>
          </p:cNvPr>
          <p:cNvSpPr/>
          <p:nvPr/>
        </p:nvSpPr>
        <p:spPr>
          <a:xfrm>
            <a:off x="7366488" y="2725556"/>
            <a:ext cx="249312" cy="249307"/>
          </a:xfrm>
          <a:custGeom>
            <a:avLst/>
            <a:gdLst/>
            <a:ahLst/>
            <a:cxnLst/>
            <a:rect l="l" t="t" r="r" b="b"/>
            <a:pathLst>
              <a:path w="602" h="602" extrusionOk="0">
                <a:moveTo>
                  <a:pt x="297" y="601"/>
                </a:moveTo>
                <a:lnTo>
                  <a:pt x="297" y="601"/>
                </a:lnTo>
                <a:cubicBezTo>
                  <a:pt x="135" y="601"/>
                  <a:pt x="0" y="467"/>
                  <a:pt x="0" y="297"/>
                </a:cubicBezTo>
                <a:cubicBezTo>
                  <a:pt x="0" y="135"/>
                  <a:pt x="135" y="0"/>
                  <a:pt x="297" y="0"/>
                </a:cubicBezTo>
                <a:cubicBezTo>
                  <a:pt x="467" y="0"/>
                  <a:pt x="601" y="135"/>
                  <a:pt x="601" y="297"/>
                </a:cubicBezTo>
                <a:cubicBezTo>
                  <a:pt x="601" y="467"/>
                  <a:pt x="467" y="601"/>
                  <a:pt x="297" y="601"/>
                </a:cubicBezTo>
                <a:close/>
                <a:moveTo>
                  <a:pt x="297" y="57"/>
                </a:moveTo>
                <a:lnTo>
                  <a:pt x="297" y="57"/>
                </a:lnTo>
                <a:cubicBezTo>
                  <a:pt x="163" y="57"/>
                  <a:pt x="57" y="163"/>
                  <a:pt x="57" y="297"/>
                </a:cubicBezTo>
                <a:cubicBezTo>
                  <a:pt x="57" y="431"/>
                  <a:pt x="163" y="544"/>
                  <a:pt x="297" y="544"/>
                </a:cubicBezTo>
                <a:cubicBezTo>
                  <a:pt x="431" y="544"/>
                  <a:pt x="544" y="431"/>
                  <a:pt x="544" y="297"/>
                </a:cubicBezTo>
                <a:cubicBezTo>
                  <a:pt x="544" y="163"/>
                  <a:pt x="431" y="57"/>
                  <a:pt x="297" y="57"/>
                </a:cubicBezTo>
                <a:close/>
                <a:moveTo>
                  <a:pt x="431" y="241"/>
                </a:moveTo>
                <a:lnTo>
                  <a:pt x="431" y="241"/>
                </a:lnTo>
                <a:cubicBezTo>
                  <a:pt x="283" y="396"/>
                  <a:pt x="283" y="396"/>
                  <a:pt x="283" y="396"/>
                </a:cubicBezTo>
                <a:cubicBezTo>
                  <a:pt x="276" y="403"/>
                  <a:pt x="269" y="403"/>
                  <a:pt x="262" y="403"/>
                </a:cubicBezTo>
                <a:cubicBezTo>
                  <a:pt x="255" y="403"/>
                  <a:pt x="248" y="403"/>
                  <a:pt x="240" y="396"/>
                </a:cubicBezTo>
                <a:cubicBezTo>
                  <a:pt x="156" y="311"/>
                  <a:pt x="156" y="311"/>
                  <a:pt x="156" y="311"/>
                </a:cubicBezTo>
                <a:cubicBezTo>
                  <a:pt x="149" y="304"/>
                  <a:pt x="149" y="297"/>
                  <a:pt x="149" y="290"/>
                </a:cubicBezTo>
                <a:cubicBezTo>
                  <a:pt x="149" y="276"/>
                  <a:pt x="163" y="262"/>
                  <a:pt x="177" y="262"/>
                </a:cubicBezTo>
                <a:cubicBezTo>
                  <a:pt x="184" y="262"/>
                  <a:pt x="191" y="262"/>
                  <a:pt x="198" y="269"/>
                </a:cubicBezTo>
                <a:cubicBezTo>
                  <a:pt x="262" y="333"/>
                  <a:pt x="262" y="333"/>
                  <a:pt x="262" y="333"/>
                </a:cubicBezTo>
                <a:cubicBezTo>
                  <a:pt x="396" y="205"/>
                  <a:pt x="396" y="205"/>
                  <a:pt x="396" y="205"/>
                </a:cubicBezTo>
                <a:cubicBezTo>
                  <a:pt x="396" y="198"/>
                  <a:pt x="403" y="198"/>
                  <a:pt x="410" y="198"/>
                </a:cubicBezTo>
                <a:cubicBezTo>
                  <a:pt x="431" y="198"/>
                  <a:pt x="438" y="205"/>
                  <a:pt x="438" y="226"/>
                </a:cubicBezTo>
                <a:cubicBezTo>
                  <a:pt x="438" y="234"/>
                  <a:pt x="438" y="241"/>
                  <a:pt x="431" y="241"/>
                </a:cubicBezTo>
                <a:close/>
                <a:moveTo>
                  <a:pt x="431" y="198"/>
                </a:moveTo>
                <a:lnTo>
                  <a:pt x="431" y="198"/>
                </a:lnTo>
                <a:close/>
                <a:moveTo>
                  <a:pt x="198" y="431"/>
                </a:moveTo>
                <a:lnTo>
                  <a:pt x="198" y="431"/>
                </a:lnTo>
                <a:close/>
                <a:moveTo>
                  <a:pt x="403" y="431"/>
                </a:moveTo>
                <a:lnTo>
                  <a:pt x="403" y="431"/>
                </a:lnTo>
                <a:close/>
                <a:moveTo>
                  <a:pt x="431" y="403"/>
                </a:moveTo>
                <a:lnTo>
                  <a:pt x="431" y="403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100">
              <a:solidFill>
                <a:srgbClr val="7F7F7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2" name="Google Shape;531;p53">
            <a:extLst>
              <a:ext uri="{FF2B5EF4-FFF2-40B4-BE49-F238E27FC236}">
                <a16:creationId xmlns:a16="http://schemas.microsoft.com/office/drawing/2014/main" id="{ADA88211-A48F-664A-1BCB-5F157FACE304}"/>
              </a:ext>
            </a:extLst>
          </p:cNvPr>
          <p:cNvSpPr/>
          <p:nvPr/>
        </p:nvSpPr>
        <p:spPr>
          <a:xfrm>
            <a:off x="7366488" y="3281422"/>
            <a:ext cx="249312" cy="249307"/>
          </a:xfrm>
          <a:custGeom>
            <a:avLst/>
            <a:gdLst/>
            <a:ahLst/>
            <a:cxnLst/>
            <a:rect l="l" t="t" r="r" b="b"/>
            <a:pathLst>
              <a:path w="602" h="602" extrusionOk="0">
                <a:moveTo>
                  <a:pt x="297" y="601"/>
                </a:moveTo>
                <a:lnTo>
                  <a:pt x="297" y="601"/>
                </a:lnTo>
                <a:cubicBezTo>
                  <a:pt x="135" y="601"/>
                  <a:pt x="0" y="467"/>
                  <a:pt x="0" y="297"/>
                </a:cubicBezTo>
                <a:cubicBezTo>
                  <a:pt x="0" y="135"/>
                  <a:pt x="135" y="0"/>
                  <a:pt x="297" y="0"/>
                </a:cubicBezTo>
                <a:cubicBezTo>
                  <a:pt x="467" y="0"/>
                  <a:pt x="601" y="135"/>
                  <a:pt x="601" y="297"/>
                </a:cubicBezTo>
                <a:cubicBezTo>
                  <a:pt x="601" y="467"/>
                  <a:pt x="467" y="601"/>
                  <a:pt x="297" y="601"/>
                </a:cubicBezTo>
                <a:close/>
                <a:moveTo>
                  <a:pt x="297" y="57"/>
                </a:moveTo>
                <a:lnTo>
                  <a:pt x="297" y="57"/>
                </a:lnTo>
                <a:cubicBezTo>
                  <a:pt x="163" y="57"/>
                  <a:pt x="57" y="163"/>
                  <a:pt x="57" y="297"/>
                </a:cubicBezTo>
                <a:cubicBezTo>
                  <a:pt x="57" y="431"/>
                  <a:pt x="163" y="544"/>
                  <a:pt x="297" y="544"/>
                </a:cubicBezTo>
                <a:cubicBezTo>
                  <a:pt x="431" y="544"/>
                  <a:pt x="544" y="431"/>
                  <a:pt x="544" y="297"/>
                </a:cubicBezTo>
                <a:cubicBezTo>
                  <a:pt x="544" y="163"/>
                  <a:pt x="431" y="57"/>
                  <a:pt x="297" y="57"/>
                </a:cubicBezTo>
                <a:close/>
                <a:moveTo>
                  <a:pt x="431" y="241"/>
                </a:moveTo>
                <a:lnTo>
                  <a:pt x="431" y="241"/>
                </a:lnTo>
                <a:cubicBezTo>
                  <a:pt x="283" y="396"/>
                  <a:pt x="283" y="396"/>
                  <a:pt x="283" y="396"/>
                </a:cubicBezTo>
                <a:cubicBezTo>
                  <a:pt x="276" y="403"/>
                  <a:pt x="269" y="403"/>
                  <a:pt x="262" y="403"/>
                </a:cubicBezTo>
                <a:cubicBezTo>
                  <a:pt x="255" y="403"/>
                  <a:pt x="248" y="403"/>
                  <a:pt x="240" y="396"/>
                </a:cubicBezTo>
                <a:cubicBezTo>
                  <a:pt x="156" y="311"/>
                  <a:pt x="156" y="311"/>
                  <a:pt x="156" y="311"/>
                </a:cubicBezTo>
                <a:cubicBezTo>
                  <a:pt x="149" y="304"/>
                  <a:pt x="149" y="297"/>
                  <a:pt x="149" y="290"/>
                </a:cubicBezTo>
                <a:cubicBezTo>
                  <a:pt x="149" y="276"/>
                  <a:pt x="163" y="262"/>
                  <a:pt x="177" y="262"/>
                </a:cubicBezTo>
                <a:cubicBezTo>
                  <a:pt x="184" y="262"/>
                  <a:pt x="191" y="262"/>
                  <a:pt x="198" y="269"/>
                </a:cubicBezTo>
                <a:cubicBezTo>
                  <a:pt x="262" y="333"/>
                  <a:pt x="262" y="333"/>
                  <a:pt x="262" y="333"/>
                </a:cubicBezTo>
                <a:cubicBezTo>
                  <a:pt x="396" y="205"/>
                  <a:pt x="396" y="205"/>
                  <a:pt x="396" y="205"/>
                </a:cubicBezTo>
                <a:cubicBezTo>
                  <a:pt x="396" y="198"/>
                  <a:pt x="403" y="198"/>
                  <a:pt x="410" y="198"/>
                </a:cubicBezTo>
                <a:cubicBezTo>
                  <a:pt x="431" y="198"/>
                  <a:pt x="438" y="205"/>
                  <a:pt x="438" y="226"/>
                </a:cubicBezTo>
                <a:cubicBezTo>
                  <a:pt x="438" y="234"/>
                  <a:pt x="438" y="241"/>
                  <a:pt x="431" y="241"/>
                </a:cubicBezTo>
                <a:close/>
                <a:moveTo>
                  <a:pt x="431" y="198"/>
                </a:moveTo>
                <a:lnTo>
                  <a:pt x="431" y="198"/>
                </a:lnTo>
                <a:close/>
                <a:moveTo>
                  <a:pt x="198" y="431"/>
                </a:moveTo>
                <a:lnTo>
                  <a:pt x="198" y="431"/>
                </a:lnTo>
                <a:close/>
                <a:moveTo>
                  <a:pt x="403" y="431"/>
                </a:moveTo>
                <a:lnTo>
                  <a:pt x="403" y="431"/>
                </a:lnTo>
                <a:close/>
                <a:moveTo>
                  <a:pt x="431" y="403"/>
                </a:moveTo>
                <a:lnTo>
                  <a:pt x="431" y="403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100">
              <a:solidFill>
                <a:srgbClr val="7F7F7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3" name="Google Shape;531;p53">
            <a:extLst>
              <a:ext uri="{FF2B5EF4-FFF2-40B4-BE49-F238E27FC236}">
                <a16:creationId xmlns:a16="http://schemas.microsoft.com/office/drawing/2014/main" id="{EA2D5B04-0A97-3B9D-0782-C24E635282FA}"/>
              </a:ext>
            </a:extLst>
          </p:cNvPr>
          <p:cNvSpPr/>
          <p:nvPr/>
        </p:nvSpPr>
        <p:spPr>
          <a:xfrm>
            <a:off x="7366488" y="3817026"/>
            <a:ext cx="249312" cy="249307"/>
          </a:xfrm>
          <a:custGeom>
            <a:avLst/>
            <a:gdLst/>
            <a:ahLst/>
            <a:cxnLst/>
            <a:rect l="l" t="t" r="r" b="b"/>
            <a:pathLst>
              <a:path w="602" h="602" extrusionOk="0">
                <a:moveTo>
                  <a:pt x="297" y="601"/>
                </a:moveTo>
                <a:lnTo>
                  <a:pt x="297" y="601"/>
                </a:lnTo>
                <a:cubicBezTo>
                  <a:pt x="135" y="601"/>
                  <a:pt x="0" y="467"/>
                  <a:pt x="0" y="297"/>
                </a:cubicBezTo>
                <a:cubicBezTo>
                  <a:pt x="0" y="135"/>
                  <a:pt x="135" y="0"/>
                  <a:pt x="297" y="0"/>
                </a:cubicBezTo>
                <a:cubicBezTo>
                  <a:pt x="467" y="0"/>
                  <a:pt x="601" y="135"/>
                  <a:pt x="601" y="297"/>
                </a:cubicBezTo>
                <a:cubicBezTo>
                  <a:pt x="601" y="467"/>
                  <a:pt x="467" y="601"/>
                  <a:pt x="297" y="601"/>
                </a:cubicBezTo>
                <a:close/>
                <a:moveTo>
                  <a:pt x="297" y="57"/>
                </a:moveTo>
                <a:lnTo>
                  <a:pt x="297" y="57"/>
                </a:lnTo>
                <a:cubicBezTo>
                  <a:pt x="163" y="57"/>
                  <a:pt x="57" y="163"/>
                  <a:pt x="57" y="297"/>
                </a:cubicBezTo>
                <a:cubicBezTo>
                  <a:pt x="57" y="431"/>
                  <a:pt x="163" y="544"/>
                  <a:pt x="297" y="544"/>
                </a:cubicBezTo>
                <a:cubicBezTo>
                  <a:pt x="431" y="544"/>
                  <a:pt x="544" y="431"/>
                  <a:pt x="544" y="297"/>
                </a:cubicBezTo>
                <a:cubicBezTo>
                  <a:pt x="544" y="163"/>
                  <a:pt x="431" y="57"/>
                  <a:pt x="297" y="57"/>
                </a:cubicBezTo>
                <a:close/>
                <a:moveTo>
                  <a:pt x="431" y="241"/>
                </a:moveTo>
                <a:lnTo>
                  <a:pt x="431" y="241"/>
                </a:lnTo>
                <a:cubicBezTo>
                  <a:pt x="283" y="396"/>
                  <a:pt x="283" y="396"/>
                  <a:pt x="283" y="396"/>
                </a:cubicBezTo>
                <a:cubicBezTo>
                  <a:pt x="276" y="403"/>
                  <a:pt x="269" y="403"/>
                  <a:pt x="262" y="403"/>
                </a:cubicBezTo>
                <a:cubicBezTo>
                  <a:pt x="255" y="403"/>
                  <a:pt x="248" y="403"/>
                  <a:pt x="240" y="396"/>
                </a:cubicBezTo>
                <a:cubicBezTo>
                  <a:pt x="156" y="311"/>
                  <a:pt x="156" y="311"/>
                  <a:pt x="156" y="311"/>
                </a:cubicBezTo>
                <a:cubicBezTo>
                  <a:pt x="149" y="304"/>
                  <a:pt x="149" y="297"/>
                  <a:pt x="149" y="290"/>
                </a:cubicBezTo>
                <a:cubicBezTo>
                  <a:pt x="149" y="276"/>
                  <a:pt x="163" y="262"/>
                  <a:pt x="177" y="262"/>
                </a:cubicBezTo>
                <a:cubicBezTo>
                  <a:pt x="184" y="262"/>
                  <a:pt x="191" y="262"/>
                  <a:pt x="198" y="269"/>
                </a:cubicBezTo>
                <a:cubicBezTo>
                  <a:pt x="262" y="333"/>
                  <a:pt x="262" y="333"/>
                  <a:pt x="262" y="333"/>
                </a:cubicBezTo>
                <a:cubicBezTo>
                  <a:pt x="396" y="205"/>
                  <a:pt x="396" y="205"/>
                  <a:pt x="396" y="205"/>
                </a:cubicBezTo>
                <a:cubicBezTo>
                  <a:pt x="396" y="198"/>
                  <a:pt x="403" y="198"/>
                  <a:pt x="410" y="198"/>
                </a:cubicBezTo>
                <a:cubicBezTo>
                  <a:pt x="431" y="198"/>
                  <a:pt x="438" y="205"/>
                  <a:pt x="438" y="226"/>
                </a:cubicBezTo>
                <a:cubicBezTo>
                  <a:pt x="438" y="234"/>
                  <a:pt x="438" y="241"/>
                  <a:pt x="431" y="241"/>
                </a:cubicBezTo>
                <a:close/>
                <a:moveTo>
                  <a:pt x="431" y="198"/>
                </a:moveTo>
                <a:lnTo>
                  <a:pt x="431" y="198"/>
                </a:lnTo>
                <a:close/>
                <a:moveTo>
                  <a:pt x="198" y="431"/>
                </a:moveTo>
                <a:lnTo>
                  <a:pt x="198" y="431"/>
                </a:lnTo>
                <a:close/>
                <a:moveTo>
                  <a:pt x="403" y="431"/>
                </a:moveTo>
                <a:lnTo>
                  <a:pt x="403" y="431"/>
                </a:lnTo>
                <a:close/>
                <a:moveTo>
                  <a:pt x="431" y="403"/>
                </a:moveTo>
                <a:lnTo>
                  <a:pt x="431" y="403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100">
              <a:solidFill>
                <a:srgbClr val="7F7F7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7ADF58F9-DF45-F32B-12EC-2C90DE489AB6}"/>
              </a:ext>
            </a:extLst>
          </p:cNvPr>
          <p:cNvGrpSpPr/>
          <p:nvPr/>
        </p:nvGrpSpPr>
        <p:grpSpPr>
          <a:xfrm>
            <a:off x="7365816" y="4373283"/>
            <a:ext cx="235194" cy="235194"/>
            <a:chOff x="1784839" y="5679831"/>
            <a:chExt cx="263770" cy="263770"/>
          </a:xfrm>
          <a:solidFill>
            <a:schemeClr val="accent3"/>
          </a:solidFill>
        </p:grpSpPr>
        <p:sp>
          <p:nvSpPr>
            <p:cNvPr id="36" name="Circle: Hollow 35">
              <a:extLst>
                <a:ext uri="{FF2B5EF4-FFF2-40B4-BE49-F238E27FC236}">
                  <a16:creationId xmlns:a16="http://schemas.microsoft.com/office/drawing/2014/main" id="{C59B6E99-B4EC-075D-655E-EC274724E8D6}"/>
                </a:ext>
              </a:extLst>
            </p:cNvPr>
            <p:cNvSpPr/>
            <p:nvPr/>
          </p:nvSpPr>
          <p:spPr>
            <a:xfrm>
              <a:off x="1784839" y="5679831"/>
              <a:ext cx="263770" cy="263770"/>
            </a:xfrm>
            <a:prstGeom prst="donut">
              <a:avLst>
                <a:gd name="adj" fmla="val 7768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37" name="Multiplication Sign 36">
              <a:extLst>
                <a:ext uri="{FF2B5EF4-FFF2-40B4-BE49-F238E27FC236}">
                  <a16:creationId xmlns:a16="http://schemas.microsoft.com/office/drawing/2014/main" id="{5CF75802-525C-A224-4868-B251085B4AD5}"/>
                </a:ext>
              </a:extLst>
            </p:cNvPr>
            <p:cNvSpPr/>
            <p:nvPr/>
          </p:nvSpPr>
          <p:spPr>
            <a:xfrm>
              <a:off x="1818165" y="5715000"/>
              <a:ext cx="192894" cy="192894"/>
            </a:xfrm>
            <a:prstGeom prst="mathMultiply">
              <a:avLst>
                <a:gd name="adj1" fmla="val 7321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8" name="Google Shape;531;p53">
            <a:extLst>
              <a:ext uri="{FF2B5EF4-FFF2-40B4-BE49-F238E27FC236}">
                <a16:creationId xmlns:a16="http://schemas.microsoft.com/office/drawing/2014/main" id="{06E94A37-0832-5A6B-21ED-89FD0495B0DF}"/>
              </a:ext>
            </a:extLst>
          </p:cNvPr>
          <p:cNvSpPr/>
          <p:nvPr/>
        </p:nvSpPr>
        <p:spPr>
          <a:xfrm>
            <a:off x="9528663" y="2720027"/>
            <a:ext cx="249312" cy="249307"/>
          </a:xfrm>
          <a:custGeom>
            <a:avLst/>
            <a:gdLst/>
            <a:ahLst/>
            <a:cxnLst/>
            <a:rect l="l" t="t" r="r" b="b"/>
            <a:pathLst>
              <a:path w="602" h="602" extrusionOk="0">
                <a:moveTo>
                  <a:pt x="297" y="601"/>
                </a:moveTo>
                <a:lnTo>
                  <a:pt x="297" y="601"/>
                </a:lnTo>
                <a:cubicBezTo>
                  <a:pt x="135" y="601"/>
                  <a:pt x="0" y="467"/>
                  <a:pt x="0" y="297"/>
                </a:cubicBezTo>
                <a:cubicBezTo>
                  <a:pt x="0" y="135"/>
                  <a:pt x="135" y="0"/>
                  <a:pt x="297" y="0"/>
                </a:cubicBezTo>
                <a:cubicBezTo>
                  <a:pt x="467" y="0"/>
                  <a:pt x="601" y="135"/>
                  <a:pt x="601" y="297"/>
                </a:cubicBezTo>
                <a:cubicBezTo>
                  <a:pt x="601" y="467"/>
                  <a:pt x="467" y="601"/>
                  <a:pt x="297" y="601"/>
                </a:cubicBezTo>
                <a:close/>
                <a:moveTo>
                  <a:pt x="297" y="57"/>
                </a:moveTo>
                <a:lnTo>
                  <a:pt x="297" y="57"/>
                </a:lnTo>
                <a:cubicBezTo>
                  <a:pt x="163" y="57"/>
                  <a:pt x="57" y="163"/>
                  <a:pt x="57" y="297"/>
                </a:cubicBezTo>
                <a:cubicBezTo>
                  <a:pt x="57" y="431"/>
                  <a:pt x="163" y="544"/>
                  <a:pt x="297" y="544"/>
                </a:cubicBezTo>
                <a:cubicBezTo>
                  <a:pt x="431" y="544"/>
                  <a:pt x="544" y="431"/>
                  <a:pt x="544" y="297"/>
                </a:cubicBezTo>
                <a:cubicBezTo>
                  <a:pt x="544" y="163"/>
                  <a:pt x="431" y="57"/>
                  <a:pt x="297" y="57"/>
                </a:cubicBezTo>
                <a:close/>
                <a:moveTo>
                  <a:pt x="431" y="241"/>
                </a:moveTo>
                <a:lnTo>
                  <a:pt x="431" y="241"/>
                </a:lnTo>
                <a:cubicBezTo>
                  <a:pt x="283" y="396"/>
                  <a:pt x="283" y="396"/>
                  <a:pt x="283" y="396"/>
                </a:cubicBezTo>
                <a:cubicBezTo>
                  <a:pt x="276" y="403"/>
                  <a:pt x="269" y="403"/>
                  <a:pt x="262" y="403"/>
                </a:cubicBezTo>
                <a:cubicBezTo>
                  <a:pt x="255" y="403"/>
                  <a:pt x="248" y="403"/>
                  <a:pt x="240" y="396"/>
                </a:cubicBezTo>
                <a:cubicBezTo>
                  <a:pt x="156" y="311"/>
                  <a:pt x="156" y="311"/>
                  <a:pt x="156" y="311"/>
                </a:cubicBezTo>
                <a:cubicBezTo>
                  <a:pt x="149" y="304"/>
                  <a:pt x="149" y="297"/>
                  <a:pt x="149" y="290"/>
                </a:cubicBezTo>
                <a:cubicBezTo>
                  <a:pt x="149" y="276"/>
                  <a:pt x="163" y="262"/>
                  <a:pt x="177" y="262"/>
                </a:cubicBezTo>
                <a:cubicBezTo>
                  <a:pt x="184" y="262"/>
                  <a:pt x="191" y="262"/>
                  <a:pt x="198" y="269"/>
                </a:cubicBezTo>
                <a:cubicBezTo>
                  <a:pt x="262" y="333"/>
                  <a:pt x="262" y="333"/>
                  <a:pt x="262" y="333"/>
                </a:cubicBezTo>
                <a:cubicBezTo>
                  <a:pt x="396" y="205"/>
                  <a:pt x="396" y="205"/>
                  <a:pt x="396" y="205"/>
                </a:cubicBezTo>
                <a:cubicBezTo>
                  <a:pt x="396" y="198"/>
                  <a:pt x="403" y="198"/>
                  <a:pt x="410" y="198"/>
                </a:cubicBezTo>
                <a:cubicBezTo>
                  <a:pt x="431" y="198"/>
                  <a:pt x="438" y="205"/>
                  <a:pt x="438" y="226"/>
                </a:cubicBezTo>
                <a:cubicBezTo>
                  <a:pt x="438" y="234"/>
                  <a:pt x="438" y="241"/>
                  <a:pt x="431" y="241"/>
                </a:cubicBezTo>
                <a:close/>
                <a:moveTo>
                  <a:pt x="431" y="198"/>
                </a:moveTo>
                <a:lnTo>
                  <a:pt x="431" y="198"/>
                </a:lnTo>
                <a:close/>
                <a:moveTo>
                  <a:pt x="198" y="431"/>
                </a:moveTo>
                <a:lnTo>
                  <a:pt x="198" y="431"/>
                </a:lnTo>
                <a:close/>
                <a:moveTo>
                  <a:pt x="403" y="431"/>
                </a:moveTo>
                <a:lnTo>
                  <a:pt x="403" y="431"/>
                </a:lnTo>
                <a:close/>
                <a:moveTo>
                  <a:pt x="431" y="403"/>
                </a:moveTo>
                <a:lnTo>
                  <a:pt x="431" y="403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100">
              <a:solidFill>
                <a:srgbClr val="7F7F7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9" name="Google Shape;531;p53">
            <a:extLst>
              <a:ext uri="{FF2B5EF4-FFF2-40B4-BE49-F238E27FC236}">
                <a16:creationId xmlns:a16="http://schemas.microsoft.com/office/drawing/2014/main" id="{0FDF17AA-3B2B-61C5-3A18-8B179864142B}"/>
              </a:ext>
            </a:extLst>
          </p:cNvPr>
          <p:cNvSpPr/>
          <p:nvPr/>
        </p:nvSpPr>
        <p:spPr>
          <a:xfrm>
            <a:off x="9528663" y="3275893"/>
            <a:ext cx="249312" cy="249307"/>
          </a:xfrm>
          <a:custGeom>
            <a:avLst/>
            <a:gdLst/>
            <a:ahLst/>
            <a:cxnLst/>
            <a:rect l="l" t="t" r="r" b="b"/>
            <a:pathLst>
              <a:path w="602" h="602" extrusionOk="0">
                <a:moveTo>
                  <a:pt x="297" y="601"/>
                </a:moveTo>
                <a:lnTo>
                  <a:pt x="297" y="601"/>
                </a:lnTo>
                <a:cubicBezTo>
                  <a:pt x="135" y="601"/>
                  <a:pt x="0" y="467"/>
                  <a:pt x="0" y="297"/>
                </a:cubicBezTo>
                <a:cubicBezTo>
                  <a:pt x="0" y="135"/>
                  <a:pt x="135" y="0"/>
                  <a:pt x="297" y="0"/>
                </a:cubicBezTo>
                <a:cubicBezTo>
                  <a:pt x="467" y="0"/>
                  <a:pt x="601" y="135"/>
                  <a:pt x="601" y="297"/>
                </a:cubicBezTo>
                <a:cubicBezTo>
                  <a:pt x="601" y="467"/>
                  <a:pt x="467" y="601"/>
                  <a:pt x="297" y="601"/>
                </a:cubicBezTo>
                <a:close/>
                <a:moveTo>
                  <a:pt x="297" y="57"/>
                </a:moveTo>
                <a:lnTo>
                  <a:pt x="297" y="57"/>
                </a:lnTo>
                <a:cubicBezTo>
                  <a:pt x="163" y="57"/>
                  <a:pt x="57" y="163"/>
                  <a:pt x="57" y="297"/>
                </a:cubicBezTo>
                <a:cubicBezTo>
                  <a:pt x="57" y="431"/>
                  <a:pt x="163" y="544"/>
                  <a:pt x="297" y="544"/>
                </a:cubicBezTo>
                <a:cubicBezTo>
                  <a:pt x="431" y="544"/>
                  <a:pt x="544" y="431"/>
                  <a:pt x="544" y="297"/>
                </a:cubicBezTo>
                <a:cubicBezTo>
                  <a:pt x="544" y="163"/>
                  <a:pt x="431" y="57"/>
                  <a:pt x="297" y="57"/>
                </a:cubicBezTo>
                <a:close/>
                <a:moveTo>
                  <a:pt x="431" y="241"/>
                </a:moveTo>
                <a:lnTo>
                  <a:pt x="431" y="241"/>
                </a:lnTo>
                <a:cubicBezTo>
                  <a:pt x="283" y="396"/>
                  <a:pt x="283" y="396"/>
                  <a:pt x="283" y="396"/>
                </a:cubicBezTo>
                <a:cubicBezTo>
                  <a:pt x="276" y="403"/>
                  <a:pt x="269" y="403"/>
                  <a:pt x="262" y="403"/>
                </a:cubicBezTo>
                <a:cubicBezTo>
                  <a:pt x="255" y="403"/>
                  <a:pt x="248" y="403"/>
                  <a:pt x="240" y="396"/>
                </a:cubicBezTo>
                <a:cubicBezTo>
                  <a:pt x="156" y="311"/>
                  <a:pt x="156" y="311"/>
                  <a:pt x="156" y="311"/>
                </a:cubicBezTo>
                <a:cubicBezTo>
                  <a:pt x="149" y="304"/>
                  <a:pt x="149" y="297"/>
                  <a:pt x="149" y="290"/>
                </a:cubicBezTo>
                <a:cubicBezTo>
                  <a:pt x="149" y="276"/>
                  <a:pt x="163" y="262"/>
                  <a:pt x="177" y="262"/>
                </a:cubicBezTo>
                <a:cubicBezTo>
                  <a:pt x="184" y="262"/>
                  <a:pt x="191" y="262"/>
                  <a:pt x="198" y="269"/>
                </a:cubicBezTo>
                <a:cubicBezTo>
                  <a:pt x="262" y="333"/>
                  <a:pt x="262" y="333"/>
                  <a:pt x="262" y="333"/>
                </a:cubicBezTo>
                <a:cubicBezTo>
                  <a:pt x="396" y="205"/>
                  <a:pt x="396" y="205"/>
                  <a:pt x="396" y="205"/>
                </a:cubicBezTo>
                <a:cubicBezTo>
                  <a:pt x="396" y="198"/>
                  <a:pt x="403" y="198"/>
                  <a:pt x="410" y="198"/>
                </a:cubicBezTo>
                <a:cubicBezTo>
                  <a:pt x="431" y="198"/>
                  <a:pt x="438" y="205"/>
                  <a:pt x="438" y="226"/>
                </a:cubicBezTo>
                <a:cubicBezTo>
                  <a:pt x="438" y="234"/>
                  <a:pt x="438" y="241"/>
                  <a:pt x="431" y="241"/>
                </a:cubicBezTo>
                <a:close/>
                <a:moveTo>
                  <a:pt x="431" y="198"/>
                </a:moveTo>
                <a:lnTo>
                  <a:pt x="431" y="198"/>
                </a:lnTo>
                <a:close/>
                <a:moveTo>
                  <a:pt x="198" y="431"/>
                </a:moveTo>
                <a:lnTo>
                  <a:pt x="198" y="431"/>
                </a:lnTo>
                <a:close/>
                <a:moveTo>
                  <a:pt x="403" y="431"/>
                </a:moveTo>
                <a:lnTo>
                  <a:pt x="403" y="431"/>
                </a:lnTo>
                <a:close/>
                <a:moveTo>
                  <a:pt x="431" y="403"/>
                </a:moveTo>
                <a:lnTo>
                  <a:pt x="431" y="403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100">
              <a:solidFill>
                <a:srgbClr val="7F7F7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0" name="Google Shape;531;p53">
            <a:extLst>
              <a:ext uri="{FF2B5EF4-FFF2-40B4-BE49-F238E27FC236}">
                <a16:creationId xmlns:a16="http://schemas.microsoft.com/office/drawing/2014/main" id="{DD5C30E9-446F-60DF-E608-92290339626C}"/>
              </a:ext>
            </a:extLst>
          </p:cNvPr>
          <p:cNvSpPr/>
          <p:nvPr/>
        </p:nvSpPr>
        <p:spPr>
          <a:xfrm>
            <a:off x="9528663" y="3811497"/>
            <a:ext cx="249312" cy="249307"/>
          </a:xfrm>
          <a:custGeom>
            <a:avLst/>
            <a:gdLst/>
            <a:ahLst/>
            <a:cxnLst/>
            <a:rect l="l" t="t" r="r" b="b"/>
            <a:pathLst>
              <a:path w="602" h="602" extrusionOk="0">
                <a:moveTo>
                  <a:pt x="297" y="601"/>
                </a:moveTo>
                <a:lnTo>
                  <a:pt x="297" y="601"/>
                </a:lnTo>
                <a:cubicBezTo>
                  <a:pt x="135" y="601"/>
                  <a:pt x="0" y="467"/>
                  <a:pt x="0" y="297"/>
                </a:cubicBezTo>
                <a:cubicBezTo>
                  <a:pt x="0" y="135"/>
                  <a:pt x="135" y="0"/>
                  <a:pt x="297" y="0"/>
                </a:cubicBezTo>
                <a:cubicBezTo>
                  <a:pt x="467" y="0"/>
                  <a:pt x="601" y="135"/>
                  <a:pt x="601" y="297"/>
                </a:cubicBezTo>
                <a:cubicBezTo>
                  <a:pt x="601" y="467"/>
                  <a:pt x="467" y="601"/>
                  <a:pt x="297" y="601"/>
                </a:cubicBezTo>
                <a:close/>
                <a:moveTo>
                  <a:pt x="297" y="57"/>
                </a:moveTo>
                <a:lnTo>
                  <a:pt x="297" y="57"/>
                </a:lnTo>
                <a:cubicBezTo>
                  <a:pt x="163" y="57"/>
                  <a:pt x="57" y="163"/>
                  <a:pt x="57" y="297"/>
                </a:cubicBezTo>
                <a:cubicBezTo>
                  <a:pt x="57" y="431"/>
                  <a:pt x="163" y="544"/>
                  <a:pt x="297" y="544"/>
                </a:cubicBezTo>
                <a:cubicBezTo>
                  <a:pt x="431" y="544"/>
                  <a:pt x="544" y="431"/>
                  <a:pt x="544" y="297"/>
                </a:cubicBezTo>
                <a:cubicBezTo>
                  <a:pt x="544" y="163"/>
                  <a:pt x="431" y="57"/>
                  <a:pt x="297" y="57"/>
                </a:cubicBezTo>
                <a:close/>
                <a:moveTo>
                  <a:pt x="431" y="241"/>
                </a:moveTo>
                <a:lnTo>
                  <a:pt x="431" y="241"/>
                </a:lnTo>
                <a:cubicBezTo>
                  <a:pt x="283" y="396"/>
                  <a:pt x="283" y="396"/>
                  <a:pt x="283" y="396"/>
                </a:cubicBezTo>
                <a:cubicBezTo>
                  <a:pt x="276" y="403"/>
                  <a:pt x="269" y="403"/>
                  <a:pt x="262" y="403"/>
                </a:cubicBezTo>
                <a:cubicBezTo>
                  <a:pt x="255" y="403"/>
                  <a:pt x="248" y="403"/>
                  <a:pt x="240" y="396"/>
                </a:cubicBezTo>
                <a:cubicBezTo>
                  <a:pt x="156" y="311"/>
                  <a:pt x="156" y="311"/>
                  <a:pt x="156" y="311"/>
                </a:cubicBezTo>
                <a:cubicBezTo>
                  <a:pt x="149" y="304"/>
                  <a:pt x="149" y="297"/>
                  <a:pt x="149" y="290"/>
                </a:cubicBezTo>
                <a:cubicBezTo>
                  <a:pt x="149" y="276"/>
                  <a:pt x="163" y="262"/>
                  <a:pt x="177" y="262"/>
                </a:cubicBezTo>
                <a:cubicBezTo>
                  <a:pt x="184" y="262"/>
                  <a:pt x="191" y="262"/>
                  <a:pt x="198" y="269"/>
                </a:cubicBezTo>
                <a:cubicBezTo>
                  <a:pt x="262" y="333"/>
                  <a:pt x="262" y="333"/>
                  <a:pt x="262" y="333"/>
                </a:cubicBezTo>
                <a:cubicBezTo>
                  <a:pt x="396" y="205"/>
                  <a:pt x="396" y="205"/>
                  <a:pt x="396" y="205"/>
                </a:cubicBezTo>
                <a:cubicBezTo>
                  <a:pt x="396" y="198"/>
                  <a:pt x="403" y="198"/>
                  <a:pt x="410" y="198"/>
                </a:cubicBezTo>
                <a:cubicBezTo>
                  <a:pt x="431" y="198"/>
                  <a:pt x="438" y="205"/>
                  <a:pt x="438" y="226"/>
                </a:cubicBezTo>
                <a:cubicBezTo>
                  <a:pt x="438" y="234"/>
                  <a:pt x="438" y="241"/>
                  <a:pt x="431" y="241"/>
                </a:cubicBezTo>
                <a:close/>
                <a:moveTo>
                  <a:pt x="431" y="198"/>
                </a:moveTo>
                <a:lnTo>
                  <a:pt x="431" y="198"/>
                </a:lnTo>
                <a:close/>
                <a:moveTo>
                  <a:pt x="198" y="431"/>
                </a:moveTo>
                <a:lnTo>
                  <a:pt x="198" y="431"/>
                </a:lnTo>
                <a:close/>
                <a:moveTo>
                  <a:pt x="403" y="431"/>
                </a:moveTo>
                <a:lnTo>
                  <a:pt x="403" y="431"/>
                </a:lnTo>
                <a:close/>
                <a:moveTo>
                  <a:pt x="431" y="403"/>
                </a:moveTo>
                <a:lnTo>
                  <a:pt x="431" y="403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100">
              <a:solidFill>
                <a:srgbClr val="7F7F7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4" name="Google Shape;531;p53">
            <a:extLst>
              <a:ext uri="{FF2B5EF4-FFF2-40B4-BE49-F238E27FC236}">
                <a16:creationId xmlns:a16="http://schemas.microsoft.com/office/drawing/2014/main" id="{50836169-602B-827C-A938-387BAF2A2658}"/>
              </a:ext>
            </a:extLst>
          </p:cNvPr>
          <p:cNvSpPr/>
          <p:nvPr/>
        </p:nvSpPr>
        <p:spPr>
          <a:xfrm>
            <a:off x="9533988" y="4356075"/>
            <a:ext cx="249312" cy="249307"/>
          </a:xfrm>
          <a:custGeom>
            <a:avLst/>
            <a:gdLst/>
            <a:ahLst/>
            <a:cxnLst/>
            <a:rect l="l" t="t" r="r" b="b"/>
            <a:pathLst>
              <a:path w="602" h="602" extrusionOk="0">
                <a:moveTo>
                  <a:pt x="297" y="601"/>
                </a:moveTo>
                <a:lnTo>
                  <a:pt x="297" y="601"/>
                </a:lnTo>
                <a:cubicBezTo>
                  <a:pt x="135" y="601"/>
                  <a:pt x="0" y="467"/>
                  <a:pt x="0" y="297"/>
                </a:cubicBezTo>
                <a:cubicBezTo>
                  <a:pt x="0" y="135"/>
                  <a:pt x="135" y="0"/>
                  <a:pt x="297" y="0"/>
                </a:cubicBezTo>
                <a:cubicBezTo>
                  <a:pt x="467" y="0"/>
                  <a:pt x="601" y="135"/>
                  <a:pt x="601" y="297"/>
                </a:cubicBezTo>
                <a:cubicBezTo>
                  <a:pt x="601" y="467"/>
                  <a:pt x="467" y="601"/>
                  <a:pt x="297" y="601"/>
                </a:cubicBezTo>
                <a:close/>
                <a:moveTo>
                  <a:pt x="297" y="57"/>
                </a:moveTo>
                <a:lnTo>
                  <a:pt x="297" y="57"/>
                </a:lnTo>
                <a:cubicBezTo>
                  <a:pt x="163" y="57"/>
                  <a:pt x="57" y="163"/>
                  <a:pt x="57" y="297"/>
                </a:cubicBezTo>
                <a:cubicBezTo>
                  <a:pt x="57" y="431"/>
                  <a:pt x="163" y="544"/>
                  <a:pt x="297" y="544"/>
                </a:cubicBezTo>
                <a:cubicBezTo>
                  <a:pt x="431" y="544"/>
                  <a:pt x="544" y="431"/>
                  <a:pt x="544" y="297"/>
                </a:cubicBezTo>
                <a:cubicBezTo>
                  <a:pt x="544" y="163"/>
                  <a:pt x="431" y="57"/>
                  <a:pt x="297" y="57"/>
                </a:cubicBezTo>
                <a:close/>
                <a:moveTo>
                  <a:pt x="431" y="241"/>
                </a:moveTo>
                <a:lnTo>
                  <a:pt x="431" y="241"/>
                </a:lnTo>
                <a:cubicBezTo>
                  <a:pt x="283" y="396"/>
                  <a:pt x="283" y="396"/>
                  <a:pt x="283" y="396"/>
                </a:cubicBezTo>
                <a:cubicBezTo>
                  <a:pt x="276" y="403"/>
                  <a:pt x="269" y="403"/>
                  <a:pt x="262" y="403"/>
                </a:cubicBezTo>
                <a:cubicBezTo>
                  <a:pt x="255" y="403"/>
                  <a:pt x="248" y="403"/>
                  <a:pt x="240" y="396"/>
                </a:cubicBezTo>
                <a:cubicBezTo>
                  <a:pt x="156" y="311"/>
                  <a:pt x="156" y="311"/>
                  <a:pt x="156" y="311"/>
                </a:cubicBezTo>
                <a:cubicBezTo>
                  <a:pt x="149" y="304"/>
                  <a:pt x="149" y="297"/>
                  <a:pt x="149" y="290"/>
                </a:cubicBezTo>
                <a:cubicBezTo>
                  <a:pt x="149" y="276"/>
                  <a:pt x="163" y="262"/>
                  <a:pt x="177" y="262"/>
                </a:cubicBezTo>
                <a:cubicBezTo>
                  <a:pt x="184" y="262"/>
                  <a:pt x="191" y="262"/>
                  <a:pt x="198" y="269"/>
                </a:cubicBezTo>
                <a:cubicBezTo>
                  <a:pt x="262" y="333"/>
                  <a:pt x="262" y="333"/>
                  <a:pt x="262" y="333"/>
                </a:cubicBezTo>
                <a:cubicBezTo>
                  <a:pt x="396" y="205"/>
                  <a:pt x="396" y="205"/>
                  <a:pt x="396" y="205"/>
                </a:cubicBezTo>
                <a:cubicBezTo>
                  <a:pt x="396" y="198"/>
                  <a:pt x="403" y="198"/>
                  <a:pt x="410" y="198"/>
                </a:cubicBezTo>
                <a:cubicBezTo>
                  <a:pt x="431" y="198"/>
                  <a:pt x="438" y="205"/>
                  <a:pt x="438" y="226"/>
                </a:cubicBezTo>
                <a:cubicBezTo>
                  <a:pt x="438" y="234"/>
                  <a:pt x="438" y="241"/>
                  <a:pt x="431" y="241"/>
                </a:cubicBezTo>
                <a:close/>
                <a:moveTo>
                  <a:pt x="431" y="198"/>
                </a:moveTo>
                <a:lnTo>
                  <a:pt x="431" y="198"/>
                </a:lnTo>
                <a:close/>
                <a:moveTo>
                  <a:pt x="198" y="431"/>
                </a:moveTo>
                <a:lnTo>
                  <a:pt x="198" y="431"/>
                </a:lnTo>
                <a:close/>
                <a:moveTo>
                  <a:pt x="403" y="431"/>
                </a:moveTo>
                <a:lnTo>
                  <a:pt x="403" y="431"/>
                </a:lnTo>
                <a:close/>
                <a:moveTo>
                  <a:pt x="431" y="403"/>
                </a:moveTo>
                <a:lnTo>
                  <a:pt x="431" y="403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100">
              <a:solidFill>
                <a:srgbClr val="7F7F7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96193921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5C545CDE-94CD-1D76-C71C-4D1A99C2989C}"/>
              </a:ext>
            </a:extLst>
          </p:cNvPr>
          <p:cNvSpPr/>
          <p:nvPr/>
        </p:nvSpPr>
        <p:spPr>
          <a:xfrm>
            <a:off x="1535502" y="1604513"/>
            <a:ext cx="2226437" cy="49170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888E96F5-EA8B-E446-D62C-4D9606BD9E0D}"/>
              </a:ext>
            </a:extLst>
          </p:cNvPr>
          <p:cNvSpPr/>
          <p:nvPr/>
        </p:nvSpPr>
        <p:spPr>
          <a:xfrm>
            <a:off x="3841356" y="1604513"/>
            <a:ext cx="2226437" cy="49170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A5F1C6FD-4062-5FE9-9143-F4FD08511B55}"/>
              </a:ext>
            </a:extLst>
          </p:cNvPr>
          <p:cNvSpPr/>
          <p:nvPr/>
        </p:nvSpPr>
        <p:spPr>
          <a:xfrm>
            <a:off x="6147211" y="1604513"/>
            <a:ext cx="2226437" cy="491706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29ED2810-3B99-0A7D-DD9F-1A129D8B7174}"/>
              </a:ext>
            </a:extLst>
          </p:cNvPr>
          <p:cNvSpPr/>
          <p:nvPr/>
        </p:nvSpPr>
        <p:spPr>
          <a:xfrm>
            <a:off x="8453065" y="1604513"/>
            <a:ext cx="2226437" cy="49170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E347B1D2-0E7A-834A-82D3-59FA0906D1E3}"/>
              </a:ext>
            </a:extLst>
          </p:cNvPr>
          <p:cNvCxnSpPr>
            <a:cxnSpLocks/>
          </p:cNvCxnSpPr>
          <p:nvPr/>
        </p:nvCxnSpPr>
        <p:spPr>
          <a:xfrm>
            <a:off x="1535502" y="2708694"/>
            <a:ext cx="9144000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D8310255-451F-8B78-246B-702ED5D7CAC9}"/>
              </a:ext>
            </a:extLst>
          </p:cNvPr>
          <p:cNvCxnSpPr>
            <a:cxnSpLocks/>
          </p:cNvCxnSpPr>
          <p:nvPr/>
        </p:nvCxnSpPr>
        <p:spPr>
          <a:xfrm>
            <a:off x="1535500" y="3200400"/>
            <a:ext cx="9144002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AC97E582-43F4-2BAE-FCE7-123CB12408F9}"/>
              </a:ext>
            </a:extLst>
          </p:cNvPr>
          <p:cNvCxnSpPr>
            <a:cxnSpLocks/>
          </p:cNvCxnSpPr>
          <p:nvPr/>
        </p:nvCxnSpPr>
        <p:spPr>
          <a:xfrm>
            <a:off x="1535499" y="3692106"/>
            <a:ext cx="9144003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93FE8D28-BC31-B9A8-CE34-AC77306FFFF8}"/>
              </a:ext>
            </a:extLst>
          </p:cNvPr>
          <p:cNvCxnSpPr>
            <a:cxnSpLocks/>
          </p:cNvCxnSpPr>
          <p:nvPr/>
        </p:nvCxnSpPr>
        <p:spPr>
          <a:xfrm>
            <a:off x="1535499" y="4183811"/>
            <a:ext cx="9144003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EE564DEC-C928-96CB-8796-A0375AB18EED}"/>
              </a:ext>
            </a:extLst>
          </p:cNvPr>
          <p:cNvCxnSpPr>
            <a:cxnSpLocks/>
          </p:cNvCxnSpPr>
          <p:nvPr/>
        </p:nvCxnSpPr>
        <p:spPr>
          <a:xfrm>
            <a:off x="1535498" y="4675516"/>
            <a:ext cx="9144004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F2C7E470-CDB5-3346-1444-221F2E50C110}"/>
              </a:ext>
            </a:extLst>
          </p:cNvPr>
          <p:cNvCxnSpPr>
            <a:cxnSpLocks/>
          </p:cNvCxnSpPr>
          <p:nvPr/>
        </p:nvCxnSpPr>
        <p:spPr>
          <a:xfrm>
            <a:off x="1535497" y="5167221"/>
            <a:ext cx="9144005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4366A5A1-BFCE-87D2-882C-CF7F63C12FFE}"/>
              </a:ext>
            </a:extLst>
          </p:cNvPr>
          <p:cNvSpPr txBox="1"/>
          <p:nvPr/>
        </p:nvSpPr>
        <p:spPr>
          <a:xfrm>
            <a:off x="3033262" y="569522"/>
            <a:ext cx="6141379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3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Table Infographic</a:t>
            </a:r>
          </a:p>
        </p:txBody>
      </p:sp>
      <p:sp>
        <p:nvSpPr>
          <p:cNvPr id="31" name="Rectangle: Rounded Corners 30">
            <a:extLst>
              <a:ext uri="{FF2B5EF4-FFF2-40B4-BE49-F238E27FC236}">
                <a16:creationId xmlns:a16="http://schemas.microsoft.com/office/drawing/2014/main" id="{D93E2899-D82E-2053-1563-715783A2BBA7}"/>
              </a:ext>
            </a:extLst>
          </p:cNvPr>
          <p:cNvSpPr/>
          <p:nvPr/>
        </p:nvSpPr>
        <p:spPr>
          <a:xfrm>
            <a:off x="2209343" y="5391537"/>
            <a:ext cx="878752" cy="300571"/>
          </a:xfrm>
          <a:prstGeom prst="roundRect">
            <a:avLst>
              <a:gd name="adj" fmla="val 17668"/>
            </a:avLst>
          </a:prstGeom>
          <a:solidFill>
            <a:schemeClr val="bg1">
              <a:lumMod val="75000"/>
            </a:schemeClr>
          </a:solidFill>
          <a:ln w="222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30000"/>
              </a:lnSpc>
            </a:pPr>
            <a:r>
              <a:rPr lang="en-US" sz="1100" b="1" dirty="0">
                <a:solidFill>
                  <a:schemeClr val="bg1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Buy</a:t>
            </a:r>
          </a:p>
        </p:txBody>
      </p:sp>
      <p:sp>
        <p:nvSpPr>
          <p:cNvPr id="32" name="Google Shape;531;p53">
            <a:extLst>
              <a:ext uri="{FF2B5EF4-FFF2-40B4-BE49-F238E27FC236}">
                <a16:creationId xmlns:a16="http://schemas.microsoft.com/office/drawing/2014/main" id="{A714AE18-2425-4106-E20B-56A497306359}"/>
              </a:ext>
            </a:extLst>
          </p:cNvPr>
          <p:cNvSpPr/>
          <p:nvPr/>
        </p:nvSpPr>
        <p:spPr>
          <a:xfrm>
            <a:off x="4862665" y="2317734"/>
            <a:ext cx="169448" cy="169444"/>
          </a:xfrm>
          <a:custGeom>
            <a:avLst/>
            <a:gdLst/>
            <a:ahLst/>
            <a:cxnLst/>
            <a:rect l="l" t="t" r="r" b="b"/>
            <a:pathLst>
              <a:path w="602" h="602" extrusionOk="0">
                <a:moveTo>
                  <a:pt x="297" y="601"/>
                </a:moveTo>
                <a:lnTo>
                  <a:pt x="297" y="601"/>
                </a:lnTo>
                <a:cubicBezTo>
                  <a:pt x="135" y="601"/>
                  <a:pt x="0" y="467"/>
                  <a:pt x="0" y="297"/>
                </a:cubicBezTo>
                <a:cubicBezTo>
                  <a:pt x="0" y="135"/>
                  <a:pt x="135" y="0"/>
                  <a:pt x="297" y="0"/>
                </a:cubicBezTo>
                <a:cubicBezTo>
                  <a:pt x="467" y="0"/>
                  <a:pt x="601" y="135"/>
                  <a:pt x="601" y="297"/>
                </a:cubicBezTo>
                <a:cubicBezTo>
                  <a:pt x="601" y="467"/>
                  <a:pt x="467" y="601"/>
                  <a:pt x="297" y="601"/>
                </a:cubicBezTo>
                <a:close/>
                <a:moveTo>
                  <a:pt x="297" y="57"/>
                </a:moveTo>
                <a:lnTo>
                  <a:pt x="297" y="57"/>
                </a:lnTo>
                <a:cubicBezTo>
                  <a:pt x="163" y="57"/>
                  <a:pt x="57" y="163"/>
                  <a:pt x="57" y="297"/>
                </a:cubicBezTo>
                <a:cubicBezTo>
                  <a:pt x="57" y="431"/>
                  <a:pt x="163" y="544"/>
                  <a:pt x="297" y="544"/>
                </a:cubicBezTo>
                <a:cubicBezTo>
                  <a:pt x="431" y="544"/>
                  <a:pt x="544" y="431"/>
                  <a:pt x="544" y="297"/>
                </a:cubicBezTo>
                <a:cubicBezTo>
                  <a:pt x="544" y="163"/>
                  <a:pt x="431" y="57"/>
                  <a:pt x="297" y="57"/>
                </a:cubicBezTo>
                <a:close/>
                <a:moveTo>
                  <a:pt x="431" y="241"/>
                </a:moveTo>
                <a:lnTo>
                  <a:pt x="431" y="241"/>
                </a:lnTo>
                <a:cubicBezTo>
                  <a:pt x="283" y="396"/>
                  <a:pt x="283" y="396"/>
                  <a:pt x="283" y="396"/>
                </a:cubicBezTo>
                <a:cubicBezTo>
                  <a:pt x="276" y="403"/>
                  <a:pt x="269" y="403"/>
                  <a:pt x="262" y="403"/>
                </a:cubicBezTo>
                <a:cubicBezTo>
                  <a:pt x="255" y="403"/>
                  <a:pt x="248" y="403"/>
                  <a:pt x="240" y="396"/>
                </a:cubicBezTo>
                <a:cubicBezTo>
                  <a:pt x="156" y="311"/>
                  <a:pt x="156" y="311"/>
                  <a:pt x="156" y="311"/>
                </a:cubicBezTo>
                <a:cubicBezTo>
                  <a:pt x="149" y="304"/>
                  <a:pt x="149" y="297"/>
                  <a:pt x="149" y="290"/>
                </a:cubicBezTo>
                <a:cubicBezTo>
                  <a:pt x="149" y="276"/>
                  <a:pt x="163" y="262"/>
                  <a:pt x="177" y="262"/>
                </a:cubicBezTo>
                <a:cubicBezTo>
                  <a:pt x="184" y="262"/>
                  <a:pt x="191" y="262"/>
                  <a:pt x="198" y="269"/>
                </a:cubicBezTo>
                <a:cubicBezTo>
                  <a:pt x="262" y="333"/>
                  <a:pt x="262" y="333"/>
                  <a:pt x="262" y="333"/>
                </a:cubicBezTo>
                <a:cubicBezTo>
                  <a:pt x="396" y="205"/>
                  <a:pt x="396" y="205"/>
                  <a:pt x="396" y="205"/>
                </a:cubicBezTo>
                <a:cubicBezTo>
                  <a:pt x="396" y="198"/>
                  <a:pt x="403" y="198"/>
                  <a:pt x="410" y="198"/>
                </a:cubicBezTo>
                <a:cubicBezTo>
                  <a:pt x="431" y="198"/>
                  <a:pt x="438" y="205"/>
                  <a:pt x="438" y="226"/>
                </a:cubicBezTo>
                <a:cubicBezTo>
                  <a:pt x="438" y="234"/>
                  <a:pt x="438" y="241"/>
                  <a:pt x="431" y="241"/>
                </a:cubicBezTo>
                <a:close/>
                <a:moveTo>
                  <a:pt x="431" y="198"/>
                </a:moveTo>
                <a:lnTo>
                  <a:pt x="431" y="198"/>
                </a:lnTo>
                <a:close/>
                <a:moveTo>
                  <a:pt x="198" y="431"/>
                </a:moveTo>
                <a:lnTo>
                  <a:pt x="198" y="431"/>
                </a:lnTo>
                <a:close/>
                <a:moveTo>
                  <a:pt x="403" y="431"/>
                </a:moveTo>
                <a:lnTo>
                  <a:pt x="403" y="431"/>
                </a:lnTo>
                <a:close/>
                <a:moveTo>
                  <a:pt x="431" y="403"/>
                </a:moveTo>
                <a:lnTo>
                  <a:pt x="431" y="403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100">
              <a:solidFill>
                <a:srgbClr val="7F7F7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3" name="Google Shape;531;p53">
            <a:extLst>
              <a:ext uri="{FF2B5EF4-FFF2-40B4-BE49-F238E27FC236}">
                <a16:creationId xmlns:a16="http://schemas.microsoft.com/office/drawing/2014/main" id="{BA2B2344-123E-29AD-1BE2-A5362F4B372A}"/>
              </a:ext>
            </a:extLst>
          </p:cNvPr>
          <p:cNvSpPr/>
          <p:nvPr/>
        </p:nvSpPr>
        <p:spPr>
          <a:xfrm>
            <a:off x="4862665" y="2881864"/>
            <a:ext cx="169448" cy="169444"/>
          </a:xfrm>
          <a:custGeom>
            <a:avLst/>
            <a:gdLst/>
            <a:ahLst/>
            <a:cxnLst/>
            <a:rect l="l" t="t" r="r" b="b"/>
            <a:pathLst>
              <a:path w="602" h="602" extrusionOk="0">
                <a:moveTo>
                  <a:pt x="297" y="601"/>
                </a:moveTo>
                <a:lnTo>
                  <a:pt x="297" y="601"/>
                </a:lnTo>
                <a:cubicBezTo>
                  <a:pt x="135" y="601"/>
                  <a:pt x="0" y="467"/>
                  <a:pt x="0" y="297"/>
                </a:cubicBezTo>
                <a:cubicBezTo>
                  <a:pt x="0" y="135"/>
                  <a:pt x="135" y="0"/>
                  <a:pt x="297" y="0"/>
                </a:cubicBezTo>
                <a:cubicBezTo>
                  <a:pt x="467" y="0"/>
                  <a:pt x="601" y="135"/>
                  <a:pt x="601" y="297"/>
                </a:cubicBezTo>
                <a:cubicBezTo>
                  <a:pt x="601" y="467"/>
                  <a:pt x="467" y="601"/>
                  <a:pt x="297" y="601"/>
                </a:cubicBezTo>
                <a:close/>
                <a:moveTo>
                  <a:pt x="297" y="57"/>
                </a:moveTo>
                <a:lnTo>
                  <a:pt x="297" y="57"/>
                </a:lnTo>
                <a:cubicBezTo>
                  <a:pt x="163" y="57"/>
                  <a:pt x="57" y="163"/>
                  <a:pt x="57" y="297"/>
                </a:cubicBezTo>
                <a:cubicBezTo>
                  <a:pt x="57" y="431"/>
                  <a:pt x="163" y="544"/>
                  <a:pt x="297" y="544"/>
                </a:cubicBezTo>
                <a:cubicBezTo>
                  <a:pt x="431" y="544"/>
                  <a:pt x="544" y="431"/>
                  <a:pt x="544" y="297"/>
                </a:cubicBezTo>
                <a:cubicBezTo>
                  <a:pt x="544" y="163"/>
                  <a:pt x="431" y="57"/>
                  <a:pt x="297" y="57"/>
                </a:cubicBezTo>
                <a:close/>
                <a:moveTo>
                  <a:pt x="431" y="241"/>
                </a:moveTo>
                <a:lnTo>
                  <a:pt x="431" y="241"/>
                </a:lnTo>
                <a:cubicBezTo>
                  <a:pt x="283" y="396"/>
                  <a:pt x="283" y="396"/>
                  <a:pt x="283" y="396"/>
                </a:cubicBezTo>
                <a:cubicBezTo>
                  <a:pt x="276" y="403"/>
                  <a:pt x="269" y="403"/>
                  <a:pt x="262" y="403"/>
                </a:cubicBezTo>
                <a:cubicBezTo>
                  <a:pt x="255" y="403"/>
                  <a:pt x="248" y="403"/>
                  <a:pt x="240" y="396"/>
                </a:cubicBezTo>
                <a:cubicBezTo>
                  <a:pt x="156" y="311"/>
                  <a:pt x="156" y="311"/>
                  <a:pt x="156" y="311"/>
                </a:cubicBezTo>
                <a:cubicBezTo>
                  <a:pt x="149" y="304"/>
                  <a:pt x="149" y="297"/>
                  <a:pt x="149" y="290"/>
                </a:cubicBezTo>
                <a:cubicBezTo>
                  <a:pt x="149" y="276"/>
                  <a:pt x="163" y="262"/>
                  <a:pt x="177" y="262"/>
                </a:cubicBezTo>
                <a:cubicBezTo>
                  <a:pt x="184" y="262"/>
                  <a:pt x="191" y="262"/>
                  <a:pt x="198" y="269"/>
                </a:cubicBezTo>
                <a:cubicBezTo>
                  <a:pt x="262" y="333"/>
                  <a:pt x="262" y="333"/>
                  <a:pt x="262" y="333"/>
                </a:cubicBezTo>
                <a:cubicBezTo>
                  <a:pt x="396" y="205"/>
                  <a:pt x="396" y="205"/>
                  <a:pt x="396" y="205"/>
                </a:cubicBezTo>
                <a:cubicBezTo>
                  <a:pt x="396" y="198"/>
                  <a:pt x="403" y="198"/>
                  <a:pt x="410" y="198"/>
                </a:cubicBezTo>
                <a:cubicBezTo>
                  <a:pt x="431" y="198"/>
                  <a:pt x="438" y="205"/>
                  <a:pt x="438" y="226"/>
                </a:cubicBezTo>
                <a:cubicBezTo>
                  <a:pt x="438" y="234"/>
                  <a:pt x="438" y="241"/>
                  <a:pt x="431" y="241"/>
                </a:cubicBezTo>
                <a:close/>
                <a:moveTo>
                  <a:pt x="431" y="198"/>
                </a:moveTo>
                <a:lnTo>
                  <a:pt x="431" y="198"/>
                </a:lnTo>
                <a:close/>
                <a:moveTo>
                  <a:pt x="198" y="431"/>
                </a:moveTo>
                <a:lnTo>
                  <a:pt x="198" y="431"/>
                </a:lnTo>
                <a:close/>
                <a:moveTo>
                  <a:pt x="403" y="431"/>
                </a:moveTo>
                <a:lnTo>
                  <a:pt x="403" y="431"/>
                </a:lnTo>
                <a:close/>
                <a:moveTo>
                  <a:pt x="431" y="403"/>
                </a:moveTo>
                <a:lnTo>
                  <a:pt x="431" y="403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100">
              <a:solidFill>
                <a:srgbClr val="7F7F7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4" name="Google Shape;531;p53">
            <a:extLst>
              <a:ext uri="{FF2B5EF4-FFF2-40B4-BE49-F238E27FC236}">
                <a16:creationId xmlns:a16="http://schemas.microsoft.com/office/drawing/2014/main" id="{4C9480A4-021E-124D-589D-3B64D7641BB5}"/>
              </a:ext>
            </a:extLst>
          </p:cNvPr>
          <p:cNvSpPr/>
          <p:nvPr/>
        </p:nvSpPr>
        <p:spPr>
          <a:xfrm>
            <a:off x="4862665" y="3385249"/>
            <a:ext cx="169448" cy="169444"/>
          </a:xfrm>
          <a:custGeom>
            <a:avLst/>
            <a:gdLst/>
            <a:ahLst/>
            <a:cxnLst/>
            <a:rect l="l" t="t" r="r" b="b"/>
            <a:pathLst>
              <a:path w="602" h="602" extrusionOk="0">
                <a:moveTo>
                  <a:pt x="297" y="601"/>
                </a:moveTo>
                <a:lnTo>
                  <a:pt x="297" y="601"/>
                </a:lnTo>
                <a:cubicBezTo>
                  <a:pt x="135" y="601"/>
                  <a:pt x="0" y="467"/>
                  <a:pt x="0" y="297"/>
                </a:cubicBezTo>
                <a:cubicBezTo>
                  <a:pt x="0" y="135"/>
                  <a:pt x="135" y="0"/>
                  <a:pt x="297" y="0"/>
                </a:cubicBezTo>
                <a:cubicBezTo>
                  <a:pt x="467" y="0"/>
                  <a:pt x="601" y="135"/>
                  <a:pt x="601" y="297"/>
                </a:cubicBezTo>
                <a:cubicBezTo>
                  <a:pt x="601" y="467"/>
                  <a:pt x="467" y="601"/>
                  <a:pt x="297" y="601"/>
                </a:cubicBezTo>
                <a:close/>
                <a:moveTo>
                  <a:pt x="297" y="57"/>
                </a:moveTo>
                <a:lnTo>
                  <a:pt x="297" y="57"/>
                </a:lnTo>
                <a:cubicBezTo>
                  <a:pt x="163" y="57"/>
                  <a:pt x="57" y="163"/>
                  <a:pt x="57" y="297"/>
                </a:cubicBezTo>
                <a:cubicBezTo>
                  <a:pt x="57" y="431"/>
                  <a:pt x="163" y="544"/>
                  <a:pt x="297" y="544"/>
                </a:cubicBezTo>
                <a:cubicBezTo>
                  <a:pt x="431" y="544"/>
                  <a:pt x="544" y="431"/>
                  <a:pt x="544" y="297"/>
                </a:cubicBezTo>
                <a:cubicBezTo>
                  <a:pt x="544" y="163"/>
                  <a:pt x="431" y="57"/>
                  <a:pt x="297" y="57"/>
                </a:cubicBezTo>
                <a:close/>
                <a:moveTo>
                  <a:pt x="431" y="241"/>
                </a:moveTo>
                <a:lnTo>
                  <a:pt x="431" y="241"/>
                </a:lnTo>
                <a:cubicBezTo>
                  <a:pt x="283" y="396"/>
                  <a:pt x="283" y="396"/>
                  <a:pt x="283" y="396"/>
                </a:cubicBezTo>
                <a:cubicBezTo>
                  <a:pt x="276" y="403"/>
                  <a:pt x="269" y="403"/>
                  <a:pt x="262" y="403"/>
                </a:cubicBezTo>
                <a:cubicBezTo>
                  <a:pt x="255" y="403"/>
                  <a:pt x="248" y="403"/>
                  <a:pt x="240" y="396"/>
                </a:cubicBezTo>
                <a:cubicBezTo>
                  <a:pt x="156" y="311"/>
                  <a:pt x="156" y="311"/>
                  <a:pt x="156" y="311"/>
                </a:cubicBezTo>
                <a:cubicBezTo>
                  <a:pt x="149" y="304"/>
                  <a:pt x="149" y="297"/>
                  <a:pt x="149" y="290"/>
                </a:cubicBezTo>
                <a:cubicBezTo>
                  <a:pt x="149" y="276"/>
                  <a:pt x="163" y="262"/>
                  <a:pt x="177" y="262"/>
                </a:cubicBezTo>
                <a:cubicBezTo>
                  <a:pt x="184" y="262"/>
                  <a:pt x="191" y="262"/>
                  <a:pt x="198" y="269"/>
                </a:cubicBezTo>
                <a:cubicBezTo>
                  <a:pt x="262" y="333"/>
                  <a:pt x="262" y="333"/>
                  <a:pt x="262" y="333"/>
                </a:cubicBezTo>
                <a:cubicBezTo>
                  <a:pt x="396" y="205"/>
                  <a:pt x="396" y="205"/>
                  <a:pt x="396" y="205"/>
                </a:cubicBezTo>
                <a:cubicBezTo>
                  <a:pt x="396" y="198"/>
                  <a:pt x="403" y="198"/>
                  <a:pt x="410" y="198"/>
                </a:cubicBezTo>
                <a:cubicBezTo>
                  <a:pt x="431" y="198"/>
                  <a:pt x="438" y="205"/>
                  <a:pt x="438" y="226"/>
                </a:cubicBezTo>
                <a:cubicBezTo>
                  <a:pt x="438" y="234"/>
                  <a:pt x="438" y="241"/>
                  <a:pt x="431" y="241"/>
                </a:cubicBezTo>
                <a:close/>
                <a:moveTo>
                  <a:pt x="431" y="198"/>
                </a:moveTo>
                <a:lnTo>
                  <a:pt x="431" y="198"/>
                </a:lnTo>
                <a:close/>
                <a:moveTo>
                  <a:pt x="198" y="431"/>
                </a:moveTo>
                <a:lnTo>
                  <a:pt x="198" y="431"/>
                </a:lnTo>
                <a:close/>
                <a:moveTo>
                  <a:pt x="403" y="431"/>
                </a:moveTo>
                <a:lnTo>
                  <a:pt x="403" y="431"/>
                </a:lnTo>
                <a:close/>
                <a:moveTo>
                  <a:pt x="431" y="403"/>
                </a:moveTo>
                <a:lnTo>
                  <a:pt x="431" y="403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100">
              <a:solidFill>
                <a:srgbClr val="7F7F7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2EB1F0A4-D2EB-6483-EDA6-6F1B03830401}"/>
              </a:ext>
            </a:extLst>
          </p:cNvPr>
          <p:cNvGrpSpPr/>
          <p:nvPr/>
        </p:nvGrpSpPr>
        <p:grpSpPr>
          <a:xfrm>
            <a:off x="4862665" y="4382746"/>
            <a:ext cx="169448" cy="169448"/>
            <a:chOff x="1784839" y="5679831"/>
            <a:chExt cx="263770" cy="263770"/>
          </a:xfrm>
          <a:solidFill>
            <a:schemeClr val="bg1">
              <a:lumMod val="75000"/>
            </a:schemeClr>
          </a:solidFill>
        </p:grpSpPr>
        <p:sp>
          <p:nvSpPr>
            <p:cNvPr id="36" name="Circle: Hollow 35">
              <a:extLst>
                <a:ext uri="{FF2B5EF4-FFF2-40B4-BE49-F238E27FC236}">
                  <a16:creationId xmlns:a16="http://schemas.microsoft.com/office/drawing/2014/main" id="{E886C23C-BE84-FDFC-5F10-1674878781C0}"/>
                </a:ext>
              </a:extLst>
            </p:cNvPr>
            <p:cNvSpPr/>
            <p:nvPr/>
          </p:nvSpPr>
          <p:spPr>
            <a:xfrm>
              <a:off x="1784839" y="5679831"/>
              <a:ext cx="263770" cy="263770"/>
            </a:xfrm>
            <a:prstGeom prst="donut">
              <a:avLst>
                <a:gd name="adj" fmla="val 7768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37" name="Multiplication Sign 36">
              <a:extLst>
                <a:ext uri="{FF2B5EF4-FFF2-40B4-BE49-F238E27FC236}">
                  <a16:creationId xmlns:a16="http://schemas.microsoft.com/office/drawing/2014/main" id="{5517BF57-041B-AF51-7DFA-4EA40B876B53}"/>
                </a:ext>
              </a:extLst>
            </p:cNvPr>
            <p:cNvSpPr/>
            <p:nvPr/>
          </p:nvSpPr>
          <p:spPr>
            <a:xfrm>
              <a:off x="1818165" y="5715000"/>
              <a:ext cx="192894" cy="192894"/>
            </a:xfrm>
            <a:prstGeom prst="mathMultiply">
              <a:avLst>
                <a:gd name="adj1" fmla="val 7321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F0ECCE6A-A328-AC00-EB33-0BA76F7DA41D}"/>
              </a:ext>
            </a:extLst>
          </p:cNvPr>
          <p:cNvGrpSpPr/>
          <p:nvPr/>
        </p:nvGrpSpPr>
        <p:grpSpPr>
          <a:xfrm>
            <a:off x="4862665" y="4820843"/>
            <a:ext cx="169448" cy="169448"/>
            <a:chOff x="1784839" y="5679831"/>
            <a:chExt cx="263770" cy="263770"/>
          </a:xfrm>
          <a:solidFill>
            <a:schemeClr val="bg1">
              <a:lumMod val="75000"/>
            </a:schemeClr>
          </a:solidFill>
        </p:grpSpPr>
        <p:sp>
          <p:nvSpPr>
            <p:cNvPr id="39" name="Circle: Hollow 38">
              <a:extLst>
                <a:ext uri="{FF2B5EF4-FFF2-40B4-BE49-F238E27FC236}">
                  <a16:creationId xmlns:a16="http://schemas.microsoft.com/office/drawing/2014/main" id="{265FD55B-9932-0A0A-47AB-232DAC61B8CE}"/>
                </a:ext>
              </a:extLst>
            </p:cNvPr>
            <p:cNvSpPr/>
            <p:nvPr/>
          </p:nvSpPr>
          <p:spPr>
            <a:xfrm>
              <a:off x="1784839" y="5679831"/>
              <a:ext cx="263770" cy="263770"/>
            </a:xfrm>
            <a:prstGeom prst="donut">
              <a:avLst>
                <a:gd name="adj" fmla="val 7768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40" name="Multiplication Sign 39">
              <a:extLst>
                <a:ext uri="{FF2B5EF4-FFF2-40B4-BE49-F238E27FC236}">
                  <a16:creationId xmlns:a16="http://schemas.microsoft.com/office/drawing/2014/main" id="{3A79F619-2E03-72AD-E787-5B215FB7ED09}"/>
                </a:ext>
              </a:extLst>
            </p:cNvPr>
            <p:cNvSpPr/>
            <p:nvPr/>
          </p:nvSpPr>
          <p:spPr>
            <a:xfrm>
              <a:off x="1818165" y="5715000"/>
              <a:ext cx="192894" cy="192894"/>
            </a:xfrm>
            <a:prstGeom prst="mathMultiply">
              <a:avLst>
                <a:gd name="adj1" fmla="val 7321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1" name="Rectangle: Rounded Corners 40">
            <a:extLst>
              <a:ext uri="{FF2B5EF4-FFF2-40B4-BE49-F238E27FC236}">
                <a16:creationId xmlns:a16="http://schemas.microsoft.com/office/drawing/2014/main" id="{153CF9F0-5F50-76B3-7D7E-6132632DD787}"/>
              </a:ext>
            </a:extLst>
          </p:cNvPr>
          <p:cNvSpPr/>
          <p:nvPr/>
        </p:nvSpPr>
        <p:spPr>
          <a:xfrm>
            <a:off x="4495343" y="5391537"/>
            <a:ext cx="878752" cy="300571"/>
          </a:xfrm>
          <a:prstGeom prst="roundRect">
            <a:avLst>
              <a:gd name="adj" fmla="val 17668"/>
            </a:avLst>
          </a:prstGeom>
          <a:solidFill>
            <a:schemeClr val="bg1">
              <a:lumMod val="75000"/>
            </a:schemeClr>
          </a:solidFill>
          <a:ln w="222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30000"/>
              </a:lnSpc>
            </a:pPr>
            <a:r>
              <a:rPr lang="en-US" sz="1100" b="1" dirty="0">
                <a:solidFill>
                  <a:schemeClr val="bg1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Buy</a:t>
            </a:r>
          </a:p>
        </p:txBody>
      </p:sp>
      <p:sp>
        <p:nvSpPr>
          <p:cNvPr id="42" name="Google Shape;531;p53">
            <a:extLst>
              <a:ext uri="{FF2B5EF4-FFF2-40B4-BE49-F238E27FC236}">
                <a16:creationId xmlns:a16="http://schemas.microsoft.com/office/drawing/2014/main" id="{F0189DF2-FA8A-6FE4-5503-C9B7193B66D9}"/>
              </a:ext>
            </a:extLst>
          </p:cNvPr>
          <p:cNvSpPr/>
          <p:nvPr/>
        </p:nvSpPr>
        <p:spPr>
          <a:xfrm>
            <a:off x="4862665" y="3864837"/>
            <a:ext cx="169448" cy="169444"/>
          </a:xfrm>
          <a:custGeom>
            <a:avLst/>
            <a:gdLst/>
            <a:ahLst/>
            <a:cxnLst/>
            <a:rect l="l" t="t" r="r" b="b"/>
            <a:pathLst>
              <a:path w="602" h="602" extrusionOk="0">
                <a:moveTo>
                  <a:pt x="297" y="601"/>
                </a:moveTo>
                <a:lnTo>
                  <a:pt x="297" y="601"/>
                </a:lnTo>
                <a:cubicBezTo>
                  <a:pt x="135" y="601"/>
                  <a:pt x="0" y="467"/>
                  <a:pt x="0" y="297"/>
                </a:cubicBezTo>
                <a:cubicBezTo>
                  <a:pt x="0" y="135"/>
                  <a:pt x="135" y="0"/>
                  <a:pt x="297" y="0"/>
                </a:cubicBezTo>
                <a:cubicBezTo>
                  <a:pt x="467" y="0"/>
                  <a:pt x="601" y="135"/>
                  <a:pt x="601" y="297"/>
                </a:cubicBezTo>
                <a:cubicBezTo>
                  <a:pt x="601" y="467"/>
                  <a:pt x="467" y="601"/>
                  <a:pt x="297" y="601"/>
                </a:cubicBezTo>
                <a:close/>
                <a:moveTo>
                  <a:pt x="297" y="57"/>
                </a:moveTo>
                <a:lnTo>
                  <a:pt x="297" y="57"/>
                </a:lnTo>
                <a:cubicBezTo>
                  <a:pt x="163" y="57"/>
                  <a:pt x="57" y="163"/>
                  <a:pt x="57" y="297"/>
                </a:cubicBezTo>
                <a:cubicBezTo>
                  <a:pt x="57" y="431"/>
                  <a:pt x="163" y="544"/>
                  <a:pt x="297" y="544"/>
                </a:cubicBezTo>
                <a:cubicBezTo>
                  <a:pt x="431" y="544"/>
                  <a:pt x="544" y="431"/>
                  <a:pt x="544" y="297"/>
                </a:cubicBezTo>
                <a:cubicBezTo>
                  <a:pt x="544" y="163"/>
                  <a:pt x="431" y="57"/>
                  <a:pt x="297" y="57"/>
                </a:cubicBezTo>
                <a:close/>
                <a:moveTo>
                  <a:pt x="431" y="241"/>
                </a:moveTo>
                <a:lnTo>
                  <a:pt x="431" y="241"/>
                </a:lnTo>
                <a:cubicBezTo>
                  <a:pt x="283" y="396"/>
                  <a:pt x="283" y="396"/>
                  <a:pt x="283" y="396"/>
                </a:cubicBezTo>
                <a:cubicBezTo>
                  <a:pt x="276" y="403"/>
                  <a:pt x="269" y="403"/>
                  <a:pt x="262" y="403"/>
                </a:cubicBezTo>
                <a:cubicBezTo>
                  <a:pt x="255" y="403"/>
                  <a:pt x="248" y="403"/>
                  <a:pt x="240" y="396"/>
                </a:cubicBezTo>
                <a:cubicBezTo>
                  <a:pt x="156" y="311"/>
                  <a:pt x="156" y="311"/>
                  <a:pt x="156" y="311"/>
                </a:cubicBezTo>
                <a:cubicBezTo>
                  <a:pt x="149" y="304"/>
                  <a:pt x="149" y="297"/>
                  <a:pt x="149" y="290"/>
                </a:cubicBezTo>
                <a:cubicBezTo>
                  <a:pt x="149" y="276"/>
                  <a:pt x="163" y="262"/>
                  <a:pt x="177" y="262"/>
                </a:cubicBezTo>
                <a:cubicBezTo>
                  <a:pt x="184" y="262"/>
                  <a:pt x="191" y="262"/>
                  <a:pt x="198" y="269"/>
                </a:cubicBezTo>
                <a:cubicBezTo>
                  <a:pt x="262" y="333"/>
                  <a:pt x="262" y="333"/>
                  <a:pt x="262" y="333"/>
                </a:cubicBezTo>
                <a:cubicBezTo>
                  <a:pt x="396" y="205"/>
                  <a:pt x="396" y="205"/>
                  <a:pt x="396" y="205"/>
                </a:cubicBezTo>
                <a:cubicBezTo>
                  <a:pt x="396" y="198"/>
                  <a:pt x="403" y="198"/>
                  <a:pt x="410" y="198"/>
                </a:cubicBezTo>
                <a:cubicBezTo>
                  <a:pt x="431" y="198"/>
                  <a:pt x="438" y="205"/>
                  <a:pt x="438" y="226"/>
                </a:cubicBezTo>
                <a:cubicBezTo>
                  <a:pt x="438" y="234"/>
                  <a:pt x="438" y="241"/>
                  <a:pt x="431" y="241"/>
                </a:cubicBezTo>
                <a:close/>
                <a:moveTo>
                  <a:pt x="431" y="198"/>
                </a:moveTo>
                <a:lnTo>
                  <a:pt x="431" y="198"/>
                </a:lnTo>
                <a:close/>
                <a:moveTo>
                  <a:pt x="198" y="431"/>
                </a:moveTo>
                <a:lnTo>
                  <a:pt x="198" y="431"/>
                </a:lnTo>
                <a:close/>
                <a:moveTo>
                  <a:pt x="403" y="431"/>
                </a:moveTo>
                <a:lnTo>
                  <a:pt x="403" y="431"/>
                </a:lnTo>
                <a:close/>
                <a:moveTo>
                  <a:pt x="431" y="403"/>
                </a:moveTo>
                <a:lnTo>
                  <a:pt x="431" y="403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100">
              <a:solidFill>
                <a:srgbClr val="7F7F7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3" name="Google Shape;531;p53">
            <a:extLst>
              <a:ext uri="{FF2B5EF4-FFF2-40B4-BE49-F238E27FC236}">
                <a16:creationId xmlns:a16="http://schemas.microsoft.com/office/drawing/2014/main" id="{28B40FFD-A5A5-F743-DFFF-11E5853D93F4}"/>
              </a:ext>
            </a:extLst>
          </p:cNvPr>
          <p:cNvSpPr/>
          <p:nvPr/>
        </p:nvSpPr>
        <p:spPr>
          <a:xfrm>
            <a:off x="6454299" y="2317734"/>
            <a:ext cx="169448" cy="169444"/>
          </a:xfrm>
          <a:custGeom>
            <a:avLst/>
            <a:gdLst/>
            <a:ahLst/>
            <a:cxnLst/>
            <a:rect l="l" t="t" r="r" b="b"/>
            <a:pathLst>
              <a:path w="602" h="602" extrusionOk="0">
                <a:moveTo>
                  <a:pt x="297" y="601"/>
                </a:moveTo>
                <a:lnTo>
                  <a:pt x="297" y="601"/>
                </a:lnTo>
                <a:cubicBezTo>
                  <a:pt x="135" y="601"/>
                  <a:pt x="0" y="467"/>
                  <a:pt x="0" y="297"/>
                </a:cubicBezTo>
                <a:cubicBezTo>
                  <a:pt x="0" y="135"/>
                  <a:pt x="135" y="0"/>
                  <a:pt x="297" y="0"/>
                </a:cubicBezTo>
                <a:cubicBezTo>
                  <a:pt x="467" y="0"/>
                  <a:pt x="601" y="135"/>
                  <a:pt x="601" y="297"/>
                </a:cubicBezTo>
                <a:cubicBezTo>
                  <a:pt x="601" y="467"/>
                  <a:pt x="467" y="601"/>
                  <a:pt x="297" y="601"/>
                </a:cubicBezTo>
                <a:close/>
                <a:moveTo>
                  <a:pt x="297" y="57"/>
                </a:moveTo>
                <a:lnTo>
                  <a:pt x="297" y="57"/>
                </a:lnTo>
                <a:cubicBezTo>
                  <a:pt x="163" y="57"/>
                  <a:pt x="57" y="163"/>
                  <a:pt x="57" y="297"/>
                </a:cubicBezTo>
                <a:cubicBezTo>
                  <a:pt x="57" y="431"/>
                  <a:pt x="163" y="544"/>
                  <a:pt x="297" y="544"/>
                </a:cubicBezTo>
                <a:cubicBezTo>
                  <a:pt x="431" y="544"/>
                  <a:pt x="544" y="431"/>
                  <a:pt x="544" y="297"/>
                </a:cubicBezTo>
                <a:cubicBezTo>
                  <a:pt x="544" y="163"/>
                  <a:pt x="431" y="57"/>
                  <a:pt x="297" y="57"/>
                </a:cubicBezTo>
                <a:close/>
                <a:moveTo>
                  <a:pt x="431" y="241"/>
                </a:moveTo>
                <a:lnTo>
                  <a:pt x="431" y="241"/>
                </a:lnTo>
                <a:cubicBezTo>
                  <a:pt x="283" y="396"/>
                  <a:pt x="283" y="396"/>
                  <a:pt x="283" y="396"/>
                </a:cubicBezTo>
                <a:cubicBezTo>
                  <a:pt x="276" y="403"/>
                  <a:pt x="269" y="403"/>
                  <a:pt x="262" y="403"/>
                </a:cubicBezTo>
                <a:cubicBezTo>
                  <a:pt x="255" y="403"/>
                  <a:pt x="248" y="403"/>
                  <a:pt x="240" y="396"/>
                </a:cubicBezTo>
                <a:cubicBezTo>
                  <a:pt x="156" y="311"/>
                  <a:pt x="156" y="311"/>
                  <a:pt x="156" y="311"/>
                </a:cubicBezTo>
                <a:cubicBezTo>
                  <a:pt x="149" y="304"/>
                  <a:pt x="149" y="297"/>
                  <a:pt x="149" y="290"/>
                </a:cubicBezTo>
                <a:cubicBezTo>
                  <a:pt x="149" y="276"/>
                  <a:pt x="163" y="262"/>
                  <a:pt x="177" y="262"/>
                </a:cubicBezTo>
                <a:cubicBezTo>
                  <a:pt x="184" y="262"/>
                  <a:pt x="191" y="262"/>
                  <a:pt x="198" y="269"/>
                </a:cubicBezTo>
                <a:cubicBezTo>
                  <a:pt x="262" y="333"/>
                  <a:pt x="262" y="333"/>
                  <a:pt x="262" y="333"/>
                </a:cubicBezTo>
                <a:cubicBezTo>
                  <a:pt x="396" y="205"/>
                  <a:pt x="396" y="205"/>
                  <a:pt x="396" y="205"/>
                </a:cubicBezTo>
                <a:cubicBezTo>
                  <a:pt x="396" y="198"/>
                  <a:pt x="403" y="198"/>
                  <a:pt x="410" y="198"/>
                </a:cubicBezTo>
                <a:cubicBezTo>
                  <a:pt x="431" y="198"/>
                  <a:pt x="438" y="205"/>
                  <a:pt x="438" y="226"/>
                </a:cubicBezTo>
                <a:cubicBezTo>
                  <a:pt x="438" y="234"/>
                  <a:pt x="438" y="241"/>
                  <a:pt x="431" y="241"/>
                </a:cubicBezTo>
                <a:close/>
                <a:moveTo>
                  <a:pt x="431" y="198"/>
                </a:moveTo>
                <a:lnTo>
                  <a:pt x="431" y="198"/>
                </a:lnTo>
                <a:close/>
                <a:moveTo>
                  <a:pt x="198" y="431"/>
                </a:moveTo>
                <a:lnTo>
                  <a:pt x="198" y="431"/>
                </a:lnTo>
                <a:close/>
                <a:moveTo>
                  <a:pt x="403" y="431"/>
                </a:moveTo>
                <a:lnTo>
                  <a:pt x="403" y="431"/>
                </a:lnTo>
                <a:close/>
                <a:moveTo>
                  <a:pt x="431" y="403"/>
                </a:moveTo>
                <a:lnTo>
                  <a:pt x="431" y="403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100">
              <a:solidFill>
                <a:srgbClr val="7F7F7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4" name="Google Shape;531;p53">
            <a:extLst>
              <a:ext uri="{FF2B5EF4-FFF2-40B4-BE49-F238E27FC236}">
                <a16:creationId xmlns:a16="http://schemas.microsoft.com/office/drawing/2014/main" id="{D1F802B1-1A37-1867-DA3E-A96FAEF4A4DE}"/>
              </a:ext>
            </a:extLst>
          </p:cNvPr>
          <p:cNvSpPr/>
          <p:nvPr/>
        </p:nvSpPr>
        <p:spPr>
          <a:xfrm>
            <a:off x="6454299" y="2881864"/>
            <a:ext cx="169448" cy="169444"/>
          </a:xfrm>
          <a:custGeom>
            <a:avLst/>
            <a:gdLst/>
            <a:ahLst/>
            <a:cxnLst/>
            <a:rect l="l" t="t" r="r" b="b"/>
            <a:pathLst>
              <a:path w="602" h="602" extrusionOk="0">
                <a:moveTo>
                  <a:pt x="297" y="601"/>
                </a:moveTo>
                <a:lnTo>
                  <a:pt x="297" y="601"/>
                </a:lnTo>
                <a:cubicBezTo>
                  <a:pt x="135" y="601"/>
                  <a:pt x="0" y="467"/>
                  <a:pt x="0" y="297"/>
                </a:cubicBezTo>
                <a:cubicBezTo>
                  <a:pt x="0" y="135"/>
                  <a:pt x="135" y="0"/>
                  <a:pt x="297" y="0"/>
                </a:cubicBezTo>
                <a:cubicBezTo>
                  <a:pt x="467" y="0"/>
                  <a:pt x="601" y="135"/>
                  <a:pt x="601" y="297"/>
                </a:cubicBezTo>
                <a:cubicBezTo>
                  <a:pt x="601" y="467"/>
                  <a:pt x="467" y="601"/>
                  <a:pt x="297" y="601"/>
                </a:cubicBezTo>
                <a:close/>
                <a:moveTo>
                  <a:pt x="297" y="57"/>
                </a:moveTo>
                <a:lnTo>
                  <a:pt x="297" y="57"/>
                </a:lnTo>
                <a:cubicBezTo>
                  <a:pt x="163" y="57"/>
                  <a:pt x="57" y="163"/>
                  <a:pt x="57" y="297"/>
                </a:cubicBezTo>
                <a:cubicBezTo>
                  <a:pt x="57" y="431"/>
                  <a:pt x="163" y="544"/>
                  <a:pt x="297" y="544"/>
                </a:cubicBezTo>
                <a:cubicBezTo>
                  <a:pt x="431" y="544"/>
                  <a:pt x="544" y="431"/>
                  <a:pt x="544" y="297"/>
                </a:cubicBezTo>
                <a:cubicBezTo>
                  <a:pt x="544" y="163"/>
                  <a:pt x="431" y="57"/>
                  <a:pt x="297" y="57"/>
                </a:cubicBezTo>
                <a:close/>
                <a:moveTo>
                  <a:pt x="431" y="241"/>
                </a:moveTo>
                <a:lnTo>
                  <a:pt x="431" y="241"/>
                </a:lnTo>
                <a:cubicBezTo>
                  <a:pt x="283" y="396"/>
                  <a:pt x="283" y="396"/>
                  <a:pt x="283" y="396"/>
                </a:cubicBezTo>
                <a:cubicBezTo>
                  <a:pt x="276" y="403"/>
                  <a:pt x="269" y="403"/>
                  <a:pt x="262" y="403"/>
                </a:cubicBezTo>
                <a:cubicBezTo>
                  <a:pt x="255" y="403"/>
                  <a:pt x="248" y="403"/>
                  <a:pt x="240" y="396"/>
                </a:cubicBezTo>
                <a:cubicBezTo>
                  <a:pt x="156" y="311"/>
                  <a:pt x="156" y="311"/>
                  <a:pt x="156" y="311"/>
                </a:cubicBezTo>
                <a:cubicBezTo>
                  <a:pt x="149" y="304"/>
                  <a:pt x="149" y="297"/>
                  <a:pt x="149" y="290"/>
                </a:cubicBezTo>
                <a:cubicBezTo>
                  <a:pt x="149" y="276"/>
                  <a:pt x="163" y="262"/>
                  <a:pt x="177" y="262"/>
                </a:cubicBezTo>
                <a:cubicBezTo>
                  <a:pt x="184" y="262"/>
                  <a:pt x="191" y="262"/>
                  <a:pt x="198" y="269"/>
                </a:cubicBezTo>
                <a:cubicBezTo>
                  <a:pt x="262" y="333"/>
                  <a:pt x="262" y="333"/>
                  <a:pt x="262" y="333"/>
                </a:cubicBezTo>
                <a:cubicBezTo>
                  <a:pt x="396" y="205"/>
                  <a:pt x="396" y="205"/>
                  <a:pt x="396" y="205"/>
                </a:cubicBezTo>
                <a:cubicBezTo>
                  <a:pt x="396" y="198"/>
                  <a:pt x="403" y="198"/>
                  <a:pt x="410" y="198"/>
                </a:cubicBezTo>
                <a:cubicBezTo>
                  <a:pt x="431" y="198"/>
                  <a:pt x="438" y="205"/>
                  <a:pt x="438" y="226"/>
                </a:cubicBezTo>
                <a:cubicBezTo>
                  <a:pt x="438" y="234"/>
                  <a:pt x="438" y="241"/>
                  <a:pt x="431" y="241"/>
                </a:cubicBezTo>
                <a:close/>
                <a:moveTo>
                  <a:pt x="431" y="198"/>
                </a:moveTo>
                <a:lnTo>
                  <a:pt x="431" y="198"/>
                </a:lnTo>
                <a:close/>
                <a:moveTo>
                  <a:pt x="198" y="431"/>
                </a:moveTo>
                <a:lnTo>
                  <a:pt x="198" y="431"/>
                </a:lnTo>
                <a:close/>
                <a:moveTo>
                  <a:pt x="403" y="431"/>
                </a:moveTo>
                <a:lnTo>
                  <a:pt x="403" y="431"/>
                </a:lnTo>
                <a:close/>
                <a:moveTo>
                  <a:pt x="431" y="403"/>
                </a:moveTo>
                <a:lnTo>
                  <a:pt x="431" y="403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100">
              <a:solidFill>
                <a:srgbClr val="7F7F7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5" name="Google Shape;531;p53">
            <a:extLst>
              <a:ext uri="{FF2B5EF4-FFF2-40B4-BE49-F238E27FC236}">
                <a16:creationId xmlns:a16="http://schemas.microsoft.com/office/drawing/2014/main" id="{81BC6F97-B6EA-51B3-EF1B-FE3FE62A6A96}"/>
              </a:ext>
            </a:extLst>
          </p:cNvPr>
          <p:cNvSpPr/>
          <p:nvPr/>
        </p:nvSpPr>
        <p:spPr>
          <a:xfrm>
            <a:off x="6454299" y="3385249"/>
            <a:ext cx="169448" cy="169444"/>
          </a:xfrm>
          <a:custGeom>
            <a:avLst/>
            <a:gdLst/>
            <a:ahLst/>
            <a:cxnLst/>
            <a:rect l="l" t="t" r="r" b="b"/>
            <a:pathLst>
              <a:path w="602" h="602" extrusionOk="0">
                <a:moveTo>
                  <a:pt x="297" y="601"/>
                </a:moveTo>
                <a:lnTo>
                  <a:pt x="297" y="601"/>
                </a:lnTo>
                <a:cubicBezTo>
                  <a:pt x="135" y="601"/>
                  <a:pt x="0" y="467"/>
                  <a:pt x="0" y="297"/>
                </a:cubicBezTo>
                <a:cubicBezTo>
                  <a:pt x="0" y="135"/>
                  <a:pt x="135" y="0"/>
                  <a:pt x="297" y="0"/>
                </a:cubicBezTo>
                <a:cubicBezTo>
                  <a:pt x="467" y="0"/>
                  <a:pt x="601" y="135"/>
                  <a:pt x="601" y="297"/>
                </a:cubicBezTo>
                <a:cubicBezTo>
                  <a:pt x="601" y="467"/>
                  <a:pt x="467" y="601"/>
                  <a:pt x="297" y="601"/>
                </a:cubicBezTo>
                <a:close/>
                <a:moveTo>
                  <a:pt x="297" y="57"/>
                </a:moveTo>
                <a:lnTo>
                  <a:pt x="297" y="57"/>
                </a:lnTo>
                <a:cubicBezTo>
                  <a:pt x="163" y="57"/>
                  <a:pt x="57" y="163"/>
                  <a:pt x="57" y="297"/>
                </a:cubicBezTo>
                <a:cubicBezTo>
                  <a:pt x="57" y="431"/>
                  <a:pt x="163" y="544"/>
                  <a:pt x="297" y="544"/>
                </a:cubicBezTo>
                <a:cubicBezTo>
                  <a:pt x="431" y="544"/>
                  <a:pt x="544" y="431"/>
                  <a:pt x="544" y="297"/>
                </a:cubicBezTo>
                <a:cubicBezTo>
                  <a:pt x="544" y="163"/>
                  <a:pt x="431" y="57"/>
                  <a:pt x="297" y="57"/>
                </a:cubicBezTo>
                <a:close/>
                <a:moveTo>
                  <a:pt x="431" y="241"/>
                </a:moveTo>
                <a:lnTo>
                  <a:pt x="431" y="241"/>
                </a:lnTo>
                <a:cubicBezTo>
                  <a:pt x="283" y="396"/>
                  <a:pt x="283" y="396"/>
                  <a:pt x="283" y="396"/>
                </a:cubicBezTo>
                <a:cubicBezTo>
                  <a:pt x="276" y="403"/>
                  <a:pt x="269" y="403"/>
                  <a:pt x="262" y="403"/>
                </a:cubicBezTo>
                <a:cubicBezTo>
                  <a:pt x="255" y="403"/>
                  <a:pt x="248" y="403"/>
                  <a:pt x="240" y="396"/>
                </a:cubicBezTo>
                <a:cubicBezTo>
                  <a:pt x="156" y="311"/>
                  <a:pt x="156" y="311"/>
                  <a:pt x="156" y="311"/>
                </a:cubicBezTo>
                <a:cubicBezTo>
                  <a:pt x="149" y="304"/>
                  <a:pt x="149" y="297"/>
                  <a:pt x="149" y="290"/>
                </a:cubicBezTo>
                <a:cubicBezTo>
                  <a:pt x="149" y="276"/>
                  <a:pt x="163" y="262"/>
                  <a:pt x="177" y="262"/>
                </a:cubicBezTo>
                <a:cubicBezTo>
                  <a:pt x="184" y="262"/>
                  <a:pt x="191" y="262"/>
                  <a:pt x="198" y="269"/>
                </a:cubicBezTo>
                <a:cubicBezTo>
                  <a:pt x="262" y="333"/>
                  <a:pt x="262" y="333"/>
                  <a:pt x="262" y="333"/>
                </a:cubicBezTo>
                <a:cubicBezTo>
                  <a:pt x="396" y="205"/>
                  <a:pt x="396" y="205"/>
                  <a:pt x="396" y="205"/>
                </a:cubicBezTo>
                <a:cubicBezTo>
                  <a:pt x="396" y="198"/>
                  <a:pt x="403" y="198"/>
                  <a:pt x="410" y="198"/>
                </a:cubicBezTo>
                <a:cubicBezTo>
                  <a:pt x="431" y="198"/>
                  <a:pt x="438" y="205"/>
                  <a:pt x="438" y="226"/>
                </a:cubicBezTo>
                <a:cubicBezTo>
                  <a:pt x="438" y="234"/>
                  <a:pt x="438" y="241"/>
                  <a:pt x="431" y="241"/>
                </a:cubicBezTo>
                <a:close/>
                <a:moveTo>
                  <a:pt x="431" y="198"/>
                </a:moveTo>
                <a:lnTo>
                  <a:pt x="431" y="198"/>
                </a:lnTo>
                <a:close/>
                <a:moveTo>
                  <a:pt x="198" y="431"/>
                </a:moveTo>
                <a:lnTo>
                  <a:pt x="198" y="431"/>
                </a:lnTo>
                <a:close/>
                <a:moveTo>
                  <a:pt x="403" y="431"/>
                </a:moveTo>
                <a:lnTo>
                  <a:pt x="403" y="431"/>
                </a:lnTo>
                <a:close/>
                <a:moveTo>
                  <a:pt x="431" y="403"/>
                </a:moveTo>
                <a:lnTo>
                  <a:pt x="431" y="403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100">
              <a:solidFill>
                <a:srgbClr val="7F7F7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46" name="Group 45">
            <a:extLst>
              <a:ext uri="{FF2B5EF4-FFF2-40B4-BE49-F238E27FC236}">
                <a16:creationId xmlns:a16="http://schemas.microsoft.com/office/drawing/2014/main" id="{F12BA391-0B82-0EEB-AFAB-4C1E879C659C}"/>
              </a:ext>
            </a:extLst>
          </p:cNvPr>
          <p:cNvGrpSpPr/>
          <p:nvPr/>
        </p:nvGrpSpPr>
        <p:grpSpPr>
          <a:xfrm>
            <a:off x="6454299" y="4820843"/>
            <a:ext cx="169448" cy="169448"/>
            <a:chOff x="1784839" y="5679831"/>
            <a:chExt cx="263770" cy="263770"/>
          </a:xfrm>
          <a:solidFill>
            <a:schemeClr val="bg1">
              <a:lumMod val="75000"/>
            </a:schemeClr>
          </a:solidFill>
        </p:grpSpPr>
        <p:sp>
          <p:nvSpPr>
            <p:cNvPr id="47" name="Circle: Hollow 46">
              <a:extLst>
                <a:ext uri="{FF2B5EF4-FFF2-40B4-BE49-F238E27FC236}">
                  <a16:creationId xmlns:a16="http://schemas.microsoft.com/office/drawing/2014/main" id="{2C394A09-8564-32EC-321B-4DB6F5E8B157}"/>
                </a:ext>
              </a:extLst>
            </p:cNvPr>
            <p:cNvSpPr/>
            <p:nvPr/>
          </p:nvSpPr>
          <p:spPr>
            <a:xfrm>
              <a:off x="1784839" y="5679831"/>
              <a:ext cx="263770" cy="263770"/>
            </a:xfrm>
            <a:prstGeom prst="donut">
              <a:avLst>
                <a:gd name="adj" fmla="val 7768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48" name="Multiplication Sign 47">
              <a:extLst>
                <a:ext uri="{FF2B5EF4-FFF2-40B4-BE49-F238E27FC236}">
                  <a16:creationId xmlns:a16="http://schemas.microsoft.com/office/drawing/2014/main" id="{E7A185D8-DEFA-34ED-130D-BE4C1ED630BA}"/>
                </a:ext>
              </a:extLst>
            </p:cNvPr>
            <p:cNvSpPr/>
            <p:nvPr/>
          </p:nvSpPr>
          <p:spPr>
            <a:xfrm>
              <a:off x="1818165" y="5715000"/>
              <a:ext cx="192894" cy="192894"/>
            </a:xfrm>
            <a:prstGeom prst="mathMultiply">
              <a:avLst>
                <a:gd name="adj1" fmla="val 7321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9" name="Rectangle: Rounded Corners 48">
            <a:extLst>
              <a:ext uri="{FF2B5EF4-FFF2-40B4-BE49-F238E27FC236}">
                <a16:creationId xmlns:a16="http://schemas.microsoft.com/office/drawing/2014/main" id="{05A2322F-5412-A961-49EA-E22A1F3A2499}"/>
              </a:ext>
            </a:extLst>
          </p:cNvPr>
          <p:cNvSpPr/>
          <p:nvPr/>
        </p:nvSpPr>
        <p:spPr>
          <a:xfrm>
            <a:off x="6776627" y="5391537"/>
            <a:ext cx="878752" cy="300571"/>
          </a:xfrm>
          <a:prstGeom prst="roundRect">
            <a:avLst>
              <a:gd name="adj" fmla="val 17668"/>
            </a:avLst>
          </a:prstGeom>
          <a:solidFill>
            <a:schemeClr val="accent3"/>
          </a:solidFill>
          <a:ln w="222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30000"/>
              </a:lnSpc>
            </a:pPr>
            <a:r>
              <a:rPr lang="en-US" sz="1100" b="1" dirty="0">
                <a:solidFill>
                  <a:schemeClr val="bg1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Buy</a:t>
            </a:r>
          </a:p>
        </p:txBody>
      </p:sp>
      <p:sp>
        <p:nvSpPr>
          <p:cNvPr id="50" name="Google Shape;531;p53">
            <a:extLst>
              <a:ext uri="{FF2B5EF4-FFF2-40B4-BE49-F238E27FC236}">
                <a16:creationId xmlns:a16="http://schemas.microsoft.com/office/drawing/2014/main" id="{6D853D78-3866-B950-C2A3-EACA9C0ADC47}"/>
              </a:ext>
            </a:extLst>
          </p:cNvPr>
          <p:cNvSpPr/>
          <p:nvPr/>
        </p:nvSpPr>
        <p:spPr>
          <a:xfrm>
            <a:off x="6454299" y="3864837"/>
            <a:ext cx="169448" cy="169444"/>
          </a:xfrm>
          <a:custGeom>
            <a:avLst/>
            <a:gdLst/>
            <a:ahLst/>
            <a:cxnLst/>
            <a:rect l="l" t="t" r="r" b="b"/>
            <a:pathLst>
              <a:path w="602" h="602" extrusionOk="0">
                <a:moveTo>
                  <a:pt x="297" y="601"/>
                </a:moveTo>
                <a:lnTo>
                  <a:pt x="297" y="601"/>
                </a:lnTo>
                <a:cubicBezTo>
                  <a:pt x="135" y="601"/>
                  <a:pt x="0" y="467"/>
                  <a:pt x="0" y="297"/>
                </a:cubicBezTo>
                <a:cubicBezTo>
                  <a:pt x="0" y="135"/>
                  <a:pt x="135" y="0"/>
                  <a:pt x="297" y="0"/>
                </a:cubicBezTo>
                <a:cubicBezTo>
                  <a:pt x="467" y="0"/>
                  <a:pt x="601" y="135"/>
                  <a:pt x="601" y="297"/>
                </a:cubicBezTo>
                <a:cubicBezTo>
                  <a:pt x="601" y="467"/>
                  <a:pt x="467" y="601"/>
                  <a:pt x="297" y="601"/>
                </a:cubicBezTo>
                <a:close/>
                <a:moveTo>
                  <a:pt x="297" y="57"/>
                </a:moveTo>
                <a:lnTo>
                  <a:pt x="297" y="57"/>
                </a:lnTo>
                <a:cubicBezTo>
                  <a:pt x="163" y="57"/>
                  <a:pt x="57" y="163"/>
                  <a:pt x="57" y="297"/>
                </a:cubicBezTo>
                <a:cubicBezTo>
                  <a:pt x="57" y="431"/>
                  <a:pt x="163" y="544"/>
                  <a:pt x="297" y="544"/>
                </a:cubicBezTo>
                <a:cubicBezTo>
                  <a:pt x="431" y="544"/>
                  <a:pt x="544" y="431"/>
                  <a:pt x="544" y="297"/>
                </a:cubicBezTo>
                <a:cubicBezTo>
                  <a:pt x="544" y="163"/>
                  <a:pt x="431" y="57"/>
                  <a:pt x="297" y="57"/>
                </a:cubicBezTo>
                <a:close/>
                <a:moveTo>
                  <a:pt x="431" y="241"/>
                </a:moveTo>
                <a:lnTo>
                  <a:pt x="431" y="241"/>
                </a:lnTo>
                <a:cubicBezTo>
                  <a:pt x="283" y="396"/>
                  <a:pt x="283" y="396"/>
                  <a:pt x="283" y="396"/>
                </a:cubicBezTo>
                <a:cubicBezTo>
                  <a:pt x="276" y="403"/>
                  <a:pt x="269" y="403"/>
                  <a:pt x="262" y="403"/>
                </a:cubicBezTo>
                <a:cubicBezTo>
                  <a:pt x="255" y="403"/>
                  <a:pt x="248" y="403"/>
                  <a:pt x="240" y="396"/>
                </a:cubicBezTo>
                <a:cubicBezTo>
                  <a:pt x="156" y="311"/>
                  <a:pt x="156" y="311"/>
                  <a:pt x="156" y="311"/>
                </a:cubicBezTo>
                <a:cubicBezTo>
                  <a:pt x="149" y="304"/>
                  <a:pt x="149" y="297"/>
                  <a:pt x="149" y="290"/>
                </a:cubicBezTo>
                <a:cubicBezTo>
                  <a:pt x="149" y="276"/>
                  <a:pt x="163" y="262"/>
                  <a:pt x="177" y="262"/>
                </a:cubicBezTo>
                <a:cubicBezTo>
                  <a:pt x="184" y="262"/>
                  <a:pt x="191" y="262"/>
                  <a:pt x="198" y="269"/>
                </a:cubicBezTo>
                <a:cubicBezTo>
                  <a:pt x="262" y="333"/>
                  <a:pt x="262" y="333"/>
                  <a:pt x="262" y="333"/>
                </a:cubicBezTo>
                <a:cubicBezTo>
                  <a:pt x="396" y="205"/>
                  <a:pt x="396" y="205"/>
                  <a:pt x="396" y="205"/>
                </a:cubicBezTo>
                <a:cubicBezTo>
                  <a:pt x="396" y="198"/>
                  <a:pt x="403" y="198"/>
                  <a:pt x="410" y="198"/>
                </a:cubicBezTo>
                <a:cubicBezTo>
                  <a:pt x="431" y="198"/>
                  <a:pt x="438" y="205"/>
                  <a:pt x="438" y="226"/>
                </a:cubicBezTo>
                <a:cubicBezTo>
                  <a:pt x="438" y="234"/>
                  <a:pt x="438" y="241"/>
                  <a:pt x="431" y="241"/>
                </a:cubicBezTo>
                <a:close/>
                <a:moveTo>
                  <a:pt x="431" y="198"/>
                </a:moveTo>
                <a:lnTo>
                  <a:pt x="431" y="198"/>
                </a:lnTo>
                <a:close/>
                <a:moveTo>
                  <a:pt x="198" y="431"/>
                </a:moveTo>
                <a:lnTo>
                  <a:pt x="198" y="431"/>
                </a:lnTo>
                <a:close/>
                <a:moveTo>
                  <a:pt x="403" y="431"/>
                </a:moveTo>
                <a:lnTo>
                  <a:pt x="403" y="431"/>
                </a:lnTo>
                <a:close/>
                <a:moveTo>
                  <a:pt x="431" y="403"/>
                </a:moveTo>
                <a:lnTo>
                  <a:pt x="431" y="403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100">
              <a:solidFill>
                <a:srgbClr val="7F7F7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1" name="Google Shape;531;p53">
            <a:extLst>
              <a:ext uri="{FF2B5EF4-FFF2-40B4-BE49-F238E27FC236}">
                <a16:creationId xmlns:a16="http://schemas.microsoft.com/office/drawing/2014/main" id="{2925134E-0907-31F3-2F7D-258C7A7D7FF8}"/>
              </a:ext>
            </a:extLst>
          </p:cNvPr>
          <p:cNvSpPr/>
          <p:nvPr/>
        </p:nvSpPr>
        <p:spPr>
          <a:xfrm>
            <a:off x="9471227" y="2317734"/>
            <a:ext cx="169448" cy="169444"/>
          </a:xfrm>
          <a:custGeom>
            <a:avLst/>
            <a:gdLst/>
            <a:ahLst/>
            <a:cxnLst/>
            <a:rect l="l" t="t" r="r" b="b"/>
            <a:pathLst>
              <a:path w="602" h="602" extrusionOk="0">
                <a:moveTo>
                  <a:pt x="297" y="601"/>
                </a:moveTo>
                <a:lnTo>
                  <a:pt x="297" y="601"/>
                </a:lnTo>
                <a:cubicBezTo>
                  <a:pt x="135" y="601"/>
                  <a:pt x="0" y="467"/>
                  <a:pt x="0" y="297"/>
                </a:cubicBezTo>
                <a:cubicBezTo>
                  <a:pt x="0" y="135"/>
                  <a:pt x="135" y="0"/>
                  <a:pt x="297" y="0"/>
                </a:cubicBezTo>
                <a:cubicBezTo>
                  <a:pt x="467" y="0"/>
                  <a:pt x="601" y="135"/>
                  <a:pt x="601" y="297"/>
                </a:cubicBezTo>
                <a:cubicBezTo>
                  <a:pt x="601" y="467"/>
                  <a:pt x="467" y="601"/>
                  <a:pt x="297" y="601"/>
                </a:cubicBezTo>
                <a:close/>
                <a:moveTo>
                  <a:pt x="297" y="57"/>
                </a:moveTo>
                <a:lnTo>
                  <a:pt x="297" y="57"/>
                </a:lnTo>
                <a:cubicBezTo>
                  <a:pt x="163" y="57"/>
                  <a:pt x="57" y="163"/>
                  <a:pt x="57" y="297"/>
                </a:cubicBezTo>
                <a:cubicBezTo>
                  <a:pt x="57" y="431"/>
                  <a:pt x="163" y="544"/>
                  <a:pt x="297" y="544"/>
                </a:cubicBezTo>
                <a:cubicBezTo>
                  <a:pt x="431" y="544"/>
                  <a:pt x="544" y="431"/>
                  <a:pt x="544" y="297"/>
                </a:cubicBezTo>
                <a:cubicBezTo>
                  <a:pt x="544" y="163"/>
                  <a:pt x="431" y="57"/>
                  <a:pt x="297" y="57"/>
                </a:cubicBezTo>
                <a:close/>
                <a:moveTo>
                  <a:pt x="431" y="241"/>
                </a:moveTo>
                <a:lnTo>
                  <a:pt x="431" y="241"/>
                </a:lnTo>
                <a:cubicBezTo>
                  <a:pt x="283" y="396"/>
                  <a:pt x="283" y="396"/>
                  <a:pt x="283" y="396"/>
                </a:cubicBezTo>
                <a:cubicBezTo>
                  <a:pt x="276" y="403"/>
                  <a:pt x="269" y="403"/>
                  <a:pt x="262" y="403"/>
                </a:cubicBezTo>
                <a:cubicBezTo>
                  <a:pt x="255" y="403"/>
                  <a:pt x="248" y="403"/>
                  <a:pt x="240" y="396"/>
                </a:cubicBezTo>
                <a:cubicBezTo>
                  <a:pt x="156" y="311"/>
                  <a:pt x="156" y="311"/>
                  <a:pt x="156" y="311"/>
                </a:cubicBezTo>
                <a:cubicBezTo>
                  <a:pt x="149" y="304"/>
                  <a:pt x="149" y="297"/>
                  <a:pt x="149" y="290"/>
                </a:cubicBezTo>
                <a:cubicBezTo>
                  <a:pt x="149" y="276"/>
                  <a:pt x="163" y="262"/>
                  <a:pt x="177" y="262"/>
                </a:cubicBezTo>
                <a:cubicBezTo>
                  <a:pt x="184" y="262"/>
                  <a:pt x="191" y="262"/>
                  <a:pt x="198" y="269"/>
                </a:cubicBezTo>
                <a:cubicBezTo>
                  <a:pt x="262" y="333"/>
                  <a:pt x="262" y="333"/>
                  <a:pt x="262" y="333"/>
                </a:cubicBezTo>
                <a:cubicBezTo>
                  <a:pt x="396" y="205"/>
                  <a:pt x="396" y="205"/>
                  <a:pt x="396" y="205"/>
                </a:cubicBezTo>
                <a:cubicBezTo>
                  <a:pt x="396" y="198"/>
                  <a:pt x="403" y="198"/>
                  <a:pt x="410" y="198"/>
                </a:cubicBezTo>
                <a:cubicBezTo>
                  <a:pt x="431" y="198"/>
                  <a:pt x="438" y="205"/>
                  <a:pt x="438" y="226"/>
                </a:cubicBezTo>
                <a:cubicBezTo>
                  <a:pt x="438" y="234"/>
                  <a:pt x="438" y="241"/>
                  <a:pt x="431" y="241"/>
                </a:cubicBezTo>
                <a:close/>
                <a:moveTo>
                  <a:pt x="431" y="198"/>
                </a:moveTo>
                <a:lnTo>
                  <a:pt x="431" y="198"/>
                </a:lnTo>
                <a:close/>
                <a:moveTo>
                  <a:pt x="198" y="431"/>
                </a:moveTo>
                <a:lnTo>
                  <a:pt x="198" y="431"/>
                </a:lnTo>
                <a:close/>
                <a:moveTo>
                  <a:pt x="403" y="431"/>
                </a:moveTo>
                <a:lnTo>
                  <a:pt x="403" y="431"/>
                </a:lnTo>
                <a:close/>
                <a:moveTo>
                  <a:pt x="431" y="403"/>
                </a:moveTo>
                <a:lnTo>
                  <a:pt x="431" y="403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100">
              <a:solidFill>
                <a:srgbClr val="7F7F7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2" name="Google Shape;531;p53">
            <a:extLst>
              <a:ext uri="{FF2B5EF4-FFF2-40B4-BE49-F238E27FC236}">
                <a16:creationId xmlns:a16="http://schemas.microsoft.com/office/drawing/2014/main" id="{74DFB1FE-191E-633F-1AF9-224D638409A2}"/>
              </a:ext>
            </a:extLst>
          </p:cNvPr>
          <p:cNvSpPr/>
          <p:nvPr/>
        </p:nvSpPr>
        <p:spPr>
          <a:xfrm>
            <a:off x="9471227" y="2881864"/>
            <a:ext cx="169448" cy="169444"/>
          </a:xfrm>
          <a:custGeom>
            <a:avLst/>
            <a:gdLst/>
            <a:ahLst/>
            <a:cxnLst/>
            <a:rect l="l" t="t" r="r" b="b"/>
            <a:pathLst>
              <a:path w="602" h="602" extrusionOk="0">
                <a:moveTo>
                  <a:pt x="297" y="601"/>
                </a:moveTo>
                <a:lnTo>
                  <a:pt x="297" y="601"/>
                </a:lnTo>
                <a:cubicBezTo>
                  <a:pt x="135" y="601"/>
                  <a:pt x="0" y="467"/>
                  <a:pt x="0" y="297"/>
                </a:cubicBezTo>
                <a:cubicBezTo>
                  <a:pt x="0" y="135"/>
                  <a:pt x="135" y="0"/>
                  <a:pt x="297" y="0"/>
                </a:cubicBezTo>
                <a:cubicBezTo>
                  <a:pt x="467" y="0"/>
                  <a:pt x="601" y="135"/>
                  <a:pt x="601" y="297"/>
                </a:cubicBezTo>
                <a:cubicBezTo>
                  <a:pt x="601" y="467"/>
                  <a:pt x="467" y="601"/>
                  <a:pt x="297" y="601"/>
                </a:cubicBezTo>
                <a:close/>
                <a:moveTo>
                  <a:pt x="297" y="57"/>
                </a:moveTo>
                <a:lnTo>
                  <a:pt x="297" y="57"/>
                </a:lnTo>
                <a:cubicBezTo>
                  <a:pt x="163" y="57"/>
                  <a:pt x="57" y="163"/>
                  <a:pt x="57" y="297"/>
                </a:cubicBezTo>
                <a:cubicBezTo>
                  <a:pt x="57" y="431"/>
                  <a:pt x="163" y="544"/>
                  <a:pt x="297" y="544"/>
                </a:cubicBezTo>
                <a:cubicBezTo>
                  <a:pt x="431" y="544"/>
                  <a:pt x="544" y="431"/>
                  <a:pt x="544" y="297"/>
                </a:cubicBezTo>
                <a:cubicBezTo>
                  <a:pt x="544" y="163"/>
                  <a:pt x="431" y="57"/>
                  <a:pt x="297" y="57"/>
                </a:cubicBezTo>
                <a:close/>
                <a:moveTo>
                  <a:pt x="431" y="241"/>
                </a:moveTo>
                <a:lnTo>
                  <a:pt x="431" y="241"/>
                </a:lnTo>
                <a:cubicBezTo>
                  <a:pt x="283" y="396"/>
                  <a:pt x="283" y="396"/>
                  <a:pt x="283" y="396"/>
                </a:cubicBezTo>
                <a:cubicBezTo>
                  <a:pt x="276" y="403"/>
                  <a:pt x="269" y="403"/>
                  <a:pt x="262" y="403"/>
                </a:cubicBezTo>
                <a:cubicBezTo>
                  <a:pt x="255" y="403"/>
                  <a:pt x="248" y="403"/>
                  <a:pt x="240" y="396"/>
                </a:cubicBezTo>
                <a:cubicBezTo>
                  <a:pt x="156" y="311"/>
                  <a:pt x="156" y="311"/>
                  <a:pt x="156" y="311"/>
                </a:cubicBezTo>
                <a:cubicBezTo>
                  <a:pt x="149" y="304"/>
                  <a:pt x="149" y="297"/>
                  <a:pt x="149" y="290"/>
                </a:cubicBezTo>
                <a:cubicBezTo>
                  <a:pt x="149" y="276"/>
                  <a:pt x="163" y="262"/>
                  <a:pt x="177" y="262"/>
                </a:cubicBezTo>
                <a:cubicBezTo>
                  <a:pt x="184" y="262"/>
                  <a:pt x="191" y="262"/>
                  <a:pt x="198" y="269"/>
                </a:cubicBezTo>
                <a:cubicBezTo>
                  <a:pt x="262" y="333"/>
                  <a:pt x="262" y="333"/>
                  <a:pt x="262" y="333"/>
                </a:cubicBezTo>
                <a:cubicBezTo>
                  <a:pt x="396" y="205"/>
                  <a:pt x="396" y="205"/>
                  <a:pt x="396" y="205"/>
                </a:cubicBezTo>
                <a:cubicBezTo>
                  <a:pt x="396" y="198"/>
                  <a:pt x="403" y="198"/>
                  <a:pt x="410" y="198"/>
                </a:cubicBezTo>
                <a:cubicBezTo>
                  <a:pt x="431" y="198"/>
                  <a:pt x="438" y="205"/>
                  <a:pt x="438" y="226"/>
                </a:cubicBezTo>
                <a:cubicBezTo>
                  <a:pt x="438" y="234"/>
                  <a:pt x="438" y="241"/>
                  <a:pt x="431" y="241"/>
                </a:cubicBezTo>
                <a:close/>
                <a:moveTo>
                  <a:pt x="431" y="198"/>
                </a:moveTo>
                <a:lnTo>
                  <a:pt x="431" y="198"/>
                </a:lnTo>
                <a:close/>
                <a:moveTo>
                  <a:pt x="198" y="431"/>
                </a:moveTo>
                <a:lnTo>
                  <a:pt x="198" y="431"/>
                </a:lnTo>
                <a:close/>
                <a:moveTo>
                  <a:pt x="403" y="431"/>
                </a:moveTo>
                <a:lnTo>
                  <a:pt x="403" y="431"/>
                </a:lnTo>
                <a:close/>
                <a:moveTo>
                  <a:pt x="431" y="403"/>
                </a:moveTo>
                <a:lnTo>
                  <a:pt x="431" y="403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100">
              <a:solidFill>
                <a:srgbClr val="7F7F7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3" name="Google Shape;531;p53">
            <a:extLst>
              <a:ext uri="{FF2B5EF4-FFF2-40B4-BE49-F238E27FC236}">
                <a16:creationId xmlns:a16="http://schemas.microsoft.com/office/drawing/2014/main" id="{731CCD0B-7D49-104D-30A2-F093DD6676D9}"/>
              </a:ext>
            </a:extLst>
          </p:cNvPr>
          <p:cNvSpPr/>
          <p:nvPr/>
        </p:nvSpPr>
        <p:spPr>
          <a:xfrm>
            <a:off x="9471227" y="3385249"/>
            <a:ext cx="169448" cy="169444"/>
          </a:xfrm>
          <a:custGeom>
            <a:avLst/>
            <a:gdLst/>
            <a:ahLst/>
            <a:cxnLst/>
            <a:rect l="l" t="t" r="r" b="b"/>
            <a:pathLst>
              <a:path w="602" h="602" extrusionOk="0">
                <a:moveTo>
                  <a:pt x="297" y="601"/>
                </a:moveTo>
                <a:lnTo>
                  <a:pt x="297" y="601"/>
                </a:lnTo>
                <a:cubicBezTo>
                  <a:pt x="135" y="601"/>
                  <a:pt x="0" y="467"/>
                  <a:pt x="0" y="297"/>
                </a:cubicBezTo>
                <a:cubicBezTo>
                  <a:pt x="0" y="135"/>
                  <a:pt x="135" y="0"/>
                  <a:pt x="297" y="0"/>
                </a:cubicBezTo>
                <a:cubicBezTo>
                  <a:pt x="467" y="0"/>
                  <a:pt x="601" y="135"/>
                  <a:pt x="601" y="297"/>
                </a:cubicBezTo>
                <a:cubicBezTo>
                  <a:pt x="601" y="467"/>
                  <a:pt x="467" y="601"/>
                  <a:pt x="297" y="601"/>
                </a:cubicBezTo>
                <a:close/>
                <a:moveTo>
                  <a:pt x="297" y="57"/>
                </a:moveTo>
                <a:lnTo>
                  <a:pt x="297" y="57"/>
                </a:lnTo>
                <a:cubicBezTo>
                  <a:pt x="163" y="57"/>
                  <a:pt x="57" y="163"/>
                  <a:pt x="57" y="297"/>
                </a:cubicBezTo>
                <a:cubicBezTo>
                  <a:pt x="57" y="431"/>
                  <a:pt x="163" y="544"/>
                  <a:pt x="297" y="544"/>
                </a:cubicBezTo>
                <a:cubicBezTo>
                  <a:pt x="431" y="544"/>
                  <a:pt x="544" y="431"/>
                  <a:pt x="544" y="297"/>
                </a:cubicBezTo>
                <a:cubicBezTo>
                  <a:pt x="544" y="163"/>
                  <a:pt x="431" y="57"/>
                  <a:pt x="297" y="57"/>
                </a:cubicBezTo>
                <a:close/>
                <a:moveTo>
                  <a:pt x="431" y="241"/>
                </a:moveTo>
                <a:lnTo>
                  <a:pt x="431" y="241"/>
                </a:lnTo>
                <a:cubicBezTo>
                  <a:pt x="283" y="396"/>
                  <a:pt x="283" y="396"/>
                  <a:pt x="283" y="396"/>
                </a:cubicBezTo>
                <a:cubicBezTo>
                  <a:pt x="276" y="403"/>
                  <a:pt x="269" y="403"/>
                  <a:pt x="262" y="403"/>
                </a:cubicBezTo>
                <a:cubicBezTo>
                  <a:pt x="255" y="403"/>
                  <a:pt x="248" y="403"/>
                  <a:pt x="240" y="396"/>
                </a:cubicBezTo>
                <a:cubicBezTo>
                  <a:pt x="156" y="311"/>
                  <a:pt x="156" y="311"/>
                  <a:pt x="156" y="311"/>
                </a:cubicBezTo>
                <a:cubicBezTo>
                  <a:pt x="149" y="304"/>
                  <a:pt x="149" y="297"/>
                  <a:pt x="149" y="290"/>
                </a:cubicBezTo>
                <a:cubicBezTo>
                  <a:pt x="149" y="276"/>
                  <a:pt x="163" y="262"/>
                  <a:pt x="177" y="262"/>
                </a:cubicBezTo>
                <a:cubicBezTo>
                  <a:pt x="184" y="262"/>
                  <a:pt x="191" y="262"/>
                  <a:pt x="198" y="269"/>
                </a:cubicBezTo>
                <a:cubicBezTo>
                  <a:pt x="262" y="333"/>
                  <a:pt x="262" y="333"/>
                  <a:pt x="262" y="333"/>
                </a:cubicBezTo>
                <a:cubicBezTo>
                  <a:pt x="396" y="205"/>
                  <a:pt x="396" y="205"/>
                  <a:pt x="396" y="205"/>
                </a:cubicBezTo>
                <a:cubicBezTo>
                  <a:pt x="396" y="198"/>
                  <a:pt x="403" y="198"/>
                  <a:pt x="410" y="198"/>
                </a:cubicBezTo>
                <a:cubicBezTo>
                  <a:pt x="431" y="198"/>
                  <a:pt x="438" y="205"/>
                  <a:pt x="438" y="226"/>
                </a:cubicBezTo>
                <a:cubicBezTo>
                  <a:pt x="438" y="234"/>
                  <a:pt x="438" y="241"/>
                  <a:pt x="431" y="241"/>
                </a:cubicBezTo>
                <a:close/>
                <a:moveTo>
                  <a:pt x="431" y="198"/>
                </a:moveTo>
                <a:lnTo>
                  <a:pt x="431" y="198"/>
                </a:lnTo>
                <a:close/>
                <a:moveTo>
                  <a:pt x="198" y="431"/>
                </a:moveTo>
                <a:lnTo>
                  <a:pt x="198" y="431"/>
                </a:lnTo>
                <a:close/>
                <a:moveTo>
                  <a:pt x="403" y="431"/>
                </a:moveTo>
                <a:lnTo>
                  <a:pt x="403" y="431"/>
                </a:lnTo>
                <a:close/>
                <a:moveTo>
                  <a:pt x="431" y="403"/>
                </a:moveTo>
                <a:lnTo>
                  <a:pt x="431" y="403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100">
              <a:solidFill>
                <a:srgbClr val="7F7F7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4" name="Rectangle: Rounded Corners 53">
            <a:extLst>
              <a:ext uri="{FF2B5EF4-FFF2-40B4-BE49-F238E27FC236}">
                <a16:creationId xmlns:a16="http://schemas.microsoft.com/office/drawing/2014/main" id="{A00C4CAB-57DE-B98B-D083-80839FE73BAE}"/>
              </a:ext>
            </a:extLst>
          </p:cNvPr>
          <p:cNvSpPr/>
          <p:nvPr/>
        </p:nvSpPr>
        <p:spPr>
          <a:xfrm>
            <a:off x="9103905" y="5391537"/>
            <a:ext cx="878752" cy="300571"/>
          </a:xfrm>
          <a:prstGeom prst="roundRect">
            <a:avLst>
              <a:gd name="adj" fmla="val 17668"/>
            </a:avLst>
          </a:prstGeom>
          <a:solidFill>
            <a:schemeClr val="bg1">
              <a:lumMod val="75000"/>
            </a:schemeClr>
          </a:solidFill>
          <a:ln w="222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30000"/>
              </a:lnSpc>
            </a:pPr>
            <a:r>
              <a:rPr lang="en-US" sz="1100" b="1" dirty="0">
                <a:solidFill>
                  <a:schemeClr val="bg1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Buy</a:t>
            </a:r>
          </a:p>
        </p:txBody>
      </p:sp>
      <p:sp>
        <p:nvSpPr>
          <p:cNvPr id="55" name="Google Shape;531;p53">
            <a:extLst>
              <a:ext uri="{FF2B5EF4-FFF2-40B4-BE49-F238E27FC236}">
                <a16:creationId xmlns:a16="http://schemas.microsoft.com/office/drawing/2014/main" id="{8A68D0F9-F5C5-6149-6480-D8D171CC93C4}"/>
              </a:ext>
            </a:extLst>
          </p:cNvPr>
          <p:cNvSpPr/>
          <p:nvPr/>
        </p:nvSpPr>
        <p:spPr>
          <a:xfrm>
            <a:off x="9471227" y="3864837"/>
            <a:ext cx="169448" cy="169444"/>
          </a:xfrm>
          <a:custGeom>
            <a:avLst/>
            <a:gdLst/>
            <a:ahLst/>
            <a:cxnLst/>
            <a:rect l="l" t="t" r="r" b="b"/>
            <a:pathLst>
              <a:path w="602" h="602" extrusionOk="0">
                <a:moveTo>
                  <a:pt x="297" y="601"/>
                </a:moveTo>
                <a:lnTo>
                  <a:pt x="297" y="601"/>
                </a:lnTo>
                <a:cubicBezTo>
                  <a:pt x="135" y="601"/>
                  <a:pt x="0" y="467"/>
                  <a:pt x="0" y="297"/>
                </a:cubicBezTo>
                <a:cubicBezTo>
                  <a:pt x="0" y="135"/>
                  <a:pt x="135" y="0"/>
                  <a:pt x="297" y="0"/>
                </a:cubicBezTo>
                <a:cubicBezTo>
                  <a:pt x="467" y="0"/>
                  <a:pt x="601" y="135"/>
                  <a:pt x="601" y="297"/>
                </a:cubicBezTo>
                <a:cubicBezTo>
                  <a:pt x="601" y="467"/>
                  <a:pt x="467" y="601"/>
                  <a:pt x="297" y="601"/>
                </a:cubicBezTo>
                <a:close/>
                <a:moveTo>
                  <a:pt x="297" y="57"/>
                </a:moveTo>
                <a:lnTo>
                  <a:pt x="297" y="57"/>
                </a:lnTo>
                <a:cubicBezTo>
                  <a:pt x="163" y="57"/>
                  <a:pt x="57" y="163"/>
                  <a:pt x="57" y="297"/>
                </a:cubicBezTo>
                <a:cubicBezTo>
                  <a:pt x="57" y="431"/>
                  <a:pt x="163" y="544"/>
                  <a:pt x="297" y="544"/>
                </a:cubicBezTo>
                <a:cubicBezTo>
                  <a:pt x="431" y="544"/>
                  <a:pt x="544" y="431"/>
                  <a:pt x="544" y="297"/>
                </a:cubicBezTo>
                <a:cubicBezTo>
                  <a:pt x="544" y="163"/>
                  <a:pt x="431" y="57"/>
                  <a:pt x="297" y="57"/>
                </a:cubicBezTo>
                <a:close/>
                <a:moveTo>
                  <a:pt x="431" y="241"/>
                </a:moveTo>
                <a:lnTo>
                  <a:pt x="431" y="241"/>
                </a:lnTo>
                <a:cubicBezTo>
                  <a:pt x="283" y="396"/>
                  <a:pt x="283" y="396"/>
                  <a:pt x="283" y="396"/>
                </a:cubicBezTo>
                <a:cubicBezTo>
                  <a:pt x="276" y="403"/>
                  <a:pt x="269" y="403"/>
                  <a:pt x="262" y="403"/>
                </a:cubicBezTo>
                <a:cubicBezTo>
                  <a:pt x="255" y="403"/>
                  <a:pt x="248" y="403"/>
                  <a:pt x="240" y="396"/>
                </a:cubicBezTo>
                <a:cubicBezTo>
                  <a:pt x="156" y="311"/>
                  <a:pt x="156" y="311"/>
                  <a:pt x="156" y="311"/>
                </a:cubicBezTo>
                <a:cubicBezTo>
                  <a:pt x="149" y="304"/>
                  <a:pt x="149" y="297"/>
                  <a:pt x="149" y="290"/>
                </a:cubicBezTo>
                <a:cubicBezTo>
                  <a:pt x="149" y="276"/>
                  <a:pt x="163" y="262"/>
                  <a:pt x="177" y="262"/>
                </a:cubicBezTo>
                <a:cubicBezTo>
                  <a:pt x="184" y="262"/>
                  <a:pt x="191" y="262"/>
                  <a:pt x="198" y="269"/>
                </a:cubicBezTo>
                <a:cubicBezTo>
                  <a:pt x="262" y="333"/>
                  <a:pt x="262" y="333"/>
                  <a:pt x="262" y="333"/>
                </a:cubicBezTo>
                <a:cubicBezTo>
                  <a:pt x="396" y="205"/>
                  <a:pt x="396" y="205"/>
                  <a:pt x="396" y="205"/>
                </a:cubicBezTo>
                <a:cubicBezTo>
                  <a:pt x="396" y="198"/>
                  <a:pt x="403" y="198"/>
                  <a:pt x="410" y="198"/>
                </a:cubicBezTo>
                <a:cubicBezTo>
                  <a:pt x="431" y="198"/>
                  <a:pt x="438" y="205"/>
                  <a:pt x="438" y="226"/>
                </a:cubicBezTo>
                <a:cubicBezTo>
                  <a:pt x="438" y="234"/>
                  <a:pt x="438" y="241"/>
                  <a:pt x="431" y="241"/>
                </a:cubicBezTo>
                <a:close/>
                <a:moveTo>
                  <a:pt x="431" y="198"/>
                </a:moveTo>
                <a:lnTo>
                  <a:pt x="431" y="198"/>
                </a:lnTo>
                <a:close/>
                <a:moveTo>
                  <a:pt x="198" y="431"/>
                </a:moveTo>
                <a:lnTo>
                  <a:pt x="198" y="431"/>
                </a:lnTo>
                <a:close/>
                <a:moveTo>
                  <a:pt x="403" y="431"/>
                </a:moveTo>
                <a:lnTo>
                  <a:pt x="403" y="431"/>
                </a:lnTo>
                <a:close/>
                <a:moveTo>
                  <a:pt x="431" y="403"/>
                </a:moveTo>
                <a:lnTo>
                  <a:pt x="431" y="403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100">
              <a:solidFill>
                <a:srgbClr val="7F7F7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6" name="Google Shape;531;p53">
            <a:extLst>
              <a:ext uri="{FF2B5EF4-FFF2-40B4-BE49-F238E27FC236}">
                <a16:creationId xmlns:a16="http://schemas.microsoft.com/office/drawing/2014/main" id="{0DB5D90A-E88D-10DD-A379-1F1DEBC5ADCE}"/>
              </a:ext>
            </a:extLst>
          </p:cNvPr>
          <p:cNvSpPr/>
          <p:nvPr/>
        </p:nvSpPr>
        <p:spPr>
          <a:xfrm>
            <a:off x="6454299" y="4370433"/>
            <a:ext cx="169448" cy="169444"/>
          </a:xfrm>
          <a:custGeom>
            <a:avLst/>
            <a:gdLst/>
            <a:ahLst/>
            <a:cxnLst/>
            <a:rect l="l" t="t" r="r" b="b"/>
            <a:pathLst>
              <a:path w="602" h="602" extrusionOk="0">
                <a:moveTo>
                  <a:pt x="297" y="601"/>
                </a:moveTo>
                <a:lnTo>
                  <a:pt x="297" y="601"/>
                </a:lnTo>
                <a:cubicBezTo>
                  <a:pt x="135" y="601"/>
                  <a:pt x="0" y="467"/>
                  <a:pt x="0" y="297"/>
                </a:cubicBezTo>
                <a:cubicBezTo>
                  <a:pt x="0" y="135"/>
                  <a:pt x="135" y="0"/>
                  <a:pt x="297" y="0"/>
                </a:cubicBezTo>
                <a:cubicBezTo>
                  <a:pt x="467" y="0"/>
                  <a:pt x="601" y="135"/>
                  <a:pt x="601" y="297"/>
                </a:cubicBezTo>
                <a:cubicBezTo>
                  <a:pt x="601" y="467"/>
                  <a:pt x="467" y="601"/>
                  <a:pt x="297" y="601"/>
                </a:cubicBezTo>
                <a:close/>
                <a:moveTo>
                  <a:pt x="297" y="57"/>
                </a:moveTo>
                <a:lnTo>
                  <a:pt x="297" y="57"/>
                </a:lnTo>
                <a:cubicBezTo>
                  <a:pt x="163" y="57"/>
                  <a:pt x="57" y="163"/>
                  <a:pt x="57" y="297"/>
                </a:cubicBezTo>
                <a:cubicBezTo>
                  <a:pt x="57" y="431"/>
                  <a:pt x="163" y="544"/>
                  <a:pt x="297" y="544"/>
                </a:cubicBezTo>
                <a:cubicBezTo>
                  <a:pt x="431" y="544"/>
                  <a:pt x="544" y="431"/>
                  <a:pt x="544" y="297"/>
                </a:cubicBezTo>
                <a:cubicBezTo>
                  <a:pt x="544" y="163"/>
                  <a:pt x="431" y="57"/>
                  <a:pt x="297" y="57"/>
                </a:cubicBezTo>
                <a:close/>
                <a:moveTo>
                  <a:pt x="431" y="241"/>
                </a:moveTo>
                <a:lnTo>
                  <a:pt x="431" y="241"/>
                </a:lnTo>
                <a:cubicBezTo>
                  <a:pt x="283" y="396"/>
                  <a:pt x="283" y="396"/>
                  <a:pt x="283" y="396"/>
                </a:cubicBezTo>
                <a:cubicBezTo>
                  <a:pt x="276" y="403"/>
                  <a:pt x="269" y="403"/>
                  <a:pt x="262" y="403"/>
                </a:cubicBezTo>
                <a:cubicBezTo>
                  <a:pt x="255" y="403"/>
                  <a:pt x="248" y="403"/>
                  <a:pt x="240" y="396"/>
                </a:cubicBezTo>
                <a:cubicBezTo>
                  <a:pt x="156" y="311"/>
                  <a:pt x="156" y="311"/>
                  <a:pt x="156" y="311"/>
                </a:cubicBezTo>
                <a:cubicBezTo>
                  <a:pt x="149" y="304"/>
                  <a:pt x="149" y="297"/>
                  <a:pt x="149" y="290"/>
                </a:cubicBezTo>
                <a:cubicBezTo>
                  <a:pt x="149" y="276"/>
                  <a:pt x="163" y="262"/>
                  <a:pt x="177" y="262"/>
                </a:cubicBezTo>
                <a:cubicBezTo>
                  <a:pt x="184" y="262"/>
                  <a:pt x="191" y="262"/>
                  <a:pt x="198" y="269"/>
                </a:cubicBezTo>
                <a:cubicBezTo>
                  <a:pt x="262" y="333"/>
                  <a:pt x="262" y="333"/>
                  <a:pt x="262" y="333"/>
                </a:cubicBezTo>
                <a:cubicBezTo>
                  <a:pt x="396" y="205"/>
                  <a:pt x="396" y="205"/>
                  <a:pt x="396" y="205"/>
                </a:cubicBezTo>
                <a:cubicBezTo>
                  <a:pt x="396" y="198"/>
                  <a:pt x="403" y="198"/>
                  <a:pt x="410" y="198"/>
                </a:cubicBezTo>
                <a:cubicBezTo>
                  <a:pt x="431" y="198"/>
                  <a:pt x="438" y="205"/>
                  <a:pt x="438" y="226"/>
                </a:cubicBezTo>
                <a:cubicBezTo>
                  <a:pt x="438" y="234"/>
                  <a:pt x="438" y="241"/>
                  <a:pt x="431" y="241"/>
                </a:cubicBezTo>
                <a:close/>
                <a:moveTo>
                  <a:pt x="431" y="198"/>
                </a:moveTo>
                <a:lnTo>
                  <a:pt x="431" y="198"/>
                </a:lnTo>
                <a:close/>
                <a:moveTo>
                  <a:pt x="198" y="431"/>
                </a:moveTo>
                <a:lnTo>
                  <a:pt x="198" y="431"/>
                </a:lnTo>
                <a:close/>
                <a:moveTo>
                  <a:pt x="403" y="431"/>
                </a:moveTo>
                <a:lnTo>
                  <a:pt x="403" y="431"/>
                </a:lnTo>
                <a:close/>
                <a:moveTo>
                  <a:pt x="431" y="403"/>
                </a:moveTo>
                <a:lnTo>
                  <a:pt x="431" y="403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100">
              <a:solidFill>
                <a:srgbClr val="7F7F7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7" name="Google Shape;531;p53">
            <a:extLst>
              <a:ext uri="{FF2B5EF4-FFF2-40B4-BE49-F238E27FC236}">
                <a16:creationId xmlns:a16="http://schemas.microsoft.com/office/drawing/2014/main" id="{39DBBEDF-CA62-DBDE-1EE1-5FBA22405FA2}"/>
              </a:ext>
            </a:extLst>
          </p:cNvPr>
          <p:cNvSpPr/>
          <p:nvPr/>
        </p:nvSpPr>
        <p:spPr>
          <a:xfrm>
            <a:off x="9471227" y="4370433"/>
            <a:ext cx="169448" cy="169444"/>
          </a:xfrm>
          <a:custGeom>
            <a:avLst/>
            <a:gdLst/>
            <a:ahLst/>
            <a:cxnLst/>
            <a:rect l="l" t="t" r="r" b="b"/>
            <a:pathLst>
              <a:path w="602" h="602" extrusionOk="0">
                <a:moveTo>
                  <a:pt x="297" y="601"/>
                </a:moveTo>
                <a:lnTo>
                  <a:pt x="297" y="601"/>
                </a:lnTo>
                <a:cubicBezTo>
                  <a:pt x="135" y="601"/>
                  <a:pt x="0" y="467"/>
                  <a:pt x="0" y="297"/>
                </a:cubicBezTo>
                <a:cubicBezTo>
                  <a:pt x="0" y="135"/>
                  <a:pt x="135" y="0"/>
                  <a:pt x="297" y="0"/>
                </a:cubicBezTo>
                <a:cubicBezTo>
                  <a:pt x="467" y="0"/>
                  <a:pt x="601" y="135"/>
                  <a:pt x="601" y="297"/>
                </a:cubicBezTo>
                <a:cubicBezTo>
                  <a:pt x="601" y="467"/>
                  <a:pt x="467" y="601"/>
                  <a:pt x="297" y="601"/>
                </a:cubicBezTo>
                <a:close/>
                <a:moveTo>
                  <a:pt x="297" y="57"/>
                </a:moveTo>
                <a:lnTo>
                  <a:pt x="297" y="57"/>
                </a:lnTo>
                <a:cubicBezTo>
                  <a:pt x="163" y="57"/>
                  <a:pt x="57" y="163"/>
                  <a:pt x="57" y="297"/>
                </a:cubicBezTo>
                <a:cubicBezTo>
                  <a:pt x="57" y="431"/>
                  <a:pt x="163" y="544"/>
                  <a:pt x="297" y="544"/>
                </a:cubicBezTo>
                <a:cubicBezTo>
                  <a:pt x="431" y="544"/>
                  <a:pt x="544" y="431"/>
                  <a:pt x="544" y="297"/>
                </a:cubicBezTo>
                <a:cubicBezTo>
                  <a:pt x="544" y="163"/>
                  <a:pt x="431" y="57"/>
                  <a:pt x="297" y="57"/>
                </a:cubicBezTo>
                <a:close/>
                <a:moveTo>
                  <a:pt x="431" y="241"/>
                </a:moveTo>
                <a:lnTo>
                  <a:pt x="431" y="241"/>
                </a:lnTo>
                <a:cubicBezTo>
                  <a:pt x="283" y="396"/>
                  <a:pt x="283" y="396"/>
                  <a:pt x="283" y="396"/>
                </a:cubicBezTo>
                <a:cubicBezTo>
                  <a:pt x="276" y="403"/>
                  <a:pt x="269" y="403"/>
                  <a:pt x="262" y="403"/>
                </a:cubicBezTo>
                <a:cubicBezTo>
                  <a:pt x="255" y="403"/>
                  <a:pt x="248" y="403"/>
                  <a:pt x="240" y="396"/>
                </a:cubicBezTo>
                <a:cubicBezTo>
                  <a:pt x="156" y="311"/>
                  <a:pt x="156" y="311"/>
                  <a:pt x="156" y="311"/>
                </a:cubicBezTo>
                <a:cubicBezTo>
                  <a:pt x="149" y="304"/>
                  <a:pt x="149" y="297"/>
                  <a:pt x="149" y="290"/>
                </a:cubicBezTo>
                <a:cubicBezTo>
                  <a:pt x="149" y="276"/>
                  <a:pt x="163" y="262"/>
                  <a:pt x="177" y="262"/>
                </a:cubicBezTo>
                <a:cubicBezTo>
                  <a:pt x="184" y="262"/>
                  <a:pt x="191" y="262"/>
                  <a:pt x="198" y="269"/>
                </a:cubicBezTo>
                <a:cubicBezTo>
                  <a:pt x="262" y="333"/>
                  <a:pt x="262" y="333"/>
                  <a:pt x="262" y="333"/>
                </a:cubicBezTo>
                <a:cubicBezTo>
                  <a:pt x="396" y="205"/>
                  <a:pt x="396" y="205"/>
                  <a:pt x="396" y="205"/>
                </a:cubicBezTo>
                <a:cubicBezTo>
                  <a:pt x="396" y="198"/>
                  <a:pt x="403" y="198"/>
                  <a:pt x="410" y="198"/>
                </a:cubicBezTo>
                <a:cubicBezTo>
                  <a:pt x="431" y="198"/>
                  <a:pt x="438" y="205"/>
                  <a:pt x="438" y="226"/>
                </a:cubicBezTo>
                <a:cubicBezTo>
                  <a:pt x="438" y="234"/>
                  <a:pt x="438" y="241"/>
                  <a:pt x="431" y="241"/>
                </a:cubicBezTo>
                <a:close/>
                <a:moveTo>
                  <a:pt x="431" y="198"/>
                </a:moveTo>
                <a:lnTo>
                  <a:pt x="431" y="198"/>
                </a:lnTo>
                <a:close/>
                <a:moveTo>
                  <a:pt x="198" y="431"/>
                </a:moveTo>
                <a:lnTo>
                  <a:pt x="198" y="431"/>
                </a:lnTo>
                <a:close/>
                <a:moveTo>
                  <a:pt x="403" y="431"/>
                </a:moveTo>
                <a:lnTo>
                  <a:pt x="403" y="431"/>
                </a:lnTo>
                <a:close/>
                <a:moveTo>
                  <a:pt x="431" y="403"/>
                </a:moveTo>
                <a:lnTo>
                  <a:pt x="431" y="403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100">
              <a:solidFill>
                <a:srgbClr val="7F7F7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8" name="Google Shape;531;p53">
            <a:extLst>
              <a:ext uri="{FF2B5EF4-FFF2-40B4-BE49-F238E27FC236}">
                <a16:creationId xmlns:a16="http://schemas.microsoft.com/office/drawing/2014/main" id="{C69D2945-2DC4-DEC2-ABC5-86949253C12C}"/>
              </a:ext>
            </a:extLst>
          </p:cNvPr>
          <p:cNvSpPr/>
          <p:nvPr/>
        </p:nvSpPr>
        <p:spPr>
          <a:xfrm>
            <a:off x="9471227" y="4818298"/>
            <a:ext cx="169448" cy="169444"/>
          </a:xfrm>
          <a:custGeom>
            <a:avLst/>
            <a:gdLst/>
            <a:ahLst/>
            <a:cxnLst/>
            <a:rect l="l" t="t" r="r" b="b"/>
            <a:pathLst>
              <a:path w="602" h="602" extrusionOk="0">
                <a:moveTo>
                  <a:pt x="297" y="601"/>
                </a:moveTo>
                <a:lnTo>
                  <a:pt x="297" y="601"/>
                </a:lnTo>
                <a:cubicBezTo>
                  <a:pt x="135" y="601"/>
                  <a:pt x="0" y="467"/>
                  <a:pt x="0" y="297"/>
                </a:cubicBezTo>
                <a:cubicBezTo>
                  <a:pt x="0" y="135"/>
                  <a:pt x="135" y="0"/>
                  <a:pt x="297" y="0"/>
                </a:cubicBezTo>
                <a:cubicBezTo>
                  <a:pt x="467" y="0"/>
                  <a:pt x="601" y="135"/>
                  <a:pt x="601" y="297"/>
                </a:cubicBezTo>
                <a:cubicBezTo>
                  <a:pt x="601" y="467"/>
                  <a:pt x="467" y="601"/>
                  <a:pt x="297" y="601"/>
                </a:cubicBezTo>
                <a:close/>
                <a:moveTo>
                  <a:pt x="297" y="57"/>
                </a:moveTo>
                <a:lnTo>
                  <a:pt x="297" y="57"/>
                </a:lnTo>
                <a:cubicBezTo>
                  <a:pt x="163" y="57"/>
                  <a:pt x="57" y="163"/>
                  <a:pt x="57" y="297"/>
                </a:cubicBezTo>
                <a:cubicBezTo>
                  <a:pt x="57" y="431"/>
                  <a:pt x="163" y="544"/>
                  <a:pt x="297" y="544"/>
                </a:cubicBezTo>
                <a:cubicBezTo>
                  <a:pt x="431" y="544"/>
                  <a:pt x="544" y="431"/>
                  <a:pt x="544" y="297"/>
                </a:cubicBezTo>
                <a:cubicBezTo>
                  <a:pt x="544" y="163"/>
                  <a:pt x="431" y="57"/>
                  <a:pt x="297" y="57"/>
                </a:cubicBezTo>
                <a:close/>
                <a:moveTo>
                  <a:pt x="431" y="241"/>
                </a:moveTo>
                <a:lnTo>
                  <a:pt x="431" y="241"/>
                </a:lnTo>
                <a:cubicBezTo>
                  <a:pt x="283" y="396"/>
                  <a:pt x="283" y="396"/>
                  <a:pt x="283" y="396"/>
                </a:cubicBezTo>
                <a:cubicBezTo>
                  <a:pt x="276" y="403"/>
                  <a:pt x="269" y="403"/>
                  <a:pt x="262" y="403"/>
                </a:cubicBezTo>
                <a:cubicBezTo>
                  <a:pt x="255" y="403"/>
                  <a:pt x="248" y="403"/>
                  <a:pt x="240" y="396"/>
                </a:cubicBezTo>
                <a:cubicBezTo>
                  <a:pt x="156" y="311"/>
                  <a:pt x="156" y="311"/>
                  <a:pt x="156" y="311"/>
                </a:cubicBezTo>
                <a:cubicBezTo>
                  <a:pt x="149" y="304"/>
                  <a:pt x="149" y="297"/>
                  <a:pt x="149" y="290"/>
                </a:cubicBezTo>
                <a:cubicBezTo>
                  <a:pt x="149" y="276"/>
                  <a:pt x="163" y="262"/>
                  <a:pt x="177" y="262"/>
                </a:cubicBezTo>
                <a:cubicBezTo>
                  <a:pt x="184" y="262"/>
                  <a:pt x="191" y="262"/>
                  <a:pt x="198" y="269"/>
                </a:cubicBezTo>
                <a:cubicBezTo>
                  <a:pt x="262" y="333"/>
                  <a:pt x="262" y="333"/>
                  <a:pt x="262" y="333"/>
                </a:cubicBezTo>
                <a:cubicBezTo>
                  <a:pt x="396" y="205"/>
                  <a:pt x="396" y="205"/>
                  <a:pt x="396" y="205"/>
                </a:cubicBezTo>
                <a:cubicBezTo>
                  <a:pt x="396" y="198"/>
                  <a:pt x="403" y="198"/>
                  <a:pt x="410" y="198"/>
                </a:cubicBezTo>
                <a:cubicBezTo>
                  <a:pt x="431" y="198"/>
                  <a:pt x="438" y="205"/>
                  <a:pt x="438" y="226"/>
                </a:cubicBezTo>
                <a:cubicBezTo>
                  <a:pt x="438" y="234"/>
                  <a:pt x="438" y="241"/>
                  <a:pt x="431" y="241"/>
                </a:cubicBezTo>
                <a:close/>
                <a:moveTo>
                  <a:pt x="431" y="198"/>
                </a:moveTo>
                <a:lnTo>
                  <a:pt x="431" y="198"/>
                </a:lnTo>
                <a:close/>
                <a:moveTo>
                  <a:pt x="198" y="431"/>
                </a:moveTo>
                <a:lnTo>
                  <a:pt x="198" y="431"/>
                </a:lnTo>
                <a:close/>
                <a:moveTo>
                  <a:pt x="403" y="431"/>
                </a:moveTo>
                <a:lnTo>
                  <a:pt x="403" y="431"/>
                </a:lnTo>
                <a:close/>
                <a:moveTo>
                  <a:pt x="431" y="403"/>
                </a:moveTo>
                <a:lnTo>
                  <a:pt x="431" y="403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100">
              <a:solidFill>
                <a:srgbClr val="7F7F7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9" name="Google Shape;1087;p79">
            <a:extLst>
              <a:ext uri="{FF2B5EF4-FFF2-40B4-BE49-F238E27FC236}">
                <a16:creationId xmlns:a16="http://schemas.microsoft.com/office/drawing/2014/main" id="{A2977033-C189-7DF7-2C1B-CE7AF00FBD07}"/>
              </a:ext>
            </a:extLst>
          </p:cNvPr>
          <p:cNvSpPr/>
          <p:nvPr/>
        </p:nvSpPr>
        <p:spPr>
          <a:xfrm>
            <a:off x="1984113" y="1746491"/>
            <a:ext cx="1329213" cy="2077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b="1" dirty="0">
                <a:solidFill>
                  <a:schemeClr val="bg1">
                    <a:lumMod val="75000"/>
                  </a:schemeClr>
                </a:solidFill>
                <a:latin typeface="+mj-lt"/>
                <a:ea typeface="Lato"/>
                <a:cs typeface="Lato"/>
                <a:sym typeface="Lato"/>
              </a:rPr>
              <a:t>Category 01</a:t>
            </a:r>
            <a:endParaRPr sz="1200" b="1" dirty="0">
              <a:solidFill>
                <a:schemeClr val="bg1">
                  <a:lumMod val="75000"/>
                </a:schemeClr>
              </a:solidFill>
              <a:latin typeface="+mj-lt"/>
              <a:ea typeface="Lato"/>
              <a:cs typeface="Lato"/>
              <a:sym typeface="Lato"/>
            </a:endParaRPr>
          </a:p>
        </p:txBody>
      </p:sp>
      <p:sp>
        <p:nvSpPr>
          <p:cNvPr id="60" name="Google Shape;1087;p79">
            <a:extLst>
              <a:ext uri="{FF2B5EF4-FFF2-40B4-BE49-F238E27FC236}">
                <a16:creationId xmlns:a16="http://schemas.microsoft.com/office/drawing/2014/main" id="{A2C272AB-B132-EC1E-3E86-489D3F734781}"/>
              </a:ext>
            </a:extLst>
          </p:cNvPr>
          <p:cNvSpPr/>
          <p:nvPr/>
        </p:nvSpPr>
        <p:spPr>
          <a:xfrm>
            <a:off x="4289967" y="1746491"/>
            <a:ext cx="1329213" cy="2077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b="1" dirty="0">
                <a:solidFill>
                  <a:schemeClr val="bg1">
                    <a:lumMod val="50000"/>
                  </a:schemeClr>
                </a:solidFill>
                <a:latin typeface="+mj-lt"/>
                <a:ea typeface="Lato"/>
                <a:cs typeface="Lato"/>
                <a:sym typeface="Lato"/>
              </a:rPr>
              <a:t>Category 02</a:t>
            </a:r>
            <a:endParaRPr sz="1200" b="1" dirty="0">
              <a:solidFill>
                <a:schemeClr val="bg1">
                  <a:lumMod val="50000"/>
                </a:schemeClr>
              </a:solidFill>
              <a:latin typeface="+mj-lt"/>
              <a:ea typeface="Lato"/>
              <a:cs typeface="Lato"/>
              <a:sym typeface="Lato"/>
            </a:endParaRPr>
          </a:p>
        </p:txBody>
      </p:sp>
      <p:sp>
        <p:nvSpPr>
          <p:cNvPr id="61" name="Google Shape;1087;p79">
            <a:extLst>
              <a:ext uri="{FF2B5EF4-FFF2-40B4-BE49-F238E27FC236}">
                <a16:creationId xmlns:a16="http://schemas.microsoft.com/office/drawing/2014/main" id="{CF0BA383-62D6-C1E9-022A-E1CB1F1162F9}"/>
              </a:ext>
            </a:extLst>
          </p:cNvPr>
          <p:cNvSpPr/>
          <p:nvPr/>
        </p:nvSpPr>
        <p:spPr>
          <a:xfrm>
            <a:off x="6595822" y="1746491"/>
            <a:ext cx="1329213" cy="2077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b="1" dirty="0">
                <a:solidFill>
                  <a:schemeClr val="bg1"/>
                </a:solidFill>
                <a:latin typeface="+mj-lt"/>
                <a:ea typeface="Lato"/>
                <a:cs typeface="Lato"/>
                <a:sym typeface="Lato"/>
              </a:rPr>
              <a:t>Category 03</a:t>
            </a:r>
            <a:endParaRPr sz="1200" b="1" dirty="0">
              <a:solidFill>
                <a:schemeClr val="bg1"/>
              </a:solidFill>
              <a:latin typeface="+mj-lt"/>
              <a:ea typeface="Lato"/>
              <a:cs typeface="Lato"/>
              <a:sym typeface="Lato"/>
            </a:endParaRPr>
          </a:p>
        </p:txBody>
      </p:sp>
      <p:sp>
        <p:nvSpPr>
          <p:cNvPr id="62" name="Google Shape;1087;p79">
            <a:extLst>
              <a:ext uri="{FF2B5EF4-FFF2-40B4-BE49-F238E27FC236}">
                <a16:creationId xmlns:a16="http://schemas.microsoft.com/office/drawing/2014/main" id="{8C9A629F-E8F9-1C65-B5ED-FA4D54CBF02F}"/>
              </a:ext>
            </a:extLst>
          </p:cNvPr>
          <p:cNvSpPr/>
          <p:nvPr/>
        </p:nvSpPr>
        <p:spPr>
          <a:xfrm>
            <a:off x="8901676" y="1741620"/>
            <a:ext cx="1329213" cy="2077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b="1" dirty="0">
                <a:solidFill>
                  <a:schemeClr val="bg1">
                    <a:lumMod val="50000"/>
                  </a:schemeClr>
                </a:solidFill>
                <a:latin typeface="+mj-lt"/>
                <a:ea typeface="Lato"/>
                <a:cs typeface="Lato"/>
                <a:sym typeface="Lato"/>
              </a:rPr>
              <a:t>Category 04</a:t>
            </a:r>
            <a:endParaRPr sz="1200" b="1" dirty="0">
              <a:solidFill>
                <a:schemeClr val="bg1">
                  <a:lumMod val="50000"/>
                </a:schemeClr>
              </a:solidFill>
              <a:latin typeface="+mj-lt"/>
              <a:ea typeface="Lato"/>
              <a:cs typeface="Lato"/>
              <a:sym typeface="Lato"/>
            </a:endParaRPr>
          </a:p>
        </p:txBody>
      </p:sp>
      <p:sp>
        <p:nvSpPr>
          <p:cNvPr id="63" name="Google Shape;531;p53">
            <a:extLst>
              <a:ext uri="{FF2B5EF4-FFF2-40B4-BE49-F238E27FC236}">
                <a16:creationId xmlns:a16="http://schemas.microsoft.com/office/drawing/2014/main" id="{471C5427-6C04-EDEF-09DE-D553ACD2890D}"/>
              </a:ext>
            </a:extLst>
          </p:cNvPr>
          <p:cNvSpPr/>
          <p:nvPr/>
        </p:nvSpPr>
        <p:spPr>
          <a:xfrm>
            <a:off x="2550184" y="2317734"/>
            <a:ext cx="169448" cy="169444"/>
          </a:xfrm>
          <a:custGeom>
            <a:avLst/>
            <a:gdLst/>
            <a:ahLst/>
            <a:cxnLst/>
            <a:rect l="l" t="t" r="r" b="b"/>
            <a:pathLst>
              <a:path w="602" h="602" extrusionOk="0">
                <a:moveTo>
                  <a:pt x="297" y="601"/>
                </a:moveTo>
                <a:lnTo>
                  <a:pt x="297" y="601"/>
                </a:lnTo>
                <a:cubicBezTo>
                  <a:pt x="135" y="601"/>
                  <a:pt x="0" y="467"/>
                  <a:pt x="0" y="297"/>
                </a:cubicBezTo>
                <a:cubicBezTo>
                  <a:pt x="0" y="135"/>
                  <a:pt x="135" y="0"/>
                  <a:pt x="297" y="0"/>
                </a:cubicBezTo>
                <a:cubicBezTo>
                  <a:pt x="467" y="0"/>
                  <a:pt x="601" y="135"/>
                  <a:pt x="601" y="297"/>
                </a:cubicBezTo>
                <a:cubicBezTo>
                  <a:pt x="601" y="467"/>
                  <a:pt x="467" y="601"/>
                  <a:pt x="297" y="601"/>
                </a:cubicBezTo>
                <a:close/>
                <a:moveTo>
                  <a:pt x="297" y="57"/>
                </a:moveTo>
                <a:lnTo>
                  <a:pt x="297" y="57"/>
                </a:lnTo>
                <a:cubicBezTo>
                  <a:pt x="163" y="57"/>
                  <a:pt x="57" y="163"/>
                  <a:pt x="57" y="297"/>
                </a:cubicBezTo>
                <a:cubicBezTo>
                  <a:pt x="57" y="431"/>
                  <a:pt x="163" y="544"/>
                  <a:pt x="297" y="544"/>
                </a:cubicBezTo>
                <a:cubicBezTo>
                  <a:pt x="431" y="544"/>
                  <a:pt x="544" y="431"/>
                  <a:pt x="544" y="297"/>
                </a:cubicBezTo>
                <a:cubicBezTo>
                  <a:pt x="544" y="163"/>
                  <a:pt x="431" y="57"/>
                  <a:pt x="297" y="57"/>
                </a:cubicBezTo>
                <a:close/>
                <a:moveTo>
                  <a:pt x="431" y="241"/>
                </a:moveTo>
                <a:lnTo>
                  <a:pt x="431" y="241"/>
                </a:lnTo>
                <a:cubicBezTo>
                  <a:pt x="283" y="396"/>
                  <a:pt x="283" y="396"/>
                  <a:pt x="283" y="396"/>
                </a:cubicBezTo>
                <a:cubicBezTo>
                  <a:pt x="276" y="403"/>
                  <a:pt x="269" y="403"/>
                  <a:pt x="262" y="403"/>
                </a:cubicBezTo>
                <a:cubicBezTo>
                  <a:pt x="255" y="403"/>
                  <a:pt x="248" y="403"/>
                  <a:pt x="240" y="396"/>
                </a:cubicBezTo>
                <a:cubicBezTo>
                  <a:pt x="156" y="311"/>
                  <a:pt x="156" y="311"/>
                  <a:pt x="156" y="311"/>
                </a:cubicBezTo>
                <a:cubicBezTo>
                  <a:pt x="149" y="304"/>
                  <a:pt x="149" y="297"/>
                  <a:pt x="149" y="290"/>
                </a:cubicBezTo>
                <a:cubicBezTo>
                  <a:pt x="149" y="276"/>
                  <a:pt x="163" y="262"/>
                  <a:pt x="177" y="262"/>
                </a:cubicBezTo>
                <a:cubicBezTo>
                  <a:pt x="184" y="262"/>
                  <a:pt x="191" y="262"/>
                  <a:pt x="198" y="269"/>
                </a:cubicBezTo>
                <a:cubicBezTo>
                  <a:pt x="262" y="333"/>
                  <a:pt x="262" y="333"/>
                  <a:pt x="262" y="333"/>
                </a:cubicBezTo>
                <a:cubicBezTo>
                  <a:pt x="396" y="205"/>
                  <a:pt x="396" y="205"/>
                  <a:pt x="396" y="205"/>
                </a:cubicBezTo>
                <a:cubicBezTo>
                  <a:pt x="396" y="198"/>
                  <a:pt x="403" y="198"/>
                  <a:pt x="410" y="198"/>
                </a:cubicBezTo>
                <a:cubicBezTo>
                  <a:pt x="431" y="198"/>
                  <a:pt x="438" y="205"/>
                  <a:pt x="438" y="226"/>
                </a:cubicBezTo>
                <a:cubicBezTo>
                  <a:pt x="438" y="234"/>
                  <a:pt x="438" y="241"/>
                  <a:pt x="431" y="241"/>
                </a:cubicBezTo>
                <a:close/>
                <a:moveTo>
                  <a:pt x="431" y="198"/>
                </a:moveTo>
                <a:lnTo>
                  <a:pt x="431" y="198"/>
                </a:lnTo>
                <a:close/>
                <a:moveTo>
                  <a:pt x="198" y="431"/>
                </a:moveTo>
                <a:lnTo>
                  <a:pt x="198" y="431"/>
                </a:lnTo>
                <a:close/>
                <a:moveTo>
                  <a:pt x="403" y="431"/>
                </a:moveTo>
                <a:lnTo>
                  <a:pt x="403" y="431"/>
                </a:lnTo>
                <a:close/>
                <a:moveTo>
                  <a:pt x="431" y="403"/>
                </a:moveTo>
                <a:lnTo>
                  <a:pt x="431" y="403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100">
              <a:solidFill>
                <a:srgbClr val="7F7F7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4" name="Google Shape;531;p53">
            <a:extLst>
              <a:ext uri="{FF2B5EF4-FFF2-40B4-BE49-F238E27FC236}">
                <a16:creationId xmlns:a16="http://schemas.microsoft.com/office/drawing/2014/main" id="{C838CB95-57A6-6367-12BC-5ECAABCDBD83}"/>
              </a:ext>
            </a:extLst>
          </p:cNvPr>
          <p:cNvSpPr/>
          <p:nvPr/>
        </p:nvSpPr>
        <p:spPr>
          <a:xfrm>
            <a:off x="2550184" y="2881864"/>
            <a:ext cx="169448" cy="169444"/>
          </a:xfrm>
          <a:custGeom>
            <a:avLst/>
            <a:gdLst/>
            <a:ahLst/>
            <a:cxnLst/>
            <a:rect l="l" t="t" r="r" b="b"/>
            <a:pathLst>
              <a:path w="602" h="602" extrusionOk="0">
                <a:moveTo>
                  <a:pt x="297" y="601"/>
                </a:moveTo>
                <a:lnTo>
                  <a:pt x="297" y="601"/>
                </a:lnTo>
                <a:cubicBezTo>
                  <a:pt x="135" y="601"/>
                  <a:pt x="0" y="467"/>
                  <a:pt x="0" y="297"/>
                </a:cubicBezTo>
                <a:cubicBezTo>
                  <a:pt x="0" y="135"/>
                  <a:pt x="135" y="0"/>
                  <a:pt x="297" y="0"/>
                </a:cubicBezTo>
                <a:cubicBezTo>
                  <a:pt x="467" y="0"/>
                  <a:pt x="601" y="135"/>
                  <a:pt x="601" y="297"/>
                </a:cubicBezTo>
                <a:cubicBezTo>
                  <a:pt x="601" y="467"/>
                  <a:pt x="467" y="601"/>
                  <a:pt x="297" y="601"/>
                </a:cubicBezTo>
                <a:close/>
                <a:moveTo>
                  <a:pt x="297" y="57"/>
                </a:moveTo>
                <a:lnTo>
                  <a:pt x="297" y="57"/>
                </a:lnTo>
                <a:cubicBezTo>
                  <a:pt x="163" y="57"/>
                  <a:pt x="57" y="163"/>
                  <a:pt x="57" y="297"/>
                </a:cubicBezTo>
                <a:cubicBezTo>
                  <a:pt x="57" y="431"/>
                  <a:pt x="163" y="544"/>
                  <a:pt x="297" y="544"/>
                </a:cubicBezTo>
                <a:cubicBezTo>
                  <a:pt x="431" y="544"/>
                  <a:pt x="544" y="431"/>
                  <a:pt x="544" y="297"/>
                </a:cubicBezTo>
                <a:cubicBezTo>
                  <a:pt x="544" y="163"/>
                  <a:pt x="431" y="57"/>
                  <a:pt x="297" y="57"/>
                </a:cubicBezTo>
                <a:close/>
                <a:moveTo>
                  <a:pt x="431" y="241"/>
                </a:moveTo>
                <a:lnTo>
                  <a:pt x="431" y="241"/>
                </a:lnTo>
                <a:cubicBezTo>
                  <a:pt x="283" y="396"/>
                  <a:pt x="283" y="396"/>
                  <a:pt x="283" y="396"/>
                </a:cubicBezTo>
                <a:cubicBezTo>
                  <a:pt x="276" y="403"/>
                  <a:pt x="269" y="403"/>
                  <a:pt x="262" y="403"/>
                </a:cubicBezTo>
                <a:cubicBezTo>
                  <a:pt x="255" y="403"/>
                  <a:pt x="248" y="403"/>
                  <a:pt x="240" y="396"/>
                </a:cubicBezTo>
                <a:cubicBezTo>
                  <a:pt x="156" y="311"/>
                  <a:pt x="156" y="311"/>
                  <a:pt x="156" y="311"/>
                </a:cubicBezTo>
                <a:cubicBezTo>
                  <a:pt x="149" y="304"/>
                  <a:pt x="149" y="297"/>
                  <a:pt x="149" y="290"/>
                </a:cubicBezTo>
                <a:cubicBezTo>
                  <a:pt x="149" y="276"/>
                  <a:pt x="163" y="262"/>
                  <a:pt x="177" y="262"/>
                </a:cubicBezTo>
                <a:cubicBezTo>
                  <a:pt x="184" y="262"/>
                  <a:pt x="191" y="262"/>
                  <a:pt x="198" y="269"/>
                </a:cubicBezTo>
                <a:cubicBezTo>
                  <a:pt x="262" y="333"/>
                  <a:pt x="262" y="333"/>
                  <a:pt x="262" y="333"/>
                </a:cubicBezTo>
                <a:cubicBezTo>
                  <a:pt x="396" y="205"/>
                  <a:pt x="396" y="205"/>
                  <a:pt x="396" y="205"/>
                </a:cubicBezTo>
                <a:cubicBezTo>
                  <a:pt x="396" y="198"/>
                  <a:pt x="403" y="198"/>
                  <a:pt x="410" y="198"/>
                </a:cubicBezTo>
                <a:cubicBezTo>
                  <a:pt x="431" y="198"/>
                  <a:pt x="438" y="205"/>
                  <a:pt x="438" y="226"/>
                </a:cubicBezTo>
                <a:cubicBezTo>
                  <a:pt x="438" y="234"/>
                  <a:pt x="438" y="241"/>
                  <a:pt x="431" y="241"/>
                </a:cubicBezTo>
                <a:close/>
                <a:moveTo>
                  <a:pt x="431" y="198"/>
                </a:moveTo>
                <a:lnTo>
                  <a:pt x="431" y="198"/>
                </a:lnTo>
                <a:close/>
                <a:moveTo>
                  <a:pt x="198" y="431"/>
                </a:moveTo>
                <a:lnTo>
                  <a:pt x="198" y="431"/>
                </a:lnTo>
                <a:close/>
                <a:moveTo>
                  <a:pt x="403" y="431"/>
                </a:moveTo>
                <a:lnTo>
                  <a:pt x="403" y="431"/>
                </a:lnTo>
                <a:close/>
                <a:moveTo>
                  <a:pt x="431" y="403"/>
                </a:moveTo>
                <a:lnTo>
                  <a:pt x="431" y="403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100">
              <a:solidFill>
                <a:srgbClr val="7F7F7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5" name="Google Shape;531;p53">
            <a:extLst>
              <a:ext uri="{FF2B5EF4-FFF2-40B4-BE49-F238E27FC236}">
                <a16:creationId xmlns:a16="http://schemas.microsoft.com/office/drawing/2014/main" id="{2682284F-0E2D-F53C-0B85-AD21DF2EE67E}"/>
              </a:ext>
            </a:extLst>
          </p:cNvPr>
          <p:cNvSpPr/>
          <p:nvPr/>
        </p:nvSpPr>
        <p:spPr>
          <a:xfrm>
            <a:off x="2550184" y="3385249"/>
            <a:ext cx="169448" cy="169444"/>
          </a:xfrm>
          <a:custGeom>
            <a:avLst/>
            <a:gdLst/>
            <a:ahLst/>
            <a:cxnLst/>
            <a:rect l="l" t="t" r="r" b="b"/>
            <a:pathLst>
              <a:path w="602" h="602" extrusionOk="0">
                <a:moveTo>
                  <a:pt x="297" y="601"/>
                </a:moveTo>
                <a:lnTo>
                  <a:pt x="297" y="601"/>
                </a:lnTo>
                <a:cubicBezTo>
                  <a:pt x="135" y="601"/>
                  <a:pt x="0" y="467"/>
                  <a:pt x="0" y="297"/>
                </a:cubicBezTo>
                <a:cubicBezTo>
                  <a:pt x="0" y="135"/>
                  <a:pt x="135" y="0"/>
                  <a:pt x="297" y="0"/>
                </a:cubicBezTo>
                <a:cubicBezTo>
                  <a:pt x="467" y="0"/>
                  <a:pt x="601" y="135"/>
                  <a:pt x="601" y="297"/>
                </a:cubicBezTo>
                <a:cubicBezTo>
                  <a:pt x="601" y="467"/>
                  <a:pt x="467" y="601"/>
                  <a:pt x="297" y="601"/>
                </a:cubicBezTo>
                <a:close/>
                <a:moveTo>
                  <a:pt x="297" y="57"/>
                </a:moveTo>
                <a:lnTo>
                  <a:pt x="297" y="57"/>
                </a:lnTo>
                <a:cubicBezTo>
                  <a:pt x="163" y="57"/>
                  <a:pt x="57" y="163"/>
                  <a:pt x="57" y="297"/>
                </a:cubicBezTo>
                <a:cubicBezTo>
                  <a:pt x="57" y="431"/>
                  <a:pt x="163" y="544"/>
                  <a:pt x="297" y="544"/>
                </a:cubicBezTo>
                <a:cubicBezTo>
                  <a:pt x="431" y="544"/>
                  <a:pt x="544" y="431"/>
                  <a:pt x="544" y="297"/>
                </a:cubicBezTo>
                <a:cubicBezTo>
                  <a:pt x="544" y="163"/>
                  <a:pt x="431" y="57"/>
                  <a:pt x="297" y="57"/>
                </a:cubicBezTo>
                <a:close/>
                <a:moveTo>
                  <a:pt x="431" y="241"/>
                </a:moveTo>
                <a:lnTo>
                  <a:pt x="431" y="241"/>
                </a:lnTo>
                <a:cubicBezTo>
                  <a:pt x="283" y="396"/>
                  <a:pt x="283" y="396"/>
                  <a:pt x="283" y="396"/>
                </a:cubicBezTo>
                <a:cubicBezTo>
                  <a:pt x="276" y="403"/>
                  <a:pt x="269" y="403"/>
                  <a:pt x="262" y="403"/>
                </a:cubicBezTo>
                <a:cubicBezTo>
                  <a:pt x="255" y="403"/>
                  <a:pt x="248" y="403"/>
                  <a:pt x="240" y="396"/>
                </a:cubicBezTo>
                <a:cubicBezTo>
                  <a:pt x="156" y="311"/>
                  <a:pt x="156" y="311"/>
                  <a:pt x="156" y="311"/>
                </a:cubicBezTo>
                <a:cubicBezTo>
                  <a:pt x="149" y="304"/>
                  <a:pt x="149" y="297"/>
                  <a:pt x="149" y="290"/>
                </a:cubicBezTo>
                <a:cubicBezTo>
                  <a:pt x="149" y="276"/>
                  <a:pt x="163" y="262"/>
                  <a:pt x="177" y="262"/>
                </a:cubicBezTo>
                <a:cubicBezTo>
                  <a:pt x="184" y="262"/>
                  <a:pt x="191" y="262"/>
                  <a:pt x="198" y="269"/>
                </a:cubicBezTo>
                <a:cubicBezTo>
                  <a:pt x="262" y="333"/>
                  <a:pt x="262" y="333"/>
                  <a:pt x="262" y="333"/>
                </a:cubicBezTo>
                <a:cubicBezTo>
                  <a:pt x="396" y="205"/>
                  <a:pt x="396" y="205"/>
                  <a:pt x="396" y="205"/>
                </a:cubicBezTo>
                <a:cubicBezTo>
                  <a:pt x="396" y="198"/>
                  <a:pt x="403" y="198"/>
                  <a:pt x="410" y="198"/>
                </a:cubicBezTo>
                <a:cubicBezTo>
                  <a:pt x="431" y="198"/>
                  <a:pt x="438" y="205"/>
                  <a:pt x="438" y="226"/>
                </a:cubicBezTo>
                <a:cubicBezTo>
                  <a:pt x="438" y="234"/>
                  <a:pt x="438" y="241"/>
                  <a:pt x="431" y="241"/>
                </a:cubicBezTo>
                <a:close/>
                <a:moveTo>
                  <a:pt x="431" y="198"/>
                </a:moveTo>
                <a:lnTo>
                  <a:pt x="431" y="198"/>
                </a:lnTo>
                <a:close/>
                <a:moveTo>
                  <a:pt x="198" y="431"/>
                </a:moveTo>
                <a:lnTo>
                  <a:pt x="198" y="431"/>
                </a:lnTo>
                <a:close/>
                <a:moveTo>
                  <a:pt x="403" y="431"/>
                </a:moveTo>
                <a:lnTo>
                  <a:pt x="403" y="431"/>
                </a:lnTo>
                <a:close/>
                <a:moveTo>
                  <a:pt x="431" y="403"/>
                </a:moveTo>
                <a:lnTo>
                  <a:pt x="431" y="403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100">
              <a:solidFill>
                <a:srgbClr val="7F7F7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66" name="Group 65">
            <a:extLst>
              <a:ext uri="{FF2B5EF4-FFF2-40B4-BE49-F238E27FC236}">
                <a16:creationId xmlns:a16="http://schemas.microsoft.com/office/drawing/2014/main" id="{DF98E2AB-F2EB-D367-C4BC-9903022C326F}"/>
              </a:ext>
            </a:extLst>
          </p:cNvPr>
          <p:cNvGrpSpPr/>
          <p:nvPr/>
        </p:nvGrpSpPr>
        <p:grpSpPr>
          <a:xfrm>
            <a:off x="2550184" y="3865269"/>
            <a:ext cx="169448" cy="169448"/>
            <a:chOff x="1784839" y="5679831"/>
            <a:chExt cx="263770" cy="263770"/>
          </a:xfrm>
          <a:solidFill>
            <a:schemeClr val="bg1">
              <a:lumMod val="75000"/>
            </a:schemeClr>
          </a:solidFill>
        </p:grpSpPr>
        <p:sp>
          <p:nvSpPr>
            <p:cNvPr id="67" name="Circle: Hollow 66">
              <a:extLst>
                <a:ext uri="{FF2B5EF4-FFF2-40B4-BE49-F238E27FC236}">
                  <a16:creationId xmlns:a16="http://schemas.microsoft.com/office/drawing/2014/main" id="{AA980F71-C4F4-FB9B-A982-5F3CB3DD2CD3}"/>
                </a:ext>
              </a:extLst>
            </p:cNvPr>
            <p:cNvSpPr/>
            <p:nvPr/>
          </p:nvSpPr>
          <p:spPr>
            <a:xfrm>
              <a:off x="1784839" y="5679831"/>
              <a:ext cx="263770" cy="263770"/>
            </a:xfrm>
            <a:prstGeom prst="donut">
              <a:avLst>
                <a:gd name="adj" fmla="val 7768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8" name="Multiplication Sign 67">
              <a:extLst>
                <a:ext uri="{FF2B5EF4-FFF2-40B4-BE49-F238E27FC236}">
                  <a16:creationId xmlns:a16="http://schemas.microsoft.com/office/drawing/2014/main" id="{4ED499D9-2F15-DAD8-BEFE-7A527695E999}"/>
                </a:ext>
              </a:extLst>
            </p:cNvPr>
            <p:cNvSpPr/>
            <p:nvPr/>
          </p:nvSpPr>
          <p:spPr>
            <a:xfrm>
              <a:off x="1818165" y="5715000"/>
              <a:ext cx="192894" cy="192894"/>
            </a:xfrm>
            <a:prstGeom prst="mathMultiply">
              <a:avLst>
                <a:gd name="adj1" fmla="val 7321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9" name="Group 68">
            <a:extLst>
              <a:ext uri="{FF2B5EF4-FFF2-40B4-BE49-F238E27FC236}">
                <a16:creationId xmlns:a16="http://schemas.microsoft.com/office/drawing/2014/main" id="{9955375A-5FAA-39DB-9CD1-BEEB20C02307}"/>
              </a:ext>
            </a:extLst>
          </p:cNvPr>
          <p:cNvGrpSpPr/>
          <p:nvPr/>
        </p:nvGrpSpPr>
        <p:grpSpPr>
          <a:xfrm>
            <a:off x="2550184" y="4382746"/>
            <a:ext cx="169448" cy="169448"/>
            <a:chOff x="1784839" y="5679831"/>
            <a:chExt cx="263770" cy="263770"/>
          </a:xfrm>
          <a:solidFill>
            <a:schemeClr val="bg1">
              <a:lumMod val="75000"/>
            </a:schemeClr>
          </a:solidFill>
        </p:grpSpPr>
        <p:sp>
          <p:nvSpPr>
            <p:cNvPr id="70" name="Circle: Hollow 69">
              <a:extLst>
                <a:ext uri="{FF2B5EF4-FFF2-40B4-BE49-F238E27FC236}">
                  <a16:creationId xmlns:a16="http://schemas.microsoft.com/office/drawing/2014/main" id="{6F6E9621-792C-49F1-9D17-6F2923BFEB48}"/>
                </a:ext>
              </a:extLst>
            </p:cNvPr>
            <p:cNvSpPr/>
            <p:nvPr/>
          </p:nvSpPr>
          <p:spPr>
            <a:xfrm>
              <a:off x="1784839" y="5679831"/>
              <a:ext cx="263770" cy="263770"/>
            </a:xfrm>
            <a:prstGeom prst="donut">
              <a:avLst>
                <a:gd name="adj" fmla="val 7768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71" name="Multiplication Sign 70">
              <a:extLst>
                <a:ext uri="{FF2B5EF4-FFF2-40B4-BE49-F238E27FC236}">
                  <a16:creationId xmlns:a16="http://schemas.microsoft.com/office/drawing/2014/main" id="{7E5E9DFA-386D-11EB-F016-557DF4E4B66D}"/>
                </a:ext>
              </a:extLst>
            </p:cNvPr>
            <p:cNvSpPr/>
            <p:nvPr/>
          </p:nvSpPr>
          <p:spPr>
            <a:xfrm>
              <a:off x="1818165" y="5715000"/>
              <a:ext cx="192894" cy="192894"/>
            </a:xfrm>
            <a:prstGeom prst="mathMultiply">
              <a:avLst>
                <a:gd name="adj1" fmla="val 7321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72" name="Group 71">
            <a:extLst>
              <a:ext uri="{FF2B5EF4-FFF2-40B4-BE49-F238E27FC236}">
                <a16:creationId xmlns:a16="http://schemas.microsoft.com/office/drawing/2014/main" id="{A7F18160-1BF0-17D2-BA48-D0E56850079E}"/>
              </a:ext>
            </a:extLst>
          </p:cNvPr>
          <p:cNvGrpSpPr/>
          <p:nvPr/>
        </p:nvGrpSpPr>
        <p:grpSpPr>
          <a:xfrm>
            <a:off x="2550184" y="4820843"/>
            <a:ext cx="169448" cy="169448"/>
            <a:chOff x="1784839" y="5679831"/>
            <a:chExt cx="263770" cy="263770"/>
          </a:xfrm>
          <a:solidFill>
            <a:schemeClr val="bg1">
              <a:lumMod val="75000"/>
            </a:schemeClr>
          </a:solidFill>
        </p:grpSpPr>
        <p:sp>
          <p:nvSpPr>
            <p:cNvPr id="73" name="Circle: Hollow 72">
              <a:extLst>
                <a:ext uri="{FF2B5EF4-FFF2-40B4-BE49-F238E27FC236}">
                  <a16:creationId xmlns:a16="http://schemas.microsoft.com/office/drawing/2014/main" id="{9518B57F-2E6A-DF5D-7478-C3EFFBDB4F7B}"/>
                </a:ext>
              </a:extLst>
            </p:cNvPr>
            <p:cNvSpPr/>
            <p:nvPr/>
          </p:nvSpPr>
          <p:spPr>
            <a:xfrm>
              <a:off x="1784839" y="5679831"/>
              <a:ext cx="263770" cy="263770"/>
            </a:xfrm>
            <a:prstGeom prst="donut">
              <a:avLst>
                <a:gd name="adj" fmla="val 7768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74" name="Multiplication Sign 73">
              <a:extLst>
                <a:ext uri="{FF2B5EF4-FFF2-40B4-BE49-F238E27FC236}">
                  <a16:creationId xmlns:a16="http://schemas.microsoft.com/office/drawing/2014/main" id="{97337F54-AA98-7FAA-9C79-2C5B25029D62}"/>
                </a:ext>
              </a:extLst>
            </p:cNvPr>
            <p:cNvSpPr/>
            <p:nvPr/>
          </p:nvSpPr>
          <p:spPr>
            <a:xfrm>
              <a:off x="1818165" y="5715000"/>
              <a:ext cx="192894" cy="192894"/>
            </a:xfrm>
            <a:prstGeom prst="mathMultiply">
              <a:avLst>
                <a:gd name="adj1" fmla="val 7321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5" name="Google Shape;1087;p79">
            <a:extLst>
              <a:ext uri="{FF2B5EF4-FFF2-40B4-BE49-F238E27FC236}">
                <a16:creationId xmlns:a16="http://schemas.microsoft.com/office/drawing/2014/main" id="{C9356365-5ED1-346D-14AA-67E965EA730B}"/>
              </a:ext>
            </a:extLst>
          </p:cNvPr>
          <p:cNvSpPr/>
          <p:nvPr/>
        </p:nvSpPr>
        <p:spPr>
          <a:xfrm>
            <a:off x="6719828" y="2299739"/>
            <a:ext cx="1329213" cy="2077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Lato"/>
                <a:cs typeface="Lato"/>
                <a:sym typeface="Lato"/>
              </a:rPr>
              <a:t>Description Text</a:t>
            </a:r>
            <a:endParaRPr sz="1200" b="1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  <a:ea typeface="Lato"/>
              <a:cs typeface="Lato"/>
              <a:sym typeface="Lato"/>
            </a:endParaRPr>
          </a:p>
        </p:txBody>
      </p:sp>
      <p:sp>
        <p:nvSpPr>
          <p:cNvPr id="76" name="Google Shape;1087;p79">
            <a:extLst>
              <a:ext uri="{FF2B5EF4-FFF2-40B4-BE49-F238E27FC236}">
                <a16:creationId xmlns:a16="http://schemas.microsoft.com/office/drawing/2014/main" id="{C9E09123-0C21-CBDF-691D-2FB822352906}"/>
              </a:ext>
            </a:extLst>
          </p:cNvPr>
          <p:cNvSpPr/>
          <p:nvPr/>
        </p:nvSpPr>
        <p:spPr>
          <a:xfrm>
            <a:off x="6719828" y="2863869"/>
            <a:ext cx="1329213" cy="2077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Lato"/>
                <a:cs typeface="Lato"/>
                <a:sym typeface="Lato"/>
              </a:rPr>
              <a:t>Description Text</a:t>
            </a:r>
            <a:endParaRPr sz="1200" b="1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  <a:ea typeface="Lato"/>
              <a:cs typeface="Lato"/>
              <a:sym typeface="Lato"/>
            </a:endParaRPr>
          </a:p>
        </p:txBody>
      </p:sp>
      <p:sp>
        <p:nvSpPr>
          <p:cNvPr id="77" name="Google Shape;1087;p79">
            <a:extLst>
              <a:ext uri="{FF2B5EF4-FFF2-40B4-BE49-F238E27FC236}">
                <a16:creationId xmlns:a16="http://schemas.microsoft.com/office/drawing/2014/main" id="{70581F2D-3759-5035-72E0-448ADC65A1F5}"/>
              </a:ext>
            </a:extLst>
          </p:cNvPr>
          <p:cNvSpPr/>
          <p:nvPr/>
        </p:nvSpPr>
        <p:spPr>
          <a:xfrm>
            <a:off x="6719828" y="3367254"/>
            <a:ext cx="1329213" cy="2077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Lato"/>
                <a:cs typeface="Lato"/>
                <a:sym typeface="Lato"/>
              </a:rPr>
              <a:t>Description Text</a:t>
            </a:r>
            <a:endParaRPr sz="1200" b="1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  <a:ea typeface="Lato"/>
              <a:cs typeface="Lato"/>
              <a:sym typeface="Lato"/>
            </a:endParaRPr>
          </a:p>
        </p:txBody>
      </p:sp>
      <p:sp>
        <p:nvSpPr>
          <p:cNvPr id="78" name="Google Shape;1087;p79">
            <a:extLst>
              <a:ext uri="{FF2B5EF4-FFF2-40B4-BE49-F238E27FC236}">
                <a16:creationId xmlns:a16="http://schemas.microsoft.com/office/drawing/2014/main" id="{FB2939C1-EFA5-2E7F-4EEF-37DC1B8187F3}"/>
              </a:ext>
            </a:extLst>
          </p:cNvPr>
          <p:cNvSpPr/>
          <p:nvPr/>
        </p:nvSpPr>
        <p:spPr>
          <a:xfrm>
            <a:off x="6719828" y="3841337"/>
            <a:ext cx="1329213" cy="2077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Lato"/>
                <a:cs typeface="Lato"/>
                <a:sym typeface="Lato"/>
              </a:rPr>
              <a:t>Description Text</a:t>
            </a:r>
            <a:endParaRPr sz="1200" b="1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  <a:ea typeface="Lato"/>
              <a:cs typeface="Lato"/>
              <a:sym typeface="Lato"/>
            </a:endParaRPr>
          </a:p>
        </p:txBody>
      </p:sp>
      <p:sp>
        <p:nvSpPr>
          <p:cNvPr id="79" name="Google Shape;1087;p79">
            <a:extLst>
              <a:ext uri="{FF2B5EF4-FFF2-40B4-BE49-F238E27FC236}">
                <a16:creationId xmlns:a16="http://schemas.microsoft.com/office/drawing/2014/main" id="{0A49DB4A-EC0D-1E6E-5606-8B02A1387A11}"/>
              </a:ext>
            </a:extLst>
          </p:cNvPr>
          <p:cNvSpPr/>
          <p:nvPr/>
        </p:nvSpPr>
        <p:spPr>
          <a:xfrm>
            <a:off x="6719828" y="4363893"/>
            <a:ext cx="1329213" cy="2077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Lato"/>
                <a:cs typeface="Lato"/>
                <a:sym typeface="Lato"/>
              </a:rPr>
              <a:t>Description Text</a:t>
            </a:r>
            <a:endParaRPr sz="1200" b="1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  <a:ea typeface="Lato"/>
              <a:cs typeface="Lato"/>
              <a:sym typeface="Lato"/>
            </a:endParaRPr>
          </a:p>
        </p:txBody>
      </p:sp>
      <p:sp>
        <p:nvSpPr>
          <p:cNvPr id="80" name="Google Shape;1087;p79">
            <a:extLst>
              <a:ext uri="{FF2B5EF4-FFF2-40B4-BE49-F238E27FC236}">
                <a16:creationId xmlns:a16="http://schemas.microsoft.com/office/drawing/2014/main" id="{B4735DB0-7C1C-F102-0807-0DE11596EB9D}"/>
              </a:ext>
            </a:extLst>
          </p:cNvPr>
          <p:cNvSpPr/>
          <p:nvPr/>
        </p:nvSpPr>
        <p:spPr>
          <a:xfrm>
            <a:off x="6719828" y="4801079"/>
            <a:ext cx="1329213" cy="2077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b="1" dirty="0">
                <a:solidFill>
                  <a:schemeClr val="bg1">
                    <a:lumMod val="75000"/>
                  </a:schemeClr>
                </a:solidFill>
                <a:latin typeface="+mj-lt"/>
                <a:ea typeface="Lato"/>
                <a:cs typeface="Lato"/>
                <a:sym typeface="Lato"/>
              </a:rPr>
              <a:t>Description Text</a:t>
            </a:r>
            <a:endParaRPr sz="1200" b="1" dirty="0">
              <a:solidFill>
                <a:schemeClr val="bg1">
                  <a:lumMod val="75000"/>
                </a:schemeClr>
              </a:solidFill>
              <a:latin typeface="+mj-lt"/>
              <a:ea typeface="Lato"/>
              <a:cs typeface="Lato"/>
              <a:sym typeface="Lato"/>
            </a:endParaRPr>
          </a:p>
        </p:txBody>
      </p:sp>
    </p:spTree>
    <p:extLst>
      <p:ext uri="{BB962C8B-B14F-4D97-AF65-F5344CB8AC3E}">
        <p14:creationId xmlns:p14="http://schemas.microsoft.com/office/powerpoint/2010/main" val="391578141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0E086E3F-25D7-915D-1087-517D2D73FEE1}"/>
              </a:ext>
            </a:extLst>
          </p:cNvPr>
          <p:cNvSpPr/>
          <p:nvPr/>
        </p:nvSpPr>
        <p:spPr>
          <a:xfrm>
            <a:off x="1535502" y="1604513"/>
            <a:ext cx="2226437" cy="49170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D6A1C1E9-C288-B275-4181-0D0DDE227EFA}"/>
              </a:ext>
            </a:extLst>
          </p:cNvPr>
          <p:cNvSpPr/>
          <p:nvPr/>
        </p:nvSpPr>
        <p:spPr>
          <a:xfrm>
            <a:off x="3841356" y="1604513"/>
            <a:ext cx="2226437" cy="49170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DC167B3B-E4A8-FAF6-5627-C9BE5E37CAFD}"/>
              </a:ext>
            </a:extLst>
          </p:cNvPr>
          <p:cNvSpPr/>
          <p:nvPr/>
        </p:nvSpPr>
        <p:spPr>
          <a:xfrm>
            <a:off x="6147211" y="1604513"/>
            <a:ext cx="2226437" cy="49170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2D1B1D7-0B57-9394-AA7E-5C85F3F53051}"/>
              </a:ext>
            </a:extLst>
          </p:cNvPr>
          <p:cNvSpPr/>
          <p:nvPr/>
        </p:nvSpPr>
        <p:spPr>
          <a:xfrm>
            <a:off x="8453065" y="1604513"/>
            <a:ext cx="2226437" cy="491706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EE07687A-0668-E85D-8838-14B5B4F55443}"/>
              </a:ext>
            </a:extLst>
          </p:cNvPr>
          <p:cNvCxnSpPr>
            <a:cxnSpLocks/>
          </p:cNvCxnSpPr>
          <p:nvPr/>
        </p:nvCxnSpPr>
        <p:spPr>
          <a:xfrm>
            <a:off x="1535502" y="2708694"/>
            <a:ext cx="9144000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5E7FB3A4-B605-3E33-D819-4C77E27A7407}"/>
              </a:ext>
            </a:extLst>
          </p:cNvPr>
          <p:cNvCxnSpPr>
            <a:cxnSpLocks/>
          </p:cNvCxnSpPr>
          <p:nvPr/>
        </p:nvCxnSpPr>
        <p:spPr>
          <a:xfrm>
            <a:off x="1535500" y="3200400"/>
            <a:ext cx="9144002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E792832B-20BF-B1D5-CAB4-13BF3D667C6C}"/>
              </a:ext>
            </a:extLst>
          </p:cNvPr>
          <p:cNvCxnSpPr>
            <a:cxnSpLocks/>
          </p:cNvCxnSpPr>
          <p:nvPr/>
        </p:nvCxnSpPr>
        <p:spPr>
          <a:xfrm>
            <a:off x="1535499" y="3692106"/>
            <a:ext cx="9144003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B08890A5-DDB5-D815-57CB-CF4216208C69}"/>
              </a:ext>
            </a:extLst>
          </p:cNvPr>
          <p:cNvCxnSpPr>
            <a:cxnSpLocks/>
          </p:cNvCxnSpPr>
          <p:nvPr/>
        </p:nvCxnSpPr>
        <p:spPr>
          <a:xfrm>
            <a:off x="1535499" y="4183811"/>
            <a:ext cx="9144003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A9B493B8-11CB-3090-EFC3-3DFD2006BD71}"/>
              </a:ext>
            </a:extLst>
          </p:cNvPr>
          <p:cNvCxnSpPr>
            <a:cxnSpLocks/>
          </p:cNvCxnSpPr>
          <p:nvPr/>
        </p:nvCxnSpPr>
        <p:spPr>
          <a:xfrm>
            <a:off x="1535498" y="4675516"/>
            <a:ext cx="9144004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2818104E-911A-CB87-94FA-43082C2425A9}"/>
              </a:ext>
            </a:extLst>
          </p:cNvPr>
          <p:cNvCxnSpPr>
            <a:cxnSpLocks/>
          </p:cNvCxnSpPr>
          <p:nvPr/>
        </p:nvCxnSpPr>
        <p:spPr>
          <a:xfrm>
            <a:off x="1535497" y="5167221"/>
            <a:ext cx="9144005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8CC49FA5-C275-8423-0DBA-6E208B23EA55}"/>
              </a:ext>
            </a:extLst>
          </p:cNvPr>
          <p:cNvSpPr txBox="1"/>
          <p:nvPr/>
        </p:nvSpPr>
        <p:spPr>
          <a:xfrm>
            <a:off x="3033262" y="569522"/>
            <a:ext cx="6141379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3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Table Infographic</a:t>
            </a:r>
          </a:p>
        </p:txBody>
      </p:sp>
      <p:sp>
        <p:nvSpPr>
          <p:cNvPr id="13" name="Google Shape;531;p53">
            <a:extLst>
              <a:ext uri="{FF2B5EF4-FFF2-40B4-BE49-F238E27FC236}">
                <a16:creationId xmlns:a16="http://schemas.microsoft.com/office/drawing/2014/main" id="{B45826B5-CF55-4CA8-F25E-1404A8C1FFDA}"/>
              </a:ext>
            </a:extLst>
          </p:cNvPr>
          <p:cNvSpPr/>
          <p:nvPr/>
        </p:nvSpPr>
        <p:spPr>
          <a:xfrm>
            <a:off x="2550184" y="2317734"/>
            <a:ext cx="169448" cy="169444"/>
          </a:xfrm>
          <a:custGeom>
            <a:avLst/>
            <a:gdLst/>
            <a:ahLst/>
            <a:cxnLst/>
            <a:rect l="l" t="t" r="r" b="b"/>
            <a:pathLst>
              <a:path w="602" h="602" extrusionOk="0">
                <a:moveTo>
                  <a:pt x="297" y="601"/>
                </a:moveTo>
                <a:lnTo>
                  <a:pt x="297" y="601"/>
                </a:lnTo>
                <a:cubicBezTo>
                  <a:pt x="135" y="601"/>
                  <a:pt x="0" y="467"/>
                  <a:pt x="0" y="297"/>
                </a:cubicBezTo>
                <a:cubicBezTo>
                  <a:pt x="0" y="135"/>
                  <a:pt x="135" y="0"/>
                  <a:pt x="297" y="0"/>
                </a:cubicBezTo>
                <a:cubicBezTo>
                  <a:pt x="467" y="0"/>
                  <a:pt x="601" y="135"/>
                  <a:pt x="601" y="297"/>
                </a:cubicBezTo>
                <a:cubicBezTo>
                  <a:pt x="601" y="467"/>
                  <a:pt x="467" y="601"/>
                  <a:pt x="297" y="601"/>
                </a:cubicBezTo>
                <a:close/>
                <a:moveTo>
                  <a:pt x="297" y="57"/>
                </a:moveTo>
                <a:lnTo>
                  <a:pt x="297" y="57"/>
                </a:lnTo>
                <a:cubicBezTo>
                  <a:pt x="163" y="57"/>
                  <a:pt x="57" y="163"/>
                  <a:pt x="57" y="297"/>
                </a:cubicBezTo>
                <a:cubicBezTo>
                  <a:pt x="57" y="431"/>
                  <a:pt x="163" y="544"/>
                  <a:pt x="297" y="544"/>
                </a:cubicBezTo>
                <a:cubicBezTo>
                  <a:pt x="431" y="544"/>
                  <a:pt x="544" y="431"/>
                  <a:pt x="544" y="297"/>
                </a:cubicBezTo>
                <a:cubicBezTo>
                  <a:pt x="544" y="163"/>
                  <a:pt x="431" y="57"/>
                  <a:pt x="297" y="57"/>
                </a:cubicBezTo>
                <a:close/>
                <a:moveTo>
                  <a:pt x="431" y="241"/>
                </a:moveTo>
                <a:lnTo>
                  <a:pt x="431" y="241"/>
                </a:lnTo>
                <a:cubicBezTo>
                  <a:pt x="283" y="396"/>
                  <a:pt x="283" y="396"/>
                  <a:pt x="283" y="396"/>
                </a:cubicBezTo>
                <a:cubicBezTo>
                  <a:pt x="276" y="403"/>
                  <a:pt x="269" y="403"/>
                  <a:pt x="262" y="403"/>
                </a:cubicBezTo>
                <a:cubicBezTo>
                  <a:pt x="255" y="403"/>
                  <a:pt x="248" y="403"/>
                  <a:pt x="240" y="396"/>
                </a:cubicBezTo>
                <a:cubicBezTo>
                  <a:pt x="156" y="311"/>
                  <a:pt x="156" y="311"/>
                  <a:pt x="156" y="311"/>
                </a:cubicBezTo>
                <a:cubicBezTo>
                  <a:pt x="149" y="304"/>
                  <a:pt x="149" y="297"/>
                  <a:pt x="149" y="290"/>
                </a:cubicBezTo>
                <a:cubicBezTo>
                  <a:pt x="149" y="276"/>
                  <a:pt x="163" y="262"/>
                  <a:pt x="177" y="262"/>
                </a:cubicBezTo>
                <a:cubicBezTo>
                  <a:pt x="184" y="262"/>
                  <a:pt x="191" y="262"/>
                  <a:pt x="198" y="269"/>
                </a:cubicBezTo>
                <a:cubicBezTo>
                  <a:pt x="262" y="333"/>
                  <a:pt x="262" y="333"/>
                  <a:pt x="262" y="333"/>
                </a:cubicBezTo>
                <a:cubicBezTo>
                  <a:pt x="396" y="205"/>
                  <a:pt x="396" y="205"/>
                  <a:pt x="396" y="205"/>
                </a:cubicBezTo>
                <a:cubicBezTo>
                  <a:pt x="396" y="198"/>
                  <a:pt x="403" y="198"/>
                  <a:pt x="410" y="198"/>
                </a:cubicBezTo>
                <a:cubicBezTo>
                  <a:pt x="431" y="198"/>
                  <a:pt x="438" y="205"/>
                  <a:pt x="438" y="226"/>
                </a:cubicBezTo>
                <a:cubicBezTo>
                  <a:pt x="438" y="234"/>
                  <a:pt x="438" y="241"/>
                  <a:pt x="431" y="241"/>
                </a:cubicBezTo>
                <a:close/>
                <a:moveTo>
                  <a:pt x="431" y="198"/>
                </a:moveTo>
                <a:lnTo>
                  <a:pt x="431" y="198"/>
                </a:lnTo>
                <a:close/>
                <a:moveTo>
                  <a:pt x="198" y="431"/>
                </a:moveTo>
                <a:lnTo>
                  <a:pt x="198" y="431"/>
                </a:lnTo>
                <a:close/>
                <a:moveTo>
                  <a:pt x="403" y="431"/>
                </a:moveTo>
                <a:lnTo>
                  <a:pt x="403" y="431"/>
                </a:lnTo>
                <a:close/>
                <a:moveTo>
                  <a:pt x="431" y="403"/>
                </a:moveTo>
                <a:lnTo>
                  <a:pt x="431" y="403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100">
              <a:solidFill>
                <a:srgbClr val="7F7F7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" name="Google Shape;531;p53">
            <a:extLst>
              <a:ext uri="{FF2B5EF4-FFF2-40B4-BE49-F238E27FC236}">
                <a16:creationId xmlns:a16="http://schemas.microsoft.com/office/drawing/2014/main" id="{356E272E-853E-6060-2DDC-442FB362468C}"/>
              </a:ext>
            </a:extLst>
          </p:cNvPr>
          <p:cNvSpPr/>
          <p:nvPr/>
        </p:nvSpPr>
        <p:spPr>
          <a:xfrm>
            <a:off x="2550184" y="2881864"/>
            <a:ext cx="169448" cy="169444"/>
          </a:xfrm>
          <a:custGeom>
            <a:avLst/>
            <a:gdLst/>
            <a:ahLst/>
            <a:cxnLst/>
            <a:rect l="l" t="t" r="r" b="b"/>
            <a:pathLst>
              <a:path w="602" h="602" extrusionOk="0">
                <a:moveTo>
                  <a:pt x="297" y="601"/>
                </a:moveTo>
                <a:lnTo>
                  <a:pt x="297" y="601"/>
                </a:lnTo>
                <a:cubicBezTo>
                  <a:pt x="135" y="601"/>
                  <a:pt x="0" y="467"/>
                  <a:pt x="0" y="297"/>
                </a:cubicBezTo>
                <a:cubicBezTo>
                  <a:pt x="0" y="135"/>
                  <a:pt x="135" y="0"/>
                  <a:pt x="297" y="0"/>
                </a:cubicBezTo>
                <a:cubicBezTo>
                  <a:pt x="467" y="0"/>
                  <a:pt x="601" y="135"/>
                  <a:pt x="601" y="297"/>
                </a:cubicBezTo>
                <a:cubicBezTo>
                  <a:pt x="601" y="467"/>
                  <a:pt x="467" y="601"/>
                  <a:pt x="297" y="601"/>
                </a:cubicBezTo>
                <a:close/>
                <a:moveTo>
                  <a:pt x="297" y="57"/>
                </a:moveTo>
                <a:lnTo>
                  <a:pt x="297" y="57"/>
                </a:lnTo>
                <a:cubicBezTo>
                  <a:pt x="163" y="57"/>
                  <a:pt x="57" y="163"/>
                  <a:pt x="57" y="297"/>
                </a:cubicBezTo>
                <a:cubicBezTo>
                  <a:pt x="57" y="431"/>
                  <a:pt x="163" y="544"/>
                  <a:pt x="297" y="544"/>
                </a:cubicBezTo>
                <a:cubicBezTo>
                  <a:pt x="431" y="544"/>
                  <a:pt x="544" y="431"/>
                  <a:pt x="544" y="297"/>
                </a:cubicBezTo>
                <a:cubicBezTo>
                  <a:pt x="544" y="163"/>
                  <a:pt x="431" y="57"/>
                  <a:pt x="297" y="57"/>
                </a:cubicBezTo>
                <a:close/>
                <a:moveTo>
                  <a:pt x="431" y="241"/>
                </a:moveTo>
                <a:lnTo>
                  <a:pt x="431" y="241"/>
                </a:lnTo>
                <a:cubicBezTo>
                  <a:pt x="283" y="396"/>
                  <a:pt x="283" y="396"/>
                  <a:pt x="283" y="396"/>
                </a:cubicBezTo>
                <a:cubicBezTo>
                  <a:pt x="276" y="403"/>
                  <a:pt x="269" y="403"/>
                  <a:pt x="262" y="403"/>
                </a:cubicBezTo>
                <a:cubicBezTo>
                  <a:pt x="255" y="403"/>
                  <a:pt x="248" y="403"/>
                  <a:pt x="240" y="396"/>
                </a:cubicBezTo>
                <a:cubicBezTo>
                  <a:pt x="156" y="311"/>
                  <a:pt x="156" y="311"/>
                  <a:pt x="156" y="311"/>
                </a:cubicBezTo>
                <a:cubicBezTo>
                  <a:pt x="149" y="304"/>
                  <a:pt x="149" y="297"/>
                  <a:pt x="149" y="290"/>
                </a:cubicBezTo>
                <a:cubicBezTo>
                  <a:pt x="149" y="276"/>
                  <a:pt x="163" y="262"/>
                  <a:pt x="177" y="262"/>
                </a:cubicBezTo>
                <a:cubicBezTo>
                  <a:pt x="184" y="262"/>
                  <a:pt x="191" y="262"/>
                  <a:pt x="198" y="269"/>
                </a:cubicBezTo>
                <a:cubicBezTo>
                  <a:pt x="262" y="333"/>
                  <a:pt x="262" y="333"/>
                  <a:pt x="262" y="333"/>
                </a:cubicBezTo>
                <a:cubicBezTo>
                  <a:pt x="396" y="205"/>
                  <a:pt x="396" y="205"/>
                  <a:pt x="396" y="205"/>
                </a:cubicBezTo>
                <a:cubicBezTo>
                  <a:pt x="396" y="198"/>
                  <a:pt x="403" y="198"/>
                  <a:pt x="410" y="198"/>
                </a:cubicBezTo>
                <a:cubicBezTo>
                  <a:pt x="431" y="198"/>
                  <a:pt x="438" y="205"/>
                  <a:pt x="438" y="226"/>
                </a:cubicBezTo>
                <a:cubicBezTo>
                  <a:pt x="438" y="234"/>
                  <a:pt x="438" y="241"/>
                  <a:pt x="431" y="241"/>
                </a:cubicBezTo>
                <a:close/>
                <a:moveTo>
                  <a:pt x="431" y="198"/>
                </a:moveTo>
                <a:lnTo>
                  <a:pt x="431" y="198"/>
                </a:lnTo>
                <a:close/>
                <a:moveTo>
                  <a:pt x="198" y="431"/>
                </a:moveTo>
                <a:lnTo>
                  <a:pt x="198" y="431"/>
                </a:lnTo>
                <a:close/>
                <a:moveTo>
                  <a:pt x="403" y="431"/>
                </a:moveTo>
                <a:lnTo>
                  <a:pt x="403" y="431"/>
                </a:lnTo>
                <a:close/>
                <a:moveTo>
                  <a:pt x="431" y="403"/>
                </a:moveTo>
                <a:lnTo>
                  <a:pt x="431" y="403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100">
              <a:solidFill>
                <a:srgbClr val="7F7F7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" name="Google Shape;531;p53">
            <a:extLst>
              <a:ext uri="{FF2B5EF4-FFF2-40B4-BE49-F238E27FC236}">
                <a16:creationId xmlns:a16="http://schemas.microsoft.com/office/drawing/2014/main" id="{23A02E58-5C86-AF2E-0355-2217D97825FD}"/>
              </a:ext>
            </a:extLst>
          </p:cNvPr>
          <p:cNvSpPr/>
          <p:nvPr/>
        </p:nvSpPr>
        <p:spPr>
          <a:xfrm>
            <a:off x="2550184" y="3385249"/>
            <a:ext cx="169448" cy="169444"/>
          </a:xfrm>
          <a:custGeom>
            <a:avLst/>
            <a:gdLst/>
            <a:ahLst/>
            <a:cxnLst/>
            <a:rect l="l" t="t" r="r" b="b"/>
            <a:pathLst>
              <a:path w="602" h="602" extrusionOk="0">
                <a:moveTo>
                  <a:pt x="297" y="601"/>
                </a:moveTo>
                <a:lnTo>
                  <a:pt x="297" y="601"/>
                </a:lnTo>
                <a:cubicBezTo>
                  <a:pt x="135" y="601"/>
                  <a:pt x="0" y="467"/>
                  <a:pt x="0" y="297"/>
                </a:cubicBezTo>
                <a:cubicBezTo>
                  <a:pt x="0" y="135"/>
                  <a:pt x="135" y="0"/>
                  <a:pt x="297" y="0"/>
                </a:cubicBezTo>
                <a:cubicBezTo>
                  <a:pt x="467" y="0"/>
                  <a:pt x="601" y="135"/>
                  <a:pt x="601" y="297"/>
                </a:cubicBezTo>
                <a:cubicBezTo>
                  <a:pt x="601" y="467"/>
                  <a:pt x="467" y="601"/>
                  <a:pt x="297" y="601"/>
                </a:cubicBezTo>
                <a:close/>
                <a:moveTo>
                  <a:pt x="297" y="57"/>
                </a:moveTo>
                <a:lnTo>
                  <a:pt x="297" y="57"/>
                </a:lnTo>
                <a:cubicBezTo>
                  <a:pt x="163" y="57"/>
                  <a:pt x="57" y="163"/>
                  <a:pt x="57" y="297"/>
                </a:cubicBezTo>
                <a:cubicBezTo>
                  <a:pt x="57" y="431"/>
                  <a:pt x="163" y="544"/>
                  <a:pt x="297" y="544"/>
                </a:cubicBezTo>
                <a:cubicBezTo>
                  <a:pt x="431" y="544"/>
                  <a:pt x="544" y="431"/>
                  <a:pt x="544" y="297"/>
                </a:cubicBezTo>
                <a:cubicBezTo>
                  <a:pt x="544" y="163"/>
                  <a:pt x="431" y="57"/>
                  <a:pt x="297" y="57"/>
                </a:cubicBezTo>
                <a:close/>
                <a:moveTo>
                  <a:pt x="431" y="241"/>
                </a:moveTo>
                <a:lnTo>
                  <a:pt x="431" y="241"/>
                </a:lnTo>
                <a:cubicBezTo>
                  <a:pt x="283" y="396"/>
                  <a:pt x="283" y="396"/>
                  <a:pt x="283" y="396"/>
                </a:cubicBezTo>
                <a:cubicBezTo>
                  <a:pt x="276" y="403"/>
                  <a:pt x="269" y="403"/>
                  <a:pt x="262" y="403"/>
                </a:cubicBezTo>
                <a:cubicBezTo>
                  <a:pt x="255" y="403"/>
                  <a:pt x="248" y="403"/>
                  <a:pt x="240" y="396"/>
                </a:cubicBezTo>
                <a:cubicBezTo>
                  <a:pt x="156" y="311"/>
                  <a:pt x="156" y="311"/>
                  <a:pt x="156" y="311"/>
                </a:cubicBezTo>
                <a:cubicBezTo>
                  <a:pt x="149" y="304"/>
                  <a:pt x="149" y="297"/>
                  <a:pt x="149" y="290"/>
                </a:cubicBezTo>
                <a:cubicBezTo>
                  <a:pt x="149" y="276"/>
                  <a:pt x="163" y="262"/>
                  <a:pt x="177" y="262"/>
                </a:cubicBezTo>
                <a:cubicBezTo>
                  <a:pt x="184" y="262"/>
                  <a:pt x="191" y="262"/>
                  <a:pt x="198" y="269"/>
                </a:cubicBezTo>
                <a:cubicBezTo>
                  <a:pt x="262" y="333"/>
                  <a:pt x="262" y="333"/>
                  <a:pt x="262" y="333"/>
                </a:cubicBezTo>
                <a:cubicBezTo>
                  <a:pt x="396" y="205"/>
                  <a:pt x="396" y="205"/>
                  <a:pt x="396" y="205"/>
                </a:cubicBezTo>
                <a:cubicBezTo>
                  <a:pt x="396" y="198"/>
                  <a:pt x="403" y="198"/>
                  <a:pt x="410" y="198"/>
                </a:cubicBezTo>
                <a:cubicBezTo>
                  <a:pt x="431" y="198"/>
                  <a:pt x="438" y="205"/>
                  <a:pt x="438" y="226"/>
                </a:cubicBezTo>
                <a:cubicBezTo>
                  <a:pt x="438" y="234"/>
                  <a:pt x="438" y="241"/>
                  <a:pt x="431" y="241"/>
                </a:cubicBezTo>
                <a:close/>
                <a:moveTo>
                  <a:pt x="431" y="198"/>
                </a:moveTo>
                <a:lnTo>
                  <a:pt x="431" y="198"/>
                </a:lnTo>
                <a:close/>
                <a:moveTo>
                  <a:pt x="198" y="431"/>
                </a:moveTo>
                <a:lnTo>
                  <a:pt x="198" y="431"/>
                </a:lnTo>
                <a:close/>
                <a:moveTo>
                  <a:pt x="403" y="431"/>
                </a:moveTo>
                <a:lnTo>
                  <a:pt x="403" y="431"/>
                </a:lnTo>
                <a:close/>
                <a:moveTo>
                  <a:pt x="431" y="403"/>
                </a:moveTo>
                <a:lnTo>
                  <a:pt x="431" y="403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100">
              <a:solidFill>
                <a:srgbClr val="7F7F7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9D53B9CE-F965-B514-8682-5C12D0A03590}"/>
              </a:ext>
            </a:extLst>
          </p:cNvPr>
          <p:cNvGrpSpPr/>
          <p:nvPr/>
        </p:nvGrpSpPr>
        <p:grpSpPr>
          <a:xfrm>
            <a:off x="2550184" y="3865269"/>
            <a:ext cx="169448" cy="169448"/>
            <a:chOff x="1784839" y="5679831"/>
            <a:chExt cx="263770" cy="263770"/>
          </a:xfrm>
          <a:solidFill>
            <a:schemeClr val="bg1">
              <a:lumMod val="75000"/>
            </a:schemeClr>
          </a:solidFill>
        </p:grpSpPr>
        <p:sp>
          <p:nvSpPr>
            <p:cNvPr id="20" name="Circle: Hollow 19">
              <a:extLst>
                <a:ext uri="{FF2B5EF4-FFF2-40B4-BE49-F238E27FC236}">
                  <a16:creationId xmlns:a16="http://schemas.microsoft.com/office/drawing/2014/main" id="{8E0FA48E-FA7E-09DB-3437-29504DC80AE9}"/>
                </a:ext>
              </a:extLst>
            </p:cNvPr>
            <p:cNvSpPr/>
            <p:nvPr/>
          </p:nvSpPr>
          <p:spPr>
            <a:xfrm>
              <a:off x="1784839" y="5679831"/>
              <a:ext cx="263770" cy="263770"/>
            </a:xfrm>
            <a:prstGeom prst="donut">
              <a:avLst>
                <a:gd name="adj" fmla="val 7768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21" name="Multiplication Sign 20">
              <a:extLst>
                <a:ext uri="{FF2B5EF4-FFF2-40B4-BE49-F238E27FC236}">
                  <a16:creationId xmlns:a16="http://schemas.microsoft.com/office/drawing/2014/main" id="{57D437AD-1437-FD99-41CA-83C64A3BFDCA}"/>
                </a:ext>
              </a:extLst>
            </p:cNvPr>
            <p:cNvSpPr/>
            <p:nvPr/>
          </p:nvSpPr>
          <p:spPr>
            <a:xfrm>
              <a:off x="1818165" y="5715000"/>
              <a:ext cx="192894" cy="192894"/>
            </a:xfrm>
            <a:prstGeom prst="mathMultiply">
              <a:avLst>
                <a:gd name="adj1" fmla="val 7321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4745EDDD-82C9-9F6D-612D-698D6B61C60F}"/>
              </a:ext>
            </a:extLst>
          </p:cNvPr>
          <p:cNvGrpSpPr/>
          <p:nvPr/>
        </p:nvGrpSpPr>
        <p:grpSpPr>
          <a:xfrm>
            <a:off x="2550184" y="4382746"/>
            <a:ext cx="169448" cy="169448"/>
            <a:chOff x="1784839" y="5679831"/>
            <a:chExt cx="263770" cy="263770"/>
          </a:xfrm>
          <a:solidFill>
            <a:schemeClr val="bg1">
              <a:lumMod val="75000"/>
            </a:schemeClr>
          </a:solidFill>
        </p:grpSpPr>
        <p:sp>
          <p:nvSpPr>
            <p:cNvPr id="24" name="Circle: Hollow 23">
              <a:extLst>
                <a:ext uri="{FF2B5EF4-FFF2-40B4-BE49-F238E27FC236}">
                  <a16:creationId xmlns:a16="http://schemas.microsoft.com/office/drawing/2014/main" id="{AD4EC673-65E5-59D6-5788-D058AF53213A}"/>
                </a:ext>
              </a:extLst>
            </p:cNvPr>
            <p:cNvSpPr/>
            <p:nvPr/>
          </p:nvSpPr>
          <p:spPr>
            <a:xfrm>
              <a:off x="1784839" y="5679831"/>
              <a:ext cx="263770" cy="263770"/>
            </a:xfrm>
            <a:prstGeom prst="donut">
              <a:avLst>
                <a:gd name="adj" fmla="val 7768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25" name="Multiplication Sign 24">
              <a:extLst>
                <a:ext uri="{FF2B5EF4-FFF2-40B4-BE49-F238E27FC236}">
                  <a16:creationId xmlns:a16="http://schemas.microsoft.com/office/drawing/2014/main" id="{BA327DAE-388B-A6D3-F2AF-81BD3256A097}"/>
                </a:ext>
              </a:extLst>
            </p:cNvPr>
            <p:cNvSpPr/>
            <p:nvPr/>
          </p:nvSpPr>
          <p:spPr>
            <a:xfrm>
              <a:off x="1818165" y="5715000"/>
              <a:ext cx="192894" cy="192894"/>
            </a:xfrm>
            <a:prstGeom prst="mathMultiply">
              <a:avLst>
                <a:gd name="adj1" fmla="val 7321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2604CCDF-53C2-F53E-0274-53D992EC48CB}"/>
              </a:ext>
            </a:extLst>
          </p:cNvPr>
          <p:cNvGrpSpPr/>
          <p:nvPr/>
        </p:nvGrpSpPr>
        <p:grpSpPr>
          <a:xfrm>
            <a:off x="2550184" y="4820843"/>
            <a:ext cx="169448" cy="169448"/>
            <a:chOff x="1784839" y="5679831"/>
            <a:chExt cx="263770" cy="263770"/>
          </a:xfrm>
          <a:solidFill>
            <a:schemeClr val="bg1">
              <a:lumMod val="75000"/>
            </a:schemeClr>
          </a:solidFill>
        </p:grpSpPr>
        <p:sp>
          <p:nvSpPr>
            <p:cNvPr id="28" name="Circle: Hollow 27">
              <a:extLst>
                <a:ext uri="{FF2B5EF4-FFF2-40B4-BE49-F238E27FC236}">
                  <a16:creationId xmlns:a16="http://schemas.microsoft.com/office/drawing/2014/main" id="{EA818757-3F68-BF5A-EDF3-05C96F453E3C}"/>
                </a:ext>
              </a:extLst>
            </p:cNvPr>
            <p:cNvSpPr/>
            <p:nvPr/>
          </p:nvSpPr>
          <p:spPr>
            <a:xfrm>
              <a:off x="1784839" y="5679831"/>
              <a:ext cx="263770" cy="263770"/>
            </a:xfrm>
            <a:prstGeom prst="donut">
              <a:avLst>
                <a:gd name="adj" fmla="val 7768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29" name="Multiplication Sign 28">
              <a:extLst>
                <a:ext uri="{FF2B5EF4-FFF2-40B4-BE49-F238E27FC236}">
                  <a16:creationId xmlns:a16="http://schemas.microsoft.com/office/drawing/2014/main" id="{61CD2722-39A2-53F4-5DCF-E11F672E9223}"/>
                </a:ext>
              </a:extLst>
            </p:cNvPr>
            <p:cNvSpPr/>
            <p:nvPr/>
          </p:nvSpPr>
          <p:spPr>
            <a:xfrm>
              <a:off x="1818165" y="5715000"/>
              <a:ext cx="192894" cy="192894"/>
            </a:xfrm>
            <a:prstGeom prst="mathMultiply">
              <a:avLst>
                <a:gd name="adj1" fmla="val 7321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Rectangle: Rounded Corners 30">
            <a:extLst>
              <a:ext uri="{FF2B5EF4-FFF2-40B4-BE49-F238E27FC236}">
                <a16:creationId xmlns:a16="http://schemas.microsoft.com/office/drawing/2014/main" id="{A6F69FEF-74CE-D623-3F27-CE42129D1092}"/>
              </a:ext>
            </a:extLst>
          </p:cNvPr>
          <p:cNvSpPr/>
          <p:nvPr/>
        </p:nvSpPr>
        <p:spPr>
          <a:xfrm>
            <a:off x="2209343" y="5391537"/>
            <a:ext cx="878752" cy="300571"/>
          </a:xfrm>
          <a:prstGeom prst="roundRect">
            <a:avLst>
              <a:gd name="adj" fmla="val 17668"/>
            </a:avLst>
          </a:prstGeom>
          <a:solidFill>
            <a:schemeClr val="bg1">
              <a:lumMod val="75000"/>
            </a:schemeClr>
          </a:solidFill>
          <a:ln w="222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30000"/>
              </a:lnSpc>
            </a:pPr>
            <a:r>
              <a:rPr lang="en-US" sz="1100" b="1" dirty="0">
                <a:solidFill>
                  <a:schemeClr val="bg1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Buy</a:t>
            </a:r>
          </a:p>
        </p:txBody>
      </p:sp>
      <p:sp>
        <p:nvSpPr>
          <p:cNvPr id="32" name="Google Shape;531;p53">
            <a:extLst>
              <a:ext uri="{FF2B5EF4-FFF2-40B4-BE49-F238E27FC236}">
                <a16:creationId xmlns:a16="http://schemas.microsoft.com/office/drawing/2014/main" id="{E4E201D0-AFB7-5D07-FC69-00BDA19F6786}"/>
              </a:ext>
            </a:extLst>
          </p:cNvPr>
          <p:cNvSpPr/>
          <p:nvPr/>
        </p:nvSpPr>
        <p:spPr>
          <a:xfrm>
            <a:off x="4862665" y="2317734"/>
            <a:ext cx="169448" cy="169444"/>
          </a:xfrm>
          <a:custGeom>
            <a:avLst/>
            <a:gdLst/>
            <a:ahLst/>
            <a:cxnLst/>
            <a:rect l="l" t="t" r="r" b="b"/>
            <a:pathLst>
              <a:path w="602" h="602" extrusionOk="0">
                <a:moveTo>
                  <a:pt x="297" y="601"/>
                </a:moveTo>
                <a:lnTo>
                  <a:pt x="297" y="601"/>
                </a:lnTo>
                <a:cubicBezTo>
                  <a:pt x="135" y="601"/>
                  <a:pt x="0" y="467"/>
                  <a:pt x="0" y="297"/>
                </a:cubicBezTo>
                <a:cubicBezTo>
                  <a:pt x="0" y="135"/>
                  <a:pt x="135" y="0"/>
                  <a:pt x="297" y="0"/>
                </a:cubicBezTo>
                <a:cubicBezTo>
                  <a:pt x="467" y="0"/>
                  <a:pt x="601" y="135"/>
                  <a:pt x="601" y="297"/>
                </a:cubicBezTo>
                <a:cubicBezTo>
                  <a:pt x="601" y="467"/>
                  <a:pt x="467" y="601"/>
                  <a:pt x="297" y="601"/>
                </a:cubicBezTo>
                <a:close/>
                <a:moveTo>
                  <a:pt x="297" y="57"/>
                </a:moveTo>
                <a:lnTo>
                  <a:pt x="297" y="57"/>
                </a:lnTo>
                <a:cubicBezTo>
                  <a:pt x="163" y="57"/>
                  <a:pt x="57" y="163"/>
                  <a:pt x="57" y="297"/>
                </a:cubicBezTo>
                <a:cubicBezTo>
                  <a:pt x="57" y="431"/>
                  <a:pt x="163" y="544"/>
                  <a:pt x="297" y="544"/>
                </a:cubicBezTo>
                <a:cubicBezTo>
                  <a:pt x="431" y="544"/>
                  <a:pt x="544" y="431"/>
                  <a:pt x="544" y="297"/>
                </a:cubicBezTo>
                <a:cubicBezTo>
                  <a:pt x="544" y="163"/>
                  <a:pt x="431" y="57"/>
                  <a:pt x="297" y="57"/>
                </a:cubicBezTo>
                <a:close/>
                <a:moveTo>
                  <a:pt x="431" y="241"/>
                </a:moveTo>
                <a:lnTo>
                  <a:pt x="431" y="241"/>
                </a:lnTo>
                <a:cubicBezTo>
                  <a:pt x="283" y="396"/>
                  <a:pt x="283" y="396"/>
                  <a:pt x="283" y="396"/>
                </a:cubicBezTo>
                <a:cubicBezTo>
                  <a:pt x="276" y="403"/>
                  <a:pt x="269" y="403"/>
                  <a:pt x="262" y="403"/>
                </a:cubicBezTo>
                <a:cubicBezTo>
                  <a:pt x="255" y="403"/>
                  <a:pt x="248" y="403"/>
                  <a:pt x="240" y="396"/>
                </a:cubicBezTo>
                <a:cubicBezTo>
                  <a:pt x="156" y="311"/>
                  <a:pt x="156" y="311"/>
                  <a:pt x="156" y="311"/>
                </a:cubicBezTo>
                <a:cubicBezTo>
                  <a:pt x="149" y="304"/>
                  <a:pt x="149" y="297"/>
                  <a:pt x="149" y="290"/>
                </a:cubicBezTo>
                <a:cubicBezTo>
                  <a:pt x="149" y="276"/>
                  <a:pt x="163" y="262"/>
                  <a:pt x="177" y="262"/>
                </a:cubicBezTo>
                <a:cubicBezTo>
                  <a:pt x="184" y="262"/>
                  <a:pt x="191" y="262"/>
                  <a:pt x="198" y="269"/>
                </a:cubicBezTo>
                <a:cubicBezTo>
                  <a:pt x="262" y="333"/>
                  <a:pt x="262" y="333"/>
                  <a:pt x="262" y="333"/>
                </a:cubicBezTo>
                <a:cubicBezTo>
                  <a:pt x="396" y="205"/>
                  <a:pt x="396" y="205"/>
                  <a:pt x="396" y="205"/>
                </a:cubicBezTo>
                <a:cubicBezTo>
                  <a:pt x="396" y="198"/>
                  <a:pt x="403" y="198"/>
                  <a:pt x="410" y="198"/>
                </a:cubicBezTo>
                <a:cubicBezTo>
                  <a:pt x="431" y="198"/>
                  <a:pt x="438" y="205"/>
                  <a:pt x="438" y="226"/>
                </a:cubicBezTo>
                <a:cubicBezTo>
                  <a:pt x="438" y="234"/>
                  <a:pt x="438" y="241"/>
                  <a:pt x="431" y="241"/>
                </a:cubicBezTo>
                <a:close/>
                <a:moveTo>
                  <a:pt x="431" y="198"/>
                </a:moveTo>
                <a:lnTo>
                  <a:pt x="431" y="198"/>
                </a:lnTo>
                <a:close/>
                <a:moveTo>
                  <a:pt x="198" y="431"/>
                </a:moveTo>
                <a:lnTo>
                  <a:pt x="198" y="431"/>
                </a:lnTo>
                <a:close/>
                <a:moveTo>
                  <a:pt x="403" y="431"/>
                </a:moveTo>
                <a:lnTo>
                  <a:pt x="403" y="431"/>
                </a:lnTo>
                <a:close/>
                <a:moveTo>
                  <a:pt x="431" y="403"/>
                </a:moveTo>
                <a:lnTo>
                  <a:pt x="431" y="403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100">
              <a:solidFill>
                <a:srgbClr val="7F7F7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3" name="Google Shape;531;p53">
            <a:extLst>
              <a:ext uri="{FF2B5EF4-FFF2-40B4-BE49-F238E27FC236}">
                <a16:creationId xmlns:a16="http://schemas.microsoft.com/office/drawing/2014/main" id="{225E16E4-B1CC-2414-CFE2-B8B3CD9F88EE}"/>
              </a:ext>
            </a:extLst>
          </p:cNvPr>
          <p:cNvSpPr/>
          <p:nvPr/>
        </p:nvSpPr>
        <p:spPr>
          <a:xfrm>
            <a:off x="4862665" y="2881864"/>
            <a:ext cx="169448" cy="169444"/>
          </a:xfrm>
          <a:custGeom>
            <a:avLst/>
            <a:gdLst/>
            <a:ahLst/>
            <a:cxnLst/>
            <a:rect l="l" t="t" r="r" b="b"/>
            <a:pathLst>
              <a:path w="602" h="602" extrusionOk="0">
                <a:moveTo>
                  <a:pt x="297" y="601"/>
                </a:moveTo>
                <a:lnTo>
                  <a:pt x="297" y="601"/>
                </a:lnTo>
                <a:cubicBezTo>
                  <a:pt x="135" y="601"/>
                  <a:pt x="0" y="467"/>
                  <a:pt x="0" y="297"/>
                </a:cubicBezTo>
                <a:cubicBezTo>
                  <a:pt x="0" y="135"/>
                  <a:pt x="135" y="0"/>
                  <a:pt x="297" y="0"/>
                </a:cubicBezTo>
                <a:cubicBezTo>
                  <a:pt x="467" y="0"/>
                  <a:pt x="601" y="135"/>
                  <a:pt x="601" y="297"/>
                </a:cubicBezTo>
                <a:cubicBezTo>
                  <a:pt x="601" y="467"/>
                  <a:pt x="467" y="601"/>
                  <a:pt x="297" y="601"/>
                </a:cubicBezTo>
                <a:close/>
                <a:moveTo>
                  <a:pt x="297" y="57"/>
                </a:moveTo>
                <a:lnTo>
                  <a:pt x="297" y="57"/>
                </a:lnTo>
                <a:cubicBezTo>
                  <a:pt x="163" y="57"/>
                  <a:pt x="57" y="163"/>
                  <a:pt x="57" y="297"/>
                </a:cubicBezTo>
                <a:cubicBezTo>
                  <a:pt x="57" y="431"/>
                  <a:pt x="163" y="544"/>
                  <a:pt x="297" y="544"/>
                </a:cubicBezTo>
                <a:cubicBezTo>
                  <a:pt x="431" y="544"/>
                  <a:pt x="544" y="431"/>
                  <a:pt x="544" y="297"/>
                </a:cubicBezTo>
                <a:cubicBezTo>
                  <a:pt x="544" y="163"/>
                  <a:pt x="431" y="57"/>
                  <a:pt x="297" y="57"/>
                </a:cubicBezTo>
                <a:close/>
                <a:moveTo>
                  <a:pt x="431" y="241"/>
                </a:moveTo>
                <a:lnTo>
                  <a:pt x="431" y="241"/>
                </a:lnTo>
                <a:cubicBezTo>
                  <a:pt x="283" y="396"/>
                  <a:pt x="283" y="396"/>
                  <a:pt x="283" y="396"/>
                </a:cubicBezTo>
                <a:cubicBezTo>
                  <a:pt x="276" y="403"/>
                  <a:pt x="269" y="403"/>
                  <a:pt x="262" y="403"/>
                </a:cubicBezTo>
                <a:cubicBezTo>
                  <a:pt x="255" y="403"/>
                  <a:pt x="248" y="403"/>
                  <a:pt x="240" y="396"/>
                </a:cubicBezTo>
                <a:cubicBezTo>
                  <a:pt x="156" y="311"/>
                  <a:pt x="156" y="311"/>
                  <a:pt x="156" y="311"/>
                </a:cubicBezTo>
                <a:cubicBezTo>
                  <a:pt x="149" y="304"/>
                  <a:pt x="149" y="297"/>
                  <a:pt x="149" y="290"/>
                </a:cubicBezTo>
                <a:cubicBezTo>
                  <a:pt x="149" y="276"/>
                  <a:pt x="163" y="262"/>
                  <a:pt x="177" y="262"/>
                </a:cubicBezTo>
                <a:cubicBezTo>
                  <a:pt x="184" y="262"/>
                  <a:pt x="191" y="262"/>
                  <a:pt x="198" y="269"/>
                </a:cubicBezTo>
                <a:cubicBezTo>
                  <a:pt x="262" y="333"/>
                  <a:pt x="262" y="333"/>
                  <a:pt x="262" y="333"/>
                </a:cubicBezTo>
                <a:cubicBezTo>
                  <a:pt x="396" y="205"/>
                  <a:pt x="396" y="205"/>
                  <a:pt x="396" y="205"/>
                </a:cubicBezTo>
                <a:cubicBezTo>
                  <a:pt x="396" y="198"/>
                  <a:pt x="403" y="198"/>
                  <a:pt x="410" y="198"/>
                </a:cubicBezTo>
                <a:cubicBezTo>
                  <a:pt x="431" y="198"/>
                  <a:pt x="438" y="205"/>
                  <a:pt x="438" y="226"/>
                </a:cubicBezTo>
                <a:cubicBezTo>
                  <a:pt x="438" y="234"/>
                  <a:pt x="438" y="241"/>
                  <a:pt x="431" y="241"/>
                </a:cubicBezTo>
                <a:close/>
                <a:moveTo>
                  <a:pt x="431" y="198"/>
                </a:moveTo>
                <a:lnTo>
                  <a:pt x="431" y="198"/>
                </a:lnTo>
                <a:close/>
                <a:moveTo>
                  <a:pt x="198" y="431"/>
                </a:moveTo>
                <a:lnTo>
                  <a:pt x="198" y="431"/>
                </a:lnTo>
                <a:close/>
                <a:moveTo>
                  <a:pt x="403" y="431"/>
                </a:moveTo>
                <a:lnTo>
                  <a:pt x="403" y="431"/>
                </a:lnTo>
                <a:close/>
                <a:moveTo>
                  <a:pt x="431" y="403"/>
                </a:moveTo>
                <a:lnTo>
                  <a:pt x="431" y="403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100">
              <a:solidFill>
                <a:srgbClr val="7F7F7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4" name="Google Shape;531;p53">
            <a:extLst>
              <a:ext uri="{FF2B5EF4-FFF2-40B4-BE49-F238E27FC236}">
                <a16:creationId xmlns:a16="http://schemas.microsoft.com/office/drawing/2014/main" id="{995E5C30-AFDE-BE16-6D1C-B1E64F97640F}"/>
              </a:ext>
            </a:extLst>
          </p:cNvPr>
          <p:cNvSpPr/>
          <p:nvPr/>
        </p:nvSpPr>
        <p:spPr>
          <a:xfrm>
            <a:off x="4862665" y="3385249"/>
            <a:ext cx="169448" cy="169444"/>
          </a:xfrm>
          <a:custGeom>
            <a:avLst/>
            <a:gdLst/>
            <a:ahLst/>
            <a:cxnLst/>
            <a:rect l="l" t="t" r="r" b="b"/>
            <a:pathLst>
              <a:path w="602" h="602" extrusionOk="0">
                <a:moveTo>
                  <a:pt x="297" y="601"/>
                </a:moveTo>
                <a:lnTo>
                  <a:pt x="297" y="601"/>
                </a:lnTo>
                <a:cubicBezTo>
                  <a:pt x="135" y="601"/>
                  <a:pt x="0" y="467"/>
                  <a:pt x="0" y="297"/>
                </a:cubicBezTo>
                <a:cubicBezTo>
                  <a:pt x="0" y="135"/>
                  <a:pt x="135" y="0"/>
                  <a:pt x="297" y="0"/>
                </a:cubicBezTo>
                <a:cubicBezTo>
                  <a:pt x="467" y="0"/>
                  <a:pt x="601" y="135"/>
                  <a:pt x="601" y="297"/>
                </a:cubicBezTo>
                <a:cubicBezTo>
                  <a:pt x="601" y="467"/>
                  <a:pt x="467" y="601"/>
                  <a:pt x="297" y="601"/>
                </a:cubicBezTo>
                <a:close/>
                <a:moveTo>
                  <a:pt x="297" y="57"/>
                </a:moveTo>
                <a:lnTo>
                  <a:pt x="297" y="57"/>
                </a:lnTo>
                <a:cubicBezTo>
                  <a:pt x="163" y="57"/>
                  <a:pt x="57" y="163"/>
                  <a:pt x="57" y="297"/>
                </a:cubicBezTo>
                <a:cubicBezTo>
                  <a:pt x="57" y="431"/>
                  <a:pt x="163" y="544"/>
                  <a:pt x="297" y="544"/>
                </a:cubicBezTo>
                <a:cubicBezTo>
                  <a:pt x="431" y="544"/>
                  <a:pt x="544" y="431"/>
                  <a:pt x="544" y="297"/>
                </a:cubicBezTo>
                <a:cubicBezTo>
                  <a:pt x="544" y="163"/>
                  <a:pt x="431" y="57"/>
                  <a:pt x="297" y="57"/>
                </a:cubicBezTo>
                <a:close/>
                <a:moveTo>
                  <a:pt x="431" y="241"/>
                </a:moveTo>
                <a:lnTo>
                  <a:pt x="431" y="241"/>
                </a:lnTo>
                <a:cubicBezTo>
                  <a:pt x="283" y="396"/>
                  <a:pt x="283" y="396"/>
                  <a:pt x="283" y="396"/>
                </a:cubicBezTo>
                <a:cubicBezTo>
                  <a:pt x="276" y="403"/>
                  <a:pt x="269" y="403"/>
                  <a:pt x="262" y="403"/>
                </a:cubicBezTo>
                <a:cubicBezTo>
                  <a:pt x="255" y="403"/>
                  <a:pt x="248" y="403"/>
                  <a:pt x="240" y="396"/>
                </a:cubicBezTo>
                <a:cubicBezTo>
                  <a:pt x="156" y="311"/>
                  <a:pt x="156" y="311"/>
                  <a:pt x="156" y="311"/>
                </a:cubicBezTo>
                <a:cubicBezTo>
                  <a:pt x="149" y="304"/>
                  <a:pt x="149" y="297"/>
                  <a:pt x="149" y="290"/>
                </a:cubicBezTo>
                <a:cubicBezTo>
                  <a:pt x="149" y="276"/>
                  <a:pt x="163" y="262"/>
                  <a:pt x="177" y="262"/>
                </a:cubicBezTo>
                <a:cubicBezTo>
                  <a:pt x="184" y="262"/>
                  <a:pt x="191" y="262"/>
                  <a:pt x="198" y="269"/>
                </a:cubicBezTo>
                <a:cubicBezTo>
                  <a:pt x="262" y="333"/>
                  <a:pt x="262" y="333"/>
                  <a:pt x="262" y="333"/>
                </a:cubicBezTo>
                <a:cubicBezTo>
                  <a:pt x="396" y="205"/>
                  <a:pt x="396" y="205"/>
                  <a:pt x="396" y="205"/>
                </a:cubicBezTo>
                <a:cubicBezTo>
                  <a:pt x="396" y="198"/>
                  <a:pt x="403" y="198"/>
                  <a:pt x="410" y="198"/>
                </a:cubicBezTo>
                <a:cubicBezTo>
                  <a:pt x="431" y="198"/>
                  <a:pt x="438" y="205"/>
                  <a:pt x="438" y="226"/>
                </a:cubicBezTo>
                <a:cubicBezTo>
                  <a:pt x="438" y="234"/>
                  <a:pt x="438" y="241"/>
                  <a:pt x="431" y="241"/>
                </a:cubicBezTo>
                <a:close/>
                <a:moveTo>
                  <a:pt x="431" y="198"/>
                </a:moveTo>
                <a:lnTo>
                  <a:pt x="431" y="198"/>
                </a:lnTo>
                <a:close/>
                <a:moveTo>
                  <a:pt x="198" y="431"/>
                </a:moveTo>
                <a:lnTo>
                  <a:pt x="198" y="431"/>
                </a:lnTo>
                <a:close/>
                <a:moveTo>
                  <a:pt x="403" y="431"/>
                </a:moveTo>
                <a:lnTo>
                  <a:pt x="403" y="431"/>
                </a:lnTo>
                <a:close/>
                <a:moveTo>
                  <a:pt x="431" y="403"/>
                </a:moveTo>
                <a:lnTo>
                  <a:pt x="431" y="403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100">
              <a:solidFill>
                <a:srgbClr val="7F7F7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41CF3ACB-6D5E-59B1-6871-E7481329DFD9}"/>
              </a:ext>
            </a:extLst>
          </p:cNvPr>
          <p:cNvGrpSpPr/>
          <p:nvPr/>
        </p:nvGrpSpPr>
        <p:grpSpPr>
          <a:xfrm>
            <a:off x="4862665" y="4382746"/>
            <a:ext cx="169448" cy="169448"/>
            <a:chOff x="1784839" y="5679831"/>
            <a:chExt cx="263770" cy="263770"/>
          </a:xfrm>
          <a:solidFill>
            <a:schemeClr val="bg1">
              <a:lumMod val="75000"/>
            </a:schemeClr>
          </a:solidFill>
        </p:grpSpPr>
        <p:sp>
          <p:nvSpPr>
            <p:cNvPr id="36" name="Circle: Hollow 35">
              <a:extLst>
                <a:ext uri="{FF2B5EF4-FFF2-40B4-BE49-F238E27FC236}">
                  <a16:creationId xmlns:a16="http://schemas.microsoft.com/office/drawing/2014/main" id="{06E9217A-0018-46AB-A8DC-D77997551980}"/>
                </a:ext>
              </a:extLst>
            </p:cNvPr>
            <p:cNvSpPr/>
            <p:nvPr/>
          </p:nvSpPr>
          <p:spPr>
            <a:xfrm>
              <a:off x="1784839" y="5679831"/>
              <a:ext cx="263770" cy="263770"/>
            </a:xfrm>
            <a:prstGeom prst="donut">
              <a:avLst>
                <a:gd name="adj" fmla="val 7768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37" name="Multiplication Sign 36">
              <a:extLst>
                <a:ext uri="{FF2B5EF4-FFF2-40B4-BE49-F238E27FC236}">
                  <a16:creationId xmlns:a16="http://schemas.microsoft.com/office/drawing/2014/main" id="{77E16DF6-2E2D-F4CB-8F41-8F3AA78C7402}"/>
                </a:ext>
              </a:extLst>
            </p:cNvPr>
            <p:cNvSpPr/>
            <p:nvPr/>
          </p:nvSpPr>
          <p:spPr>
            <a:xfrm>
              <a:off x="1818165" y="5715000"/>
              <a:ext cx="192894" cy="192894"/>
            </a:xfrm>
            <a:prstGeom prst="mathMultiply">
              <a:avLst>
                <a:gd name="adj1" fmla="val 7321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7196E334-5E12-BE4E-31FF-8303956254BA}"/>
              </a:ext>
            </a:extLst>
          </p:cNvPr>
          <p:cNvGrpSpPr/>
          <p:nvPr/>
        </p:nvGrpSpPr>
        <p:grpSpPr>
          <a:xfrm>
            <a:off x="4862665" y="4820843"/>
            <a:ext cx="169448" cy="169448"/>
            <a:chOff x="1784839" y="5679831"/>
            <a:chExt cx="263770" cy="263770"/>
          </a:xfrm>
          <a:solidFill>
            <a:schemeClr val="bg1">
              <a:lumMod val="75000"/>
            </a:schemeClr>
          </a:solidFill>
        </p:grpSpPr>
        <p:sp>
          <p:nvSpPr>
            <p:cNvPr id="39" name="Circle: Hollow 38">
              <a:extLst>
                <a:ext uri="{FF2B5EF4-FFF2-40B4-BE49-F238E27FC236}">
                  <a16:creationId xmlns:a16="http://schemas.microsoft.com/office/drawing/2014/main" id="{3DD25BB5-0EB8-22EF-A2F1-2BBBD910DFF7}"/>
                </a:ext>
              </a:extLst>
            </p:cNvPr>
            <p:cNvSpPr/>
            <p:nvPr/>
          </p:nvSpPr>
          <p:spPr>
            <a:xfrm>
              <a:off x="1784839" y="5679831"/>
              <a:ext cx="263770" cy="263770"/>
            </a:xfrm>
            <a:prstGeom prst="donut">
              <a:avLst>
                <a:gd name="adj" fmla="val 7768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40" name="Multiplication Sign 39">
              <a:extLst>
                <a:ext uri="{FF2B5EF4-FFF2-40B4-BE49-F238E27FC236}">
                  <a16:creationId xmlns:a16="http://schemas.microsoft.com/office/drawing/2014/main" id="{849C1AD1-39F2-5FCB-265E-4DA44C6EC15B}"/>
                </a:ext>
              </a:extLst>
            </p:cNvPr>
            <p:cNvSpPr/>
            <p:nvPr/>
          </p:nvSpPr>
          <p:spPr>
            <a:xfrm>
              <a:off x="1818165" y="5715000"/>
              <a:ext cx="192894" cy="192894"/>
            </a:xfrm>
            <a:prstGeom prst="mathMultiply">
              <a:avLst>
                <a:gd name="adj1" fmla="val 7321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1" name="Rectangle: Rounded Corners 40">
            <a:extLst>
              <a:ext uri="{FF2B5EF4-FFF2-40B4-BE49-F238E27FC236}">
                <a16:creationId xmlns:a16="http://schemas.microsoft.com/office/drawing/2014/main" id="{3EA6D25C-C5E1-8622-2FE9-12C2034BBAA4}"/>
              </a:ext>
            </a:extLst>
          </p:cNvPr>
          <p:cNvSpPr/>
          <p:nvPr/>
        </p:nvSpPr>
        <p:spPr>
          <a:xfrm>
            <a:off x="4495343" y="5391537"/>
            <a:ext cx="878752" cy="300571"/>
          </a:xfrm>
          <a:prstGeom prst="roundRect">
            <a:avLst>
              <a:gd name="adj" fmla="val 17668"/>
            </a:avLst>
          </a:prstGeom>
          <a:solidFill>
            <a:schemeClr val="bg1">
              <a:lumMod val="75000"/>
            </a:schemeClr>
          </a:solidFill>
          <a:ln w="222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30000"/>
              </a:lnSpc>
            </a:pPr>
            <a:r>
              <a:rPr lang="en-US" sz="1100" b="1" dirty="0">
                <a:solidFill>
                  <a:schemeClr val="bg1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Buy</a:t>
            </a:r>
          </a:p>
        </p:txBody>
      </p:sp>
      <p:sp>
        <p:nvSpPr>
          <p:cNvPr id="42" name="Google Shape;531;p53">
            <a:extLst>
              <a:ext uri="{FF2B5EF4-FFF2-40B4-BE49-F238E27FC236}">
                <a16:creationId xmlns:a16="http://schemas.microsoft.com/office/drawing/2014/main" id="{37E1EE3D-7F9A-8303-B87B-3188C92DBC8B}"/>
              </a:ext>
            </a:extLst>
          </p:cNvPr>
          <p:cNvSpPr/>
          <p:nvPr/>
        </p:nvSpPr>
        <p:spPr>
          <a:xfrm>
            <a:off x="4862665" y="3864837"/>
            <a:ext cx="169448" cy="169444"/>
          </a:xfrm>
          <a:custGeom>
            <a:avLst/>
            <a:gdLst/>
            <a:ahLst/>
            <a:cxnLst/>
            <a:rect l="l" t="t" r="r" b="b"/>
            <a:pathLst>
              <a:path w="602" h="602" extrusionOk="0">
                <a:moveTo>
                  <a:pt x="297" y="601"/>
                </a:moveTo>
                <a:lnTo>
                  <a:pt x="297" y="601"/>
                </a:lnTo>
                <a:cubicBezTo>
                  <a:pt x="135" y="601"/>
                  <a:pt x="0" y="467"/>
                  <a:pt x="0" y="297"/>
                </a:cubicBezTo>
                <a:cubicBezTo>
                  <a:pt x="0" y="135"/>
                  <a:pt x="135" y="0"/>
                  <a:pt x="297" y="0"/>
                </a:cubicBezTo>
                <a:cubicBezTo>
                  <a:pt x="467" y="0"/>
                  <a:pt x="601" y="135"/>
                  <a:pt x="601" y="297"/>
                </a:cubicBezTo>
                <a:cubicBezTo>
                  <a:pt x="601" y="467"/>
                  <a:pt x="467" y="601"/>
                  <a:pt x="297" y="601"/>
                </a:cubicBezTo>
                <a:close/>
                <a:moveTo>
                  <a:pt x="297" y="57"/>
                </a:moveTo>
                <a:lnTo>
                  <a:pt x="297" y="57"/>
                </a:lnTo>
                <a:cubicBezTo>
                  <a:pt x="163" y="57"/>
                  <a:pt x="57" y="163"/>
                  <a:pt x="57" y="297"/>
                </a:cubicBezTo>
                <a:cubicBezTo>
                  <a:pt x="57" y="431"/>
                  <a:pt x="163" y="544"/>
                  <a:pt x="297" y="544"/>
                </a:cubicBezTo>
                <a:cubicBezTo>
                  <a:pt x="431" y="544"/>
                  <a:pt x="544" y="431"/>
                  <a:pt x="544" y="297"/>
                </a:cubicBezTo>
                <a:cubicBezTo>
                  <a:pt x="544" y="163"/>
                  <a:pt x="431" y="57"/>
                  <a:pt x="297" y="57"/>
                </a:cubicBezTo>
                <a:close/>
                <a:moveTo>
                  <a:pt x="431" y="241"/>
                </a:moveTo>
                <a:lnTo>
                  <a:pt x="431" y="241"/>
                </a:lnTo>
                <a:cubicBezTo>
                  <a:pt x="283" y="396"/>
                  <a:pt x="283" y="396"/>
                  <a:pt x="283" y="396"/>
                </a:cubicBezTo>
                <a:cubicBezTo>
                  <a:pt x="276" y="403"/>
                  <a:pt x="269" y="403"/>
                  <a:pt x="262" y="403"/>
                </a:cubicBezTo>
                <a:cubicBezTo>
                  <a:pt x="255" y="403"/>
                  <a:pt x="248" y="403"/>
                  <a:pt x="240" y="396"/>
                </a:cubicBezTo>
                <a:cubicBezTo>
                  <a:pt x="156" y="311"/>
                  <a:pt x="156" y="311"/>
                  <a:pt x="156" y="311"/>
                </a:cubicBezTo>
                <a:cubicBezTo>
                  <a:pt x="149" y="304"/>
                  <a:pt x="149" y="297"/>
                  <a:pt x="149" y="290"/>
                </a:cubicBezTo>
                <a:cubicBezTo>
                  <a:pt x="149" y="276"/>
                  <a:pt x="163" y="262"/>
                  <a:pt x="177" y="262"/>
                </a:cubicBezTo>
                <a:cubicBezTo>
                  <a:pt x="184" y="262"/>
                  <a:pt x="191" y="262"/>
                  <a:pt x="198" y="269"/>
                </a:cubicBezTo>
                <a:cubicBezTo>
                  <a:pt x="262" y="333"/>
                  <a:pt x="262" y="333"/>
                  <a:pt x="262" y="333"/>
                </a:cubicBezTo>
                <a:cubicBezTo>
                  <a:pt x="396" y="205"/>
                  <a:pt x="396" y="205"/>
                  <a:pt x="396" y="205"/>
                </a:cubicBezTo>
                <a:cubicBezTo>
                  <a:pt x="396" y="198"/>
                  <a:pt x="403" y="198"/>
                  <a:pt x="410" y="198"/>
                </a:cubicBezTo>
                <a:cubicBezTo>
                  <a:pt x="431" y="198"/>
                  <a:pt x="438" y="205"/>
                  <a:pt x="438" y="226"/>
                </a:cubicBezTo>
                <a:cubicBezTo>
                  <a:pt x="438" y="234"/>
                  <a:pt x="438" y="241"/>
                  <a:pt x="431" y="241"/>
                </a:cubicBezTo>
                <a:close/>
                <a:moveTo>
                  <a:pt x="431" y="198"/>
                </a:moveTo>
                <a:lnTo>
                  <a:pt x="431" y="198"/>
                </a:lnTo>
                <a:close/>
                <a:moveTo>
                  <a:pt x="198" y="431"/>
                </a:moveTo>
                <a:lnTo>
                  <a:pt x="198" y="431"/>
                </a:lnTo>
                <a:close/>
                <a:moveTo>
                  <a:pt x="403" y="431"/>
                </a:moveTo>
                <a:lnTo>
                  <a:pt x="403" y="431"/>
                </a:lnTo>
                <a:close/>
                <a:moveTo>
                  <a:pt x="431" y="403"/>
                </a:moveTo>
                <a:lnTo>
                  <a:pt x="431" y="403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100">
              <a:solidFill>
                <a:srgbClr val="7F7F7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3" name="Google Shape;531;p53">
            <a:extLst>
              <a:ext uri="{FF2B5EF4-FFF2-40B4-BE49-F238E27FC236}">
                <a16:creationId xmlns:a16="http://schemas.microsoft.com/office/drawing/2014/main" id="{B50A82FF-C0EF-EE8D-E597-9E8471877437}"/>
              </a:ext>
            </a:extLst>
          </p:cNvPr>
          <p:cNvSpPr/>
          <p:nvPr/>
        </p:nvSpPr>
        <p:spPr>
          <a:xfrm>
            <a:off x="7143949" y="2317734"/>
            <a:ext cx="169448" cy="169444"/>
          </a:xfrm>
          <a:custGeom>
            <a:avLst/>
            <a:gdLst/>
            <a:ahLst/>
            <a:cxnLst/>
            <a:rect l="l" t="t" r="r" b="b"/>
            <a:pathLst>
              <a:path w="602" h="602" extrusionOk="0">
                <a:moveTo>
                  <a:pt x="297" y="601"/>
                </a:moveTo>
                <a:lnTo>
                  <a:pt x="297" y="601"/>
                </a:lnTo>
                <a:cubicBezTo>
                  <a:pt x="135" y="601"/>
                  <a:pt x="0" y="467"/>
                  <a:pt x="0" y="297"/>
                </a:cubicBezTo>
                <a:cubicBezTo>
                  <a:pt x="0" y="135"/>
                  <a:pt x="135" y="0"/>
                  <a:pt x="297" y="0"/>
                </a:cubicBezTo>
                <a:cubicBezTo>
                  <a:pt x="467" y="0"/>
                  <a:pt x="601" y="135"/>
                  <a:pt x="601" y="297"/>
                </a:cubicBezTo>
                <a:cubicBezTo>
                  <a:pt x="601" y="467"/>
                  <a:pt x="467" y="601"/>
                  <a:pt x="297" y="601"/>
                </a:cubicBezTo>
                <a:close/>
                <a:moveTo>
                  <a:pt x="297" y="57"/>
                </a:moveTo>
                <a:lnTo>
                  <a:pt x="297" y="57"/>
                </a:lnTo>
                <a:cubicBezTo>
                  <a:pt x="163" y="57"/>
                  <a:pt x="57" y="163"/>
                  <a:pt x="57" y="297"/>
                </a:cubicBezTo>
                <a:cubicBezTo>
                  <a:pt x="57" y="431"/>
                  <a:pt x="163" y="544"/>
                  <a:pt x="297" y="544"/>
                </a:cubicBezTo>
                <a:cubicBezTo>
                  <a:pt x="431" y="544"/>
                  <a:pt x="544" y="431"/>
                  <a:pt x="544" y="297"/>
                </a:cubicBezTo>
                <a:cubicBezTo>
                  <a:pt x="544" y="163"/>
                  <a:pt x="431" y="57"/>
                  <a:pt x="297" y="57"/>
                </a:cubicBezTo>
                <a:close/>
                <a:moveTo>
                  <a:pt x="431" y="241"/>
                </a:moveTo>
                <a:lnTo>
                  <a:pt x="431" y="241"/>
                </a:lnTo>
                <a:cubicBezTo>
                  <a:pt x="283" y="396"/>
                  <a:pt x="283" y="396"/>
                  <a:pt x="283" y="396"/>
                </a:cubicBezTo>
                <a:cubicBezTo>
                  <a:pt x="276" y="403"/>
                  <a:pt x="269" y="403"/>
                  <a:pt x="262" y="403"/>
                </a:cubicBezTo>
                <a:cubicBezTo>
                  <a:pt x="255" y="403"/>
                  <a:pt x="248" y="403"/>
                  <a:pt x="240" y="396"/>
                </a:cubicBezTo>
                <a:cubicBezTo>
                  <a:pt x="156" y="311"/>
                  <a:pt x="156" y="311"/>
                  <a:pt x="156" y="311"/>
                </a:cubicBezTo>
                <a:cubicBezTo>
                  <a:pt x="149" y="304"/>
                  <a:pt x="149" y="297"/>
                  <a:pt x="149" y="290"/>
                </a:cubicBezTo>
                <a:cubicBezTo>
                  <a:pt x="149" y="276"/>
                  <a:pt x="163" y="262"/>
                  <a:pt x="177" y="262"/>
                </a:cubicBezTo>
                <a:cubicBezTo>
                  <a:pt x="184" y="262"/>
                  <a:pt x="191" y="262"/>
                  <a:pt x="198" y="269"/>
                </a:cubicBezTo>
                <a:cubicBezTo>
                  <a:pt x="262" y="333"/>
                  <a:pt x="262" y="333"/>
                  <a:pt x="262" y="333"/>
                </a:cubicBezTo>
                <a:cubicBezTo>
                  <a:pt x="396" y="205"/>
                  <a:pt x="396" y="205"/>
                  <a:pt x="396" y="205"/>
                </a:cubicBezTo>
                <a:cubicBezTo>
                  <a:pt x="396" y="198"/>
                  <a:pt x="403" y="198"/>
                  <a:pt x="410" y="198"/>
                </a:cubicBezTo>
                <a:cubicBezTo>
                  <a:pt x="431" y="198"/>
                  <a:pt x="438" y="205"/>
                  <a:pt x="438" y="226"/>
                </a:cubicBezTo>
                <a:cubicBezTo>
                  <a:pt x="438" y="234"/>
                  <a:pt x="438" y="241"/>
                  <a:pt x="431" y="241"/>
                </a:cubicBezTo>
                <a:close/>
                <a:moveTo>
                  <a:pt x="431" y="198"/>
                </a:moveTo>
                <a:lnTo>
                  <a:pt x="431" y="198"/>
                </a:lnTo>
                <a:close/>
                <a:moveTo>
                  <a:pt x="198" y="431"/>
                </a:moveTo>
                <a:lnTo>
                  <a:pt x="198" y="431"/>
                </a:lnTo>
                <a:close/>
                <a:moveTo>
                  <a:pt x="403" y="431"/>
                </a:moveTo>
                <a:lnTo>
                  <a:pt x="403" y="431"/>
                </a:lnTo>
                <a:close/>
                <a:moveTo>
                  <a:pt x="431" y="403"/>
                </a:moveTo>
                <a:lnTo>
                  <a:pt x="431" y="403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100">
              <a:solidFill>
                <a:srgbClr val="7F7F7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4" name="Google Shape;531;p53">
            <a:extLst>
              <a:ext uri="{FF2B5EF4-FFF2-40B4-BE49-F238E27FC236}">
                <a16:creationId xmlns:a16="http://schemas.microsoft.com/office/drawing/2014/main" id="{B4286B75-F073-F7F8-FA9B-D27577596D20}"/>
              </a:ext>
            </a:extLst>
          </p:cNvPr>
          <p:cNvSpPr/>
          <p:nvPr/>
        </p:nvSpPr>
        <p:spPr>
          <a:xfrm>
            <a:off x="7143949" y="2881864"/>
            <a:ext cx="169448" cy="169444"/>
          </a:xfrm>
          <a:custGeom>
            <a:avLst/>
            <a:gdLst/>
            <a:ahLst/>
            <a:cxnLst/>
            <a:rect l="l" t="t" r="r" b="b"/>
            <a:pathLst>
              <a:path w="602" h="602" extrusionOk="0">
                <a:moveTo>
                  <a:pt x="297" y="601"/>
                </a:moveTo>
                <a:lnTo>
                  <a:pt x="297" y="601"/>
                </a:lnTo>
                <a:cubicBezTo>
                  <a:pt x="135" y="601"/>
                  <a:pt x="0" y="467"/>
                  <a:pt x="0" y="297"/>
                </a:cubicBezTo>
                <a:cubicBezTo>
                  <a:pt x="0" y="135"/>
                  <a:pt x="135" y="0"/>
                  <a:pt x="297" y="0"/>
                </a:cubicBezTo>
                <a:cubicBezTo>
                  <a:pt x="467" y="0"/>
                  <a:pt x="601" y="135"/>
                  <a:pt x="601" y="297"/>
                </a:cubicBezTo>
                <a:cubicBezTo>
                  <a:pt x="601" y="467"/>
                  <a:pt x="467" y="601"/>
                  <a:pt x="297" y="601"/>
                </a:cubicBezTo>
                <a:close/>
                <a:moveTo>
                  <a:pt x="297" y="57"/>
                </a:moveTo>
                <a:lnTo>
                  <a:pt x="297" y="57"/>
                </a:lnTo>
                <a:cubicBezTo>
                  <a:pt x="163" y="57"/>
                  <a:pt x="57" y="163"/>
                  <a:pt x="57" y="297"/>
                </a:cubicBezTo>
                <a:cubicBezTo>
                  <a:pt x="57" y="431"/>
                  <a:pt x="163" y="544"/>
                  <a:pt x="297" y="544"/>
                </a:cubicBezTo>
                <a:cubicBezTo>
                  <a:pt x="431" y="544"/>
                  <a:pt x="544" y="431"/>
                  <a:pt x="544" y="297"/>
                </a:cubicBezTo>
                <a:cubicBezTo>
                  <a:pt x="544" y="163"/>
                  <a:pt x="431" y="57"/>
                  <a:pt x="297" y="57"/>
                </a:cubicBezTo>
                <a:close/>
                <a:moveTo>
                  <a:pt x="431" y="241"/>
                </a:moveTo>
                <a:lnTo>
                  <a:pt x="431" y="241"/>
                </a:lnTo>
                <a:cubicBezTo>
                  <a:pt x="283" y="396"/>
                  <a:pt x="283" y="396"/>
                  <a:pt x="283" y="396"/>
                </a:cubicBezTo>
                <a:cubicBezTo>
                  <a:pt x="276" y="403"/>
                  <a:pt x="269" y="403"/>
                  <a:pt x="262" y="403"/>
                </a:cubicBezTo>
                <a:cubicBezTo>
                  <a:pt x="255" y="403"/>
                  <a:pt x="248" y="403"/>
                  <a:pt x="240" y="396"/>
                </a:cubicBezTo>
                <a:cubicBezTo>
                  <a:pt x="156" y="311"/>
                  <a:pt x="156" y="311"/>
                  <a:pt x="156" y="311"/>
                </a:cubicBezTo>
                <a:cubicBezTo>
                  <a:pt x="149" y="304"/>
                  <a:pt x="149" y="297"/>
                  <a:pt x="149" y="290"/>
                </a:cubicBezTo>
                <a:cubicBezTo>
                  <a:pt x="149" y="276"/>
                  <a:pt x="163" y="262"/>
                  <a:pt x="177" y="262"/>
                </a:cubicBezTo>
                <a:cubicBezTo>
                  <a:pt x="184" y="262"/>
                  <a:pt x="191" y="262"/>
                  <a:pt x="198" y="269"/>
                </a:cubicBezTo>
                <a:cubicBezTo>
                  <a:pt x="262" y="333"/>
                  <a:pt x="262" y="333"/>
                  <a:pt x="262" y="333"/>
                </a:cubicBezTo>
                <a:cubicBezTo>
                  <a:pt x="396" y="205"/>
                  <a:pt x="396" y="205"/>
                  <a:pt x="396" y="205"/>
                </a:cubicBezTo>
                <a:cubicBezTo>
                  <a:pt x="396" y="198"/>
                  <a:pt x="403" y="198"/>
                  <a:pt x="410" y="198"/>
                </a:cubicBezTo>
                <a:cubicBezTo>
                  <a:pt x="431" y="198"/>
                  <a:pt x="438" y="205"/>
                  <a:pt x="438" y="226"/>
                </a:cubicBezTo>
                <a:cubicBezTo>
                  <a:pt x="438" y="234"/>
                  <a:pt x="438" y="241"/>
                  <a:pt x="431" y="241"/>
                </a:cubicBezTo>
                <a:close/>
                <a:moveTo>
                  <a:pt x="431" y="198"/>
                </a:moveTo>
                <a:lnTo>
                  <a:pt x="431" y="198"/>
                </a:lnTo>
                <a:close/>
                <a:moveTo>
                  <a:pt x="198" y="431"/>
                </a:moveTo>
                <a:lnTo>
                  <a:pt x="198" y="431"/>
                </a:lnTo>
                <a:close/>
                <a:moveTo>
                  <a:pt x="403" y="431"/>
                </a:moveTo>
                <a:lnTo>
                  <a:pt x="403" y="431"/>
                </a:lnTo>
                <a:close/>
                <a:moveTo>
                  <a:pt x="431" y="403"/>
                </a:moveTo>
                <a:lnTo>
                  <a:pt x="431" y="403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100">
              <a:solidFill>
                <a:srgbClr val="7F7F7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5" name="Google Shape;531;p53">
            <a:extLst>
              <a:ext uri="{FF2B5EF4-FFF2-40B4-BE49-F238E27FC236}">
                <a16:creationId xmlns:a16="http://schemas.microsoft.com/office/drawing/2014/main" id="{E8FB1E76-6A3A-85C1-9912-641B8D5B76CA}"/>
              </a:ext>
            </a:extLst>
          </p:cNvPr>
          <p:cNvSpPr/>
          <p:nvPr/>
        </p:nvSpPr>
        <p:spPr>
          <a:xfrm>
            <a:off x="7143949" y="3385249"/>
            <a:ext cx="169448" cy="169444"/>
          </a:xfrm>
          <a:custGeom>
            <a:avLst/>
            <a:gdLst/>
            <a:ahLst/>
            <a:cxnLst/>
            <a:rect l="l" t="t" r="r" b="b"/>
            <a:pathLst>
              <a:path w="602" h="602" extrusionOk="0">
                <a:moveTo>
                  <a:pt x="297" y="601"/>
                </a:moveTo>
                <a:lnTo>
                  <a:pt x="297" y="601"/>
                </a:lnTo>
                <a:cubicBezTo>
                  <a:pt x="135" y="601"/>
                  <a:pt x="0" y="467"/>
                  <a:pt x="0" y="297"/>
                </a:cubicBezTo>
                <a:cubicBezTo>
                  <a:pt x="0" y="135"/>
                  <a:pt x="135" y="0"/>
                  <a:pt x="297" y="0"/>
                </a:cubicBezTo>
                <a:cubicBezTo>
                  <a:pt x="467" y="0"/>
                  <a:pt x="601" y="135"/>
                  <a:pt x="601" y="297"/>
                </a:cubicBezTo>
                <a:cubicBezTo>
                  <a:pt x="601" y="467"/>
                  <a:pt x="467" y="601"/>
                  <a:pt x="297" y="601"/>
                </a:cubicBezTo>
                <a:close/>
                <a:moveTo>
                  <a:pt x="297" y="57"/>
                </a:moveTo>
                <a:lnTo>
                  <a:pt x="297" y="57"/>
                </a:lnTo>
                <a:cubicBezTo>
                  <a:pt x="163" y="57"/>
                  <a:pt x="57" y="163"/>
                  <a:pt x="57" y="297"/>
                </a:cubicBezTo>
                <a:cubicBezTo>
                  <a:pt x="57" y="431"/>
                  <a:pt x="163" y="544"/>
                  <a:pt x="297" y="544"/>
                </a:cubicBezTo>
                <a:cubicBezTo>
                  <a:pt x="431" y="544"/>
                  <a:pt x="544" y="431"/>
                  <a:pt x="544" y="297"/>
                </a:cubicBezTo>
                <a:cubicBezTo>
                  <a:pt x="544" y="163"/>
                  <a:pt x="431" y="57"/>
                  <a:pt x="297" y="57"/>
                </a:cubicBezTo>
                <a:close/>
                <a:moveTo>
                  <a:pt x="431" y="241"/>
                </a:moveTo>
                <a:lnTo>
                  <a:pt x="431" y="241"/>
                </a:lnTo>
                <a:cubicBezTo>
                  <a:pt x="283" y="396"/>
                  <a:pt x="283" y="396"/>
                  <a:pt x="283" y="396"/>
                </a:cubicBezTo>
                <a:cubicBezTo>
                  <a:pt x="276" y="403"/>
                  <a:pt x="269" y="403"/>
                  <a:pt x="262" y="403"/>
                </a:cubicBezTo>
                <a:cubicBezTo>
                  <a:pt x="255" y="403"/>
                  <a:pt x="248" y="403"/>
                  <a:pt x="240" y="396"/>
                </a:cubicBezTo>
                <a:cubicBezTo>
                  <a:pt x="156" y="311"/>
                  <a:pt x="156" y="311"/>
                  <a:pt x="156" y="311"/>
                </a:cubicBezTo>
                <a:cubicBezTo>
                  <a:pt x="149" y="304"/>
                  <a:pt x="149" y="297"/>
                  <a:pt x="149" y="290"/>
                </a:cubicBezTo>
                <a:cubicBezTo>
                  <a:pt x="149" y="276"/>
                  <a:pt x="163" y="262"/>
                  <a:pt x="177" y="262"/>
                </a:cubicBezTo>
                <a:cubicBezTo>
                  <a:pt x="184" y="262"/>
                  <a:pt x="191" y="262"/>
                  <a:pt x="198" y="269"/>
                </a:cubicBezTo>
                <a:cubicBezTo>
                  <a:pt x="262" y="333"/>
                  <a:pt x="262" y="333"/>
                  <a:pt x="262" y="333"/>
                </a:cubicBezTo>
                <a:cubicBezTo>
                  <a:pt x="396" y="205"/>
                  <a:pt x="396" y="205"/>
                  <a:pt x="396" y="205"/>
                </a:cubicBezTo>
                <a:cubicBezTo>
                  <a:pt x="396" y="198"/>
                  <a:pt x="403" y="198"/>
                  <a:pt x="410" y="198"/>
                </a:cubicBezTo>
                <a:cubicBezTo>
                  <a:pt x="431" y="198"/>
                  <a:pt x="438" y="205"/>
                  <a:pt x="438" y="226"/>
                </a:cubicBezTo>
                <a:cubicBezTo>
                  <a:pt x="438" y="234"/>
                  <a:pt x="438" y="241"/>
                  <a:pt x="431" y="241"/>
                </a:cubicBezTo>
                <a:close/>
                <a:moveTo>
                  <a:pt x="431" y="198"/>
                </a:moveTo>
                <a:lnTo>
                  <a:pt x="431" y="198"/>
                </a:lnTo>
                <a:close/>
                <a:moveTo>
                  <a:pt x="198" y="431"/>
                </a:moveTo>
                <a:lnTo>
                  <a:pt x="198" y="431"/>
                </a:lnTo>
                <a:close/>
                <a:moveTo>
                  <a:pt x="403" y="431"/>
                </a:moveTo>
                <a:lnTo>
                  <a:pt x="403" y="431"/>
                </a:lnTo>
                <a:close/>
                <a:moveTo>
                  <a:pt x="431" y="403"/>
                </a:moveTo>
                <a:lnTo>
                  <a:pt x="431" y="403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100">
              <a:solidFill>
                <a:srgbClr val="7F7F7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46" name="Group 45">
            <a:extLst>
              <a:ext uri="{FF2B5EF4-FFF2-40B4-BE49-F238E27FC236}">
                <a16:creationId xmlns:a16="http://schemas.microsoft.com/office/drawing/2014/main" id="{B7E82782-690B-08FE-7874-62D7EC7B8748}"/>
              </a:ext>
            </a:extLst>
          </p:cNvPr>
          <p:cNvGrpSpPr/>
          <p:nvPr/>
        </p:nvGrpSpPr>
        <p:grpSpPr>
          <a:xfrm>
            <a:off x="7143949" y="4820843"/>
            <a:ext cx="169448" cy="169448"/>
            <a:chOff x="1784839" y="5679831"/>
            <a:chExt cx="263770" cy="263770"/>
          </a:xfrm>
          <a:solidFill>
            <a:schemeClr val="bg1">
              <a:lumMod val="75000"/>
            </a:schemeClr>
          </a:solidFill>
        </p:grpSpPr>
        <p:sp>
          <p:nvSpPr>
            <p:cNvPr id="47" name="Circle: Hollow 46">
              <a:extLst>
                <a:ext uri="{FF2B5EF4-FFF2-40B4-BE49-F238E27FC236}">
                  <a16:creationId xmlns:a16="http://schemas.microsoft.com/office/drawing/2014/main" id="{BE77B7F0-D5CE-A9A0-A8FB-B301DA0A3525}"/>
                </a:ext>
              </a:extLst>
            </p:cNvPr>
            <p:cNvSpPr/>
            <p:nvPr/>
          </p:nvSpPr>
          <p:spPr>
            <a:xfrm>
              <a:off x="1784839" y="5679831"/>
              <a:ext cx="263770" cy="263770"/>
            </a:xfrm>
            <a:prstGeom prst="donut">
              <a:avLst>
                <a:gd name="adj" fmla="val 7768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48" name="Multiplication Sign 47">
              <a:extLst>
                <a:ext uri="{FF2B5EF4-FFF2-40B4-BE49-F238E27FC236}">
                  <a16:creationId xmlns:a16="http://schemas.microsoft.com/office/drawing/2014/main" id="{ACA97E3C-A832-7E79-364B-4E577DFED261}"/>
                </a:ext>
              </a:extLst>
            </p:cNvPr>
            <p:cNvSpPr/>
            <p:nvPr/>
          </p:nvSpPr>
          <p:spPr>
            <a:xfrm>
              <a:off x="1818165" y="5715000"/>
              <a:ext cx="192894" cy="192894"/>
            </a:xfrm>
            <a:prstGeom prst="mathMultiply">
              <a:avLst>
                <a:gd name="adj1" fmla="val 7321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9" name="Rectangle: Rounded Corners 48">
            <a:extLst>
              <a:ext uri="{FF2B5EF4-FFF2-40B4-BE49-F238E27FC236}">
                <a16:creationId xmlns:a16="http://schemas.microsoft.com/office/drawing/2014/main" id="{3709A267-C650-BD0C-163C-1A9AC4BF0A66}"/>
              </a:ext>
            </a:extLst>
          </p:cNvPr>
          <p:cNvSpPr/>
          <p:nvPr/>
        </p:nvSpPr>
        <p:spPr>
          <a:xfrm>
            <a:off x="6776627" y="5391537"/>
            <a:ext cx="878752" cy="300571"/>
          </a:xfrm>
          <a:prstGeom prst="roundRect">
            <a:avLst>
              <a:gd name="adj" fmla="val 17668"/>
            </a:avLst>
          </a:prstGeom>
          <a:solidFill>
            <a:schemeClr val="bg1">
              <a:lumMod val="75000"/>
            </a:schemeClr>
          </a:solidFill>
          <a:ln w="222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30000"/>
              </a:lnSpc>
            </a:pPr>
            <a:r>
              <a:rPr lang="en-US" sz="1100" b="1" dirty="0">
                <a:solidFill>
                  <a:schemeClr val="bg1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Buy</a:t>
            </a:r>
          </a:p>
        </p:txBody>
      </p:sp>
      <p:sp>
        <p:nvSpPr>
          <p:cNvPr id="50" name="Google Shape;531;p53">
            <a:extLst>
              <a:ext uri="{FF2B5EF4-FFF2-40B4-BE49-F238E27FC236}">
                <a16:creationId xmlns:a16="http://schemas.microsoft.com/office/drawing/2014/main" id="{F821E21B-8444-DAAE-69B7-130113110BB6}"/>
              </a:ext>
            </a:extLst>
          </p:cNvPr>
          <p:cNvSpPr/>
          <p:nvPr/>
        </p:nvSpPr>
        <p:spPr>
          <a:xfrm>
            <a:off x="7143949" y="3864837"/>
            <a:ext cx="169448" cy="169444"/>
          </a:xfrm>
          <a:custGeom>
            <a:avLst/>
            <a:gdLst/>
            <a:ahLst/>
            <a:cxnLst/>
            <a:rect l="l" t="t" r="r" b="b"/>
            <a:pathLst>
              <a:path w="602" h="602" extrusionOk="0">
                <a:moveTo>
                  <a:pt x="297" y="601"/>
                </a:moveTo>
                <a:lnTo>
                  <a:pt x="297" y="601"/>
                </a:lnTo>
                <a:cubicBezTo>
                  <a:pt x="135" y="601"/>
                  <a:pt x="0" y="467"/>
                  <a:pt x="0" y="297"/>
                </a:cubicBezTo>
                <a:cubicBezTo>
                  <a:pt x="0" y="135"/>
                  <a:pt x="135" y="0"/>
                  <a:pt x="297" y="0"/>
                </a:cubicBezTo>
                <a:cubicBezTo>
                  <a:pt x="467" y="0"/>
                  <a:pt x="601" y="135"/>
                  <a:pt x="601" y="297"/>
                </a:cubicBezTo>
                <a:cubicBezTo>
                  <a:pt x="601" y="467"/>
                  <a:pt x="467" y="601"/>
                  <a:pt x="297" y="601"/>
                </a:cubicBezTo>
                <a:close/>
                <a:moveTo>
                  <a:pt x="297" y="57"/>
                </a:moveTo>
                <a:lnTo>
                  <a:pt x="297" y="57"/>
                </a:lnTo>
                <a:cubicBezTo>
                  <a:pt x="163" y="57"/>
                  <a:pt x="57" y="163"/>
                  <a:pt x="57" y="297"/>
                </a:cubicBezTo>
                <a:cubicBezTo>
                  <a:pt x="57" y="431"/>
                  <a:pt x="163" y="544"/>
                  <a:pt x="297" y="544"/>
                </a:cubicBezTo>
                <a:cubicBezTo>
                  <a:pt x="431" y="544"/>
                  <a:pt x="544" y="431"/>
                  <a:pt x="544" y="297"/>
                </a:cubicBezTo>
                <a:cubicBezTo>
                  <a:pt x="544" y="163"/>
                  <a:pt x="431" y="57"/>
                  <a:pt x="297" y="57"/>
                </a:cubicBezTo>
                <a:close/>
                <a:moveTo>
                  <a:pt x="431" y="241"/>
                </a:moveTo>
                <a:lnTo>
                  <a:pt x="431" y="241"/>
                </a:lnTo>
                <a:cubicBezTo>
                  <a:pt x="283" y="396"/>
                  <a:pt x="283" y="396"/>
                  <a:pt x="283" y="396"/>
                </a:cubicBezTo>
                <a:cubicBezTo>
                  <a:pt x="276" y="403"/>
                  <a:pt x="269" y="403"/>
                  <a:pt x="262" y="403"/>
                </a:cubicBezTo>
                <a:cubicBezTo>
                  <a:pt x="255" y="403"/>
                  <a:pt x="248" y="403"/>
                  <a:pt x="240" y="396"/>
                </a:cubicBezTo>
                <a:cubicBezTo>
                  <a:pt x="156" y="311"/>
                  <a:pt x="156" y="311"/>
                  <a:pt x="156" y="311"/>
                </a:cubicBezTo>
                <a:cubicBezTo>
                  <a:pt x="149" y="304"/>
                  <a:pt x="149" y="297"/>
                  <a:pt x="149" y="290"/>
                </a:cubicBezTo>
                <a:cubicBezTo>
                  <a:pt x="149" y="276"/>
                  <a:pt x="163" y="262"/>
                  <a:pt x="177" y="262"/>
                </a:cubicBezTo>
                <a:cubicBezTo>
                  <a:pt x="184" y="262"/>
                  <a:pt x="191" y="262"/>
                  <a:pt x="198" y="269"/>
                </a:cubicBezTo>
                <a:cubicBezTo>
                  <a:pt x="262" y="333"/>
                  <a:pt x="262" y="333"/>
                  <a:pt x="262" y="333"/>
                </a:cubicBezTo>
                <a:cubicBezTo>
                  <a:pt x="396" y="205"/>
                  <a:pt x="396" y="205"/>
                  <a:pt x="396" y="205"/>
                </a:cubicBezTo>
                <a:cubicBezTo>
                  <a:pt x="396" y="198"/>
                  <a:pt x="403" y="198"/>
                  <a:pt x="410" y="198"/>
                </a:cubicBezTo>
                <a:cubicBezTo>
                  <a:pt x="431" y="198"/>
                  <a:pt x="438" y="205"/>
                  <a:pt x="438" y="226"/>
                </a:cubicBezTo>
                <a:cubicBezTo>
                  <a:pt x="438" y="234"/>
                  <a:pt x="438" y="241"/>
                  <a:pt x="431" y="241"/>
                </a:cubicBezTo>
                <a:close/>
                <a:moveTo>
                  <a:pt x="431" y="198"/>
                </a:moveTo>
                <a:lnTo>
                  <a:pt x="431" y="198"/>
                </a:lnTo>
                <a:close/>
                <a:moveTo>
                  <a:pt x="198" y="431"/>
                </a:moveTo>
                <a:lnTo>
                  <a:pt x="198" y="431"/>
                </a:lnTo>
                <a:close/>
                <a:moveTo>
                  <a:pt x="403" y="431"/>
                </a:moveTo>
                <a:lnTo>
                  <a:pt x="403" y="431"/>
                </a:lnTo>
                <a:close/>
                <a:moveTo>
                  <a:pt x="431" y="403"/>
                </a:moveTo>
                <a:lnTo>
                  <a:pt x="431" y="403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100">
              <a:solidFill>
                <a:srgbClr val="7F7F7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1" name="Google Shape;531;p53">
            <a:extLst>
              <a:ext uri="{FF2B5EF4-FFF2-40B4-BE49-F238E27FC236}">
                <a16:creationId xmlns:a16="http://schemas.microsoft.com/office/drawing/2014/main" id="{BFEA06B5-1D9D-9CFA-2427-D87048DFD86A}"/>
              </a:ext>
            </a:extLst>
          </p:cNvPr>
          <p:cNvSpPr/>
          <p:nvPr/>
        </p:nvSpPr>
        <p:spPr>
          <a:xfrm>
            <a:off x="8774980" y="2317734"/>
            <a:ext cx="169448" cy="169444"/>
          </a:xfrm>
          <a:custGeom>
            <a:avLst/>
            <a:gdLst/>
            <a:ahLst/>
            <a:cxnLst/>
            <a:rect l="l" t="t" r="r" b="b"/>
            <a:pathLst>
              <a:path w="602" h="602" extrusionOk="0">
                <a:moveTo>
                  <a:pt x="297" y="601"/>
                </a:moveTo>
                <a:lnTo>
                  <a:pt x="297" y="601"/>
                </a:lnTo>
                <a:cubicBezTo>
                  <a:pt x="135" y="601"/>
                  <a:pt x="0" y="467"/>
                  <a:pt x="0" y="297"/>
                </a:cubicBezTo>
                <a:cubicBezTo>
                  <a:pt x="0" y="135"/>
                  <a:pt x="135" y="0"/>
                  <a:pt x="297" y="0"/>
                </a:cubicBezTo>
                <a:cubicBezTo>
                  <a:pt x="467" y="0"/>
                  <a:pt x="601" y="135"/>
                  <a:pt x="601" y="297"/>
                </a:cubicBezTo>
                <a:cubicBezTo>
                  <a:pt x="601" y="467"/>
                  <a:pt x="467" y="601"/>
                  <a:pt x="297" y="601"/>
                </a:cubicBezTo>
                <a:close/>
                <a:moveTo>
                  <a:pt x="297" y="57"/>
                </a:moveTo>
                <a:lnTo>
                  <a:pt x="297" y="57"/>
                </a:lnTo>
                <a:cubicBezTo>
                  <a:pt x="163" y="57"/>
                  <a:pt x="57" y="163"/>
                  <a:pt x="57" y="297"/>
                </a:cubicBezTo>
                <a:cubicBezTo>
                  <a:pt x="57" y="431"/>
                  <a:pt x="163" y="544"/>
                  <a:pt x="297" y="544"/>
                </a:cubicBezTo>
                <a:cubicBezTo>
                  <a:pt x="431" y="544"/>
                  <a:pt x="544" y="431"/>
                  <a:pt x="544" y="297"/>
                </a:cubicBezTo>
                <a:cubicBezTo>
                  <a:pt x="544" y="163"/>
                  <a:pt x="431" y="57"/>
                  <a:pt x="297" y="57"/>
                </a:cubicBezTo>
                <a:close/>
                <a:moveTo>
                  <a:pt x="431" y="241"/>
                </a:moveTo>
                <a:lnTo>
                  <a:pt x="431" y="241"/>
                </a:lnTo>
                <a:cubicBezTo>
                  <a:pt x="283" y="396"/>
                  <a:pt x="283" y="396"/>
                  <a:pt x="283" y="396"/>
                </a:cubicBezTo>
                <a:cubicBezTo>
                  <a:pt x="276" y="403"/>
                  <a:pt x="269" y="403"/>
                  <a:pt x="262" y="403"/>
                </a:cubicBezTo>
                <a:cubicBezTo>
                  <a:pt x="255" y="403"/>
                  <a:pt x="248" y="403"/>
                  <a:pt x="240" y="396"/>
                </a:cubicBezTo>
                <a:cubicBezTo>
                  <a:pt x="156" y="311"/>
                  <a:pt x="156" y="311"/>
                  <a:pt x="156" y="311"/>
                </a:cubicBezTo>
                <a:cubicBezTo>
                  <a:pt x="149" y="304"/>
                  <a:pt x="149" y="297"/>
                  <a:pt x="149" y="290"/>
                </a:cubicBezTo>
                <a:cubicBezTo>
                  <a:pt x="149" y="276"/>
                  <a:pt x="163" y="262"/>
                  <a:pt x="177" y="262"/>
                </a:cubicBezTo>
                <a:cubicBezTo>
                  <a:pt x="184" y="262"/>
                  <a:pt x="191" y="262"/>
                  <a:pt x="198" y="269"/>
                </a:cubicBezTo>
                <a:cubicBezTo>
                  <a:pt x="262" y="333"/>
                  <a:pt x="262" y="333"/>
                  <a:pt x="262" y="333"/>
                </a:cubicBezTo>
                <a:cubicBezTo>
                  <a:pt x="396" y="205"/>
                  <a:pt x="396" y="205"/>
                  <a:pt x="396" y="205"/>
                </a:cubicBezTo>
                <a:cubicBezTo>
                  <a:pt x="396" y="198"/>
                  <a:pt x="403" y="198"/>
                  <a:pt x="410" y="198"/>
                </a:cubicBezTo>
                <a:cubicBezTo>
                  <a:pt x="431" y="198"/>
                  <a:pt x="438" y="205"/>
                  <a:pt x="438" y="226"/>
                </a:cubicBezTo>
                <a:cubicBezTo>
                  <a:pt x="438" y="234"/>
                  <a:pt x="438" y="241"/>
                  <a:pt x="431" y="241"/>
                </a:cubicBezTo>
                <a:close/>
                <a:moveTo>
                  <a:pt x="431" y="198"/>
                </a:moveTo>
                <a:lnTo>
                  <a:pt x="431" y="198"/>
                </a:lnTo>
                <a:close/>
                <a:moveTo>
                  <a:pt x="198" y="431"/>
                </a:moveTo>
                <a:lnTo>
                  <a:pt x="198" y="431"/>
                </a:lnTo>
                <a:close/>
                <a:moveTo>
                  <a:pt x="403" y="431"/>
                </a:moveTo>
                <a:lnTo>
                  <a:pt x="403" y="431"/>
                </a:lnTo>
                <a:close/>
                <a:moveTo>
                  <a:pt x="431" y="403"/>
                </a:moveTo>
                <a:lnTo>
                  <a:pt x="431" y="403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100">
              <a:solidFill>
                <a:srgbClr val="7F7F7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2" name="Google Shape;531;p53">
            <a:extLst>
              <a:ext uri="{FF2B5EF4-FFF2-40B4-BE49-F238E27FC236}">
                <a16:creationId xmlns:a16="http://schemas.microsoft.com/office/drawing/2014/main" id="{9DDA2036-283A-F32C-60D6-7EE9A59224A3}"/>
              </a:ext>
            </a:extLst>
          </p:cNvPr>
          <p:cNvSpPr/>
          <p:nvPr/>
        </p:nvSpPr>
        <p:spPr>
          <a:xfrm>
            <a:off x="8774980" y="2881864"/>
            <a:ext cx="169448" cy="169444"/>
          </a:xfrm>
          <a:custGeom>
            <a:avLst/>
            <a:gdLst/>
            <a:ahLst/>
            <a:cxnLst/>
            <a:rect l="l" t="t" r="r" b="b"/>
            <a:pathLst>
              <a:path w="602" h="602" extrusionOk="0">
                <a:moveTo>
                  <a:pt x="297" y="601"/>
                </a:moveTo>
                <a:lnTo>
                  <a:pt x="297" y="601"/>
                </a:lnTo>
                <a:cubicBezTo>
                  <a:pt x="135" y="601"/>
                  <a:pt x="0" y="467"/>
                  <a:pt x="0" y="297"/>
                </a:cubicBezTo>
                <a:cubicBezTo>
                  <a:pt x="0" y="135"/>
                  <a:pt x="135" y="0"/>
                  <a:pt x="297" y="0"/>
                </a:cubicBezTo>
                <a:cubicBezTo>
                  <a:pt x="467" y="0"/>
                  <a:pt x="601" y="135"/>
                  <a:pt x="601" y="297"/>
                </a:cubicBezTo>
                <a:cubicBezTo>
                  <a:pt x="601" y="467"/>
                  <a:pt x="467" y="601"/>
                  <a:pt x="297" y="601"/>
                </a:cubicBezTo>
                <a:close/>
                <a:moveTo>
                  <a:pt x="297" y="57"/>
                </a:moveTo>
                <a:lnTo>
                  <a:pt x="297" y="57"/>
                </a:lnTo>
                <a:cubicBezTo>
                  <a:pt x="163" y="57"/>
                  <a:pt x="57" y="163"/>
                  <a:pt x="57" y="297"/>
                </a:cubicBezTo>
                <a:cubicBezTo>
                  <a:pt x="57" y="431"/>
                  <a:pt x="163" y="544"/>
                  <a:pt x="297" y="544"/>
                </a:cubicBezTo>
                <a:cubicBezTo>
                  <a:pt x="431" y="544"/>
                  <a:pt x="544" y="431"/>
                  <a:pt x="544" y="297"/>
                </a:cubicBezTo>
                <a:cubicBezTo>
                  <a:pt x="544" y="163"/>
                  <a:pt x="431" y="57"/>
                  <a:pt x="297" y="57"/>
                </a:cubicBezTo>
                <a:close/>
                <a:moveTo>
                  <a:pt x="431" y="241"/>
                </a:moveTo>
                <a:lnTo>
                  <a:pt x="431" y="241"/>
                </a:lnTo>
                <a:cubicBezTo>
                  <a:pt x="283" y="396"/>
                  <a:pt x="283" y="396"/>
                  <a:pt x="283" y="396"/>
                </a:cubicBezTo>
                <a:cubicBezTo>
                  <a:pt x="276" y="403"/>
                  <a:pt x="269" y="403"/>
                  <a:pt x="262" y="403"/>
                </a:cubicBezTo>
                <a:cubicBezTo>
                  <a:pt x="255" y="403"/>
                  <a:pt x="248" y="403"/>
                  <a:pt x="240" y="396"/>
                </a:cubicBezTo>
                <a:cubicBezTo>
                  <a:pt x="156" y="311"/>
                  <a:pt x="156" y="311"/>
                  <a:pt x="156" y="311"/>
                </a:cubicBezTo>
                <a:cubicBezTo>
                  <a:pt x="149" y="304"/>
                  <a:pt x="149" y="297"/>
                  <a:pt x="149" y="290"/>
                </a:cubicBezTo>
                <a:cubicBezTo>
                  <a:pt x="149" y="276"/>
                  <a:pt x="163" y="262"/>
                  <a:pt x="177" y="262"/>
                </a:cubicBezTo>
                <a:cubicBezTo>
                  <a:pt x="184" y="262"/>
                  <a:pt x="191" y="262"/>
                  <a:pt x="198" y="269"/>
                </a:cubicBezTo>
                <a:cubicBezTo>
                  <a:pt x="262" y="333"/>
                  <a:pt x="262" y="333"/>
                  <a:pt x="262" y="333"/>
                </a:cubicBezTo>
                <a:cubicBezTo>
                  <a:pt x="396" y="205"/>
                  <a:pt x="396" y="205"/>
                  <a:pt x="396" y="205"/>
                </a:cubicBezTo>
                <a:cubicBezTo>
                  <a:pt x="396" y="198"/>
                  <a:pt x="403" y="198"/>
                  <a:pt x="410" y="198"/>
                </a:cubicBezTo>
                <a:cubicBezTo>
                  <a:pt x="431" y="198"/>
                  <a:pt x="438" y="205"/>
                  <a:pt x="438" y="226"/>
                </a:cubicBezTo>
                <a:cubicBezTo>
                  <a:pt x="438" y="234"/>
                  <a:pt x="438" y="241"/>
                  <a:pt x="431" y="241"/>
                </a:cubicBezTo>
                <a:close/>
                <a:moveTo>
                  <a:pt x="431" y="198"/>
                </a:moveTo>
                <a:lnTo>
                  <a:pt x="431" y="198"/>
                </a:lnTo>
                <a:close/>
                <a:moveTo>
                  <a:pt x="198" y="431"/>
                </a:moveTo>
                <a:lnTo>
                  <a:pt x="198" y="431"/>
                </a:lnTo>
                <a:close/>
                <a:moveTo>
                  <a:pt x="403" y="431"/>
                </a:moveTo>
                <a:lnTo>
                  <a:pt x="403" y="431"/>
                </a:lnTo>
                <a:close/>
                <a:moveTo>
                  <a:pt x="431" y="403"/>
                </a:moveTo>
                <a:lnTo>
                  <a:pt x="431" y="403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100">
              <a:solidFill>
                <a:srgbClr val="7F7F7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3" name="Google Shape;531;p53">
            <a:extLst>
              <a:ext uri="{FF2B5EF4-FFF2-40B4-BE49-F238E27FC236}">
                <a16:creationId xmlns:a16="http://schemas.microsoft.com/office/drawing/2014/main" id="{3E915D72-B980-AEBE-AE5F-C0D4ABE8386D}"/>
              </a:ext>
            </a:extLst>
          </p:cNvPr>
          <p:cNvSpPr/>
          <p:nvPr/>
        </p:nvSpPr>
        <p:spPr>
          <a:xfrm>
            <a:off x="8774980" y="3385249"/>
            <a:ext cx="169448" cy="169444"/>
          </a:xfrm>
          <a:custGeom>
            <a:avLst/>
            <a:gdLst/>
            <a:ahLst/>
            <a:cxnLst/>
            <a:rect l="l" t="t" r="r" b="b"/>
            <a:pathLst>
              <a:path w="602" h="602" extrusionOk="0">
                <a:moveTo>
                  <a:pt x="297" y="601"/>
                </a:moveTo>
                <a:lnTo>
                  <a:pt x="297" y="601"/>
                </a:lnTo>
                <a:cubicBezTo>
                  <a:pt x="135" y="601"/>
                  <a:pt x="0" y="467"/>
                  <a:pt x="0" y="297"/>
                </a:cubicBezTo>
                <a:cubicBezTo>
                  <a:pt x="0" y="135"/>
                  <a:pt x="135" y="0"/>
                  <a:pt x="297" y="0"/>
                </a:cubicBezTo>
                <a:cubicBezTo>
                  <a:pt x="467" y="0"/>
                  <a:pt x="601" y="135"/>
                  <a:pt x="601" y="297"/>
                </a:cubicBezTo>
                <a:cubicBezTo>
                  <a:pt x="601" y="467"/>
                  <a:pt x="467" y="601"/>
                  <a:pt x="297" y="601"/>
                </a:cubicBezTo>
                <a:close/>
                <a:moveTo>
                  <a:pt x="297" y="57"/>
                </a:moveTo>
                <a:lnTo>
                  <a:pt x="297" y="57"/>
                </a:lnTo>
                <a:cubicBezTo>
                  <a:pt x="163" y="57"/>
                  <a:pt x="57" y="163"/>
                  <a:pt x="57" y="297"/>
                </a:cubicBezTo>
                <a:cubicBezTo>
                  <a:pt x="57" y="431"/>
                  <a:pt x="163" y="544"/>
                  <a:pt x="297" y="544"/>
                </a:cubicBezTo>
                <a:cubicBezTo>
                  <a:pt x="431" y="544"/>
                  <a:pt x="544" y="431"/>
                  <a:pt x="544" y="297"/>
                </a:cubicBezTo>
                <a:cubicBezTo>
                  <a:pt x="544" y="163"/>
                  <a:pt x="431" y="57"/>
                  <a:pt x="297" y="57"/>
                </a:cubicBezTo>
                <a:close/>
                <a:moveTo>
                  <a:pt x="431" y="241"/>
                </a:moveTo>
                <a:lnTo>
                  <a:pt x="431" y="241"/>
                </a:lnTo>
                <a:cubicBezTo>
                  <a:pt x="283" y="396"/>
                  <a:pt x="283" y="396"/>
                  <a:pt x="283" y="396"/>
                </a:cubicBezTo>
                <a:cubicBezTo>
                  <a:pt x="276" y="403"/>
                  <a:pt x="269" y="403"/>
                  <a:pt x="262" y="403"/>
                </a:cubicBezTo>
                <a:cubicBezTo>
                  <a:pt x="255" y="403"/>
                  <a:pt x="248" y="403"/>
                  <a:pt x="240" y="396"/>
                </a:cubicBezTo>
                <a:cubicBezTo>
                  <a:pt x="156" y="311"/>
                  <a:pt x="156" y="311"/>
                  <a:pt x="156" y="311"/>
                </a:cubicBezTo>
                <a:cubicBezTo>
                  <a:pt x="149" y="304"/>
                  <a:pt x="149" y="297"/>
                  <a:pt x="149" y="290"/>
                </a:cubicBezTo>
                <a:cubicBezTo>
                  <a:pt x="149" y="276"/>
                  <a:pt x="163" y="262"/>
                  <a:pt x="177" y="262"/>
                </a:cubicBezTo>
                <a:cubicBezTo>
                  <a:pt x="184" y="262"/>
                  <a:pt x="191" y="262"/>
                  <a:pt x="198" y="269"/>
                </a:cubicBezTo>
                <a:cubicBezTo>
                  <a:pt x="262" y="333"/>
                  <a:pt x="262" y="333"/>
                  <a:pt x="262" y="333"/>
                </a:cubicBezTo>
                <a:cubicBezTo>
                  <a:pt x="396" y="205"/>
                  <a:pt x="396" y="205"/>
                  <a:pt x="396" y="205"/>
                </a:cubicBezTo>
                <a:cubicBezTo>
                  <a:pt x="396" y="198"/>
                  <a:pt x="403" y="198"/>
                  <a:pt x="410" y="198"/>
                </a:cubicBezTo>
                <a:cubicBezTo>
                  <a:pt x="431" y="198"/>
                  <a:pt x="438" y="205"/>
                  <a:pt x="438" y="226"/>
                </a:cubicBezTo>
                <a:cubicBezTo>
                  <a:pt x="438" y="234"/>
                  <a:pt x="438" y="241"/>
                  <a:pt x="431" y="241"/>
                </a:cubicBezTo>
                <a:close/>
                <a:moveTo>
                  <a:pt x="431" y="198"/>
                </a:moveTo>
                <a:lnTo>
                  <a:pt x="431" y="198"/>
                </a:lnTo>
                <a:close/>
                <a:moveTo>
                  <a:pt x="198" y="431"/>
                </a:moveTo>
                <a:lnTo>
                  <a:pt x="198" y="431"/>
                </a:lnTo>
                <a:close/>
                <a:moveTo>
                  <a:pt x="403" y="431"/>
                </a:moveTo>
                <a:lnTo>
                  <a:pt x="403" y="431"/>
                </a:lnTo>
                <a:close/>
                <a:moveTo>
                  <a:pt x="431" y="403"/>
                </a:moveTo>
                <a:lnTo>
                  <a:pt x="431" y="403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100">
              <a:solidFill>
                <a:srgbClr val="7F7F7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4" name="Rectangle: Rounded Corners 53">
            <a:extLst>
              <a:ext uri="{FF2B5EF4-FFF2-40B4-BE49-F238E27FC236}">
                <a16:creationId xmlns:a16="http://schemas.microsoft.com/office/drawing/2014/main" id="{F594FFCF-1211-77B6-8280-31F58A092F0D}"/>
              </a:ext>
            </a:extLst>
          </p:cNvPr>
          <p:cNvSpPr/>
          <p:nvPr/>
        </p:nvSpPr>
        <p:spPr>
          <a:xfrm>
            <a:off x="9103905" y="5391537"/>
            <a:ext cx="878752" cy="300571"/>
          </a:xfrm>
          <a:prstGeom prst="roundRect">
            <a:avLst>
              <a:gd name="adj" fmla="val 17668"/>
            </a:avLst>
          </a:prstGeom>
          <a:solidFill>
            <a:schemeClr val="accent4"/>
          </a:solidFill>
          <a:ln w="222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30000"/>
              </a:lnSpc>
            </a:pPr>
            <a:r>
              <a:rPr lang="en-US" sz="1100" b="1" dirty="0">
                <a:solidFill>
                  <a:schemeClr val="bg1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Buy</a:t>
            </a:r>
          </a:p>
        </p:txBody>
      </p:sp>
      <p:sp>
        <p:nvSpPr>
          <p:cNvPr id="55" name="Google Shape;531;p53">
            <a:extLst>
              <a:ext uri="{FF2B5EF4-FFF2-40B4-BE49-F238E27FC236}">
                <a16:creationId xmlns:a16="http://schemas.microsoft.com/office/drawing/2014/main" id="{A1B74F79-FED9-159D-A36E-1B7520AEB42D}"/>
              </a:ext>
            </a:extLst>
          </p:cNvPr>
          <p:cNvSpPr/>
          <p:nvPr/>
        </p:nvSpPr>
        <p:spPr>
          <a:xfrm>
            <a:off x="8774980" y="3864837"/>
            <a:ext cx="169448" cy="169444"/>
          </a:xfrm>
          <a:custGeom>
            <a:avLst/>
            <a:gdLst/>
            <a:ahLst/>
            <a:cxnLst/>
            <a:rect l="l" t="t" r="r" b="b"/>
            <a:pathLst>
              <a:path w="602" h="602" extrusionOk="0">
                <a:moveTo>
                  <a:pt x="297" y="601"/>
                </a:moveTo>
                <a:lnTo>
                  <a:pt x="297" y="601"/>
                </a:lnTo>
                <a:cubicBezTo>
                  <a:pt x="135" y="601"/>
                  <a:pt x="0" y="467"/>
                  <a:pt x="0" y="297"/>
                </a:cubicBezTo>
                <a:cubicBezTo>
                  <a:pt x="0" y="135"/>
                  <a:pt x="135" y="0"/>
                  <a:pt x="297" y="0"/>
                </a:cubicBezTo>
                <a:cubicBezTo>
                  <a:pt x="467" y="0"/>
                  <a:pt x="601" y="135"/>
                  <a:pt x="601" y="297"/>
                </a:cubicBezTo>
                <a:cubicBezTo>
                  <a:pt x="601" y="467"/>
                  <a:pt x="467" y="601"/>
                  <a:pt x="297" y="601"/>
                </a:cubicBezTo>
                <a:close/>
                <a:moveTo>
                  <a:pt x="297" y="57"/>
                </a:moveTo>
                <a:lnTo>
                  <a:pt x="297" y="57"/>
                </a:lnTo>
                <a:cubicBezTo>
                  <a:pt x="163" y="57"/>
                  <a:pt x="57" y="163"/>
                  <a:pt x="57" y="297"/>
                </a:cubicBezTo>
                <a:cubicBezTo>
                  <a:pt x="57" y="431"/>
                  <a:pt x="163" y="544"/>
                  <a:pt x="297" y="544"/>
                </a:cubicBezTo>
                <a:cubicBezTo>
                  <a:pt x="431" y="544"/>
                  <a:pt x="544" y="431"/>
                  <a:pt x="544" y="297"/>
                </a:cubicBezTo>
                <a:cubicBezTo>
                  <a:pt x="544" y="163"/>
                  <a:pt x="431" y="57"/>
                  <a:pt x="297" y="57"/>
                </a:cubicBezTo>
                <a:close/>
                <a:moveTo>
                  <a:pt x="431" y="241"/>
                </a:moveTo>
                <a:lnTo>
                  <a:pt x="431" y="241"/>
                </a:lnTo>
                <a:cubicBezTo>
                  <a:pt x="283" y="396"/>
                  <a:pt x="283" y="396"/>
                  <a:pt x="283" y="396"/>
                </a:cubicBezTo>
                <a:cubicBezTo>
                  <a:pt x="276" y="403"/>
                  <a:pt x="269" y="403"/>
                  <a:pt x="262" y="403"/>
                </a:cubicBezTo>
                <a:cubicBezTo>
                  <a:pt x="255" y="403"/>
                  <a:pt x="248" y="403"/>
                  <a:pt x="240" y="396"/>
                </a:cubicBezTo>
                <a:cubicBezTo>
                  <a:pt x="156" y="311"/>
                  <a:pt x="156" y="311"/>
                  <a:pt x="156" y="311"/>
                </a:cubicBezTo>
                <a:cubicBezTo>
                  <a:pt x="149" y="304"/>
                  <a:pt x="149" y="297"/>
                  <a:pt x="149" y="290"/>
                </a:cubicBezTo>
                <a:cubicBezTo>
                  <a:pt x="149" y="276"/>
                  <a:pt x="163" y="262"/>
                  <a:pt x="177" y="262"/>
                </a:cubicBezTo>
                <a:cubicBezTo>
                  <a:pt x="184" y="262"/>
                  <a:pt x="191" y="262"/>
                  <a:pt x="198" y="269"/>
                </a:cubicBezTo>
                <a:cubicBezTo>
                  <a:pt x="262" y="333"/>
                  <a:pt x="262" y="333"/>
                  <a:pt x="262" y="333"/>
                </a:cubicBezTo>
                <a:cubicBezTo>
                  <a:pt x="396" y="205"/>
                  <a:pt x="396" y="205"/>
                  <a:pt x="396" y="205"/>
                </a:cubicBezTo>
                <a:cubicBezTo>
                  <a:pt x="396" y="198"/>
                  <a:pt x="403" y="198"/>
                  <a:pt x="410" y="198"/>
                </a:cubicBezTo>
                <a:cubicBezTo>
                  <a:pt x="431" y="198"/>
                  <a:pt x="438" y="205"/>
                  <a:pt x="438" y="226"/>
                </a:cubicBezTo>
                <a:cubicBezTo>
                  <a:pt x="438" y="234"/>
                  <a:pt x="438" y="241"/>
                  <a:pt x="431" y="241"/>
                </a:cubicBezTo>
                <a:close/>
                <a:moveTo>
                  <a:pt x="431" y="198"/>
                </a:moveTo>
                <a:lnTo>
                  <a:pt x="431" y="198"/>
                </a:lnTo>
                <a:close/>
                <a:moveTo>
                  <a:pt x="198" y="431"/>
                </a:moveTo>
                <a:lnTo>
                  <a:pt x="198" y="431"/>
                </a:lnTo>
                <a:close/>
                <a:moveTo>
                  <a:pt x="403" y="431"/>
                </a:moveTo>
                <a:lnTo>
                  <a:pt x="403" y="431"/>
                </a:lnTo>
                <a:close/>
                <a:moveTo>
                  <a:pt x="431" y="403"/>
                </a:moveTo>
                <a:lnTo>
                  <a:pt x="431" y="403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100">
              <a:solidFill>
                <a:srgbClr val="7F7F7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6" name="Google Shape;531;p53">
            <a:extLst>
              <a:ext uri="{FF2B5EF4-FFF2-40B4-BE49-F238E27FC236}">
                <a16:creationId xmlns:a16="http://schemas.microsoft.com/office/drawing/2014/main" id="{0726A4E8-C6D0-4323-7C3B-E2F46891E99E}"/>
              </a:ext>
            </a:extLst>
          </p:cNvPr>
          <p:cNvSpPr/>
          <p:nvPr/>
        </p:nvSpPr>
        <p:spPr>
          <a:xfrm>
            <a:off x="7143949" y="4370433"/>
            <a:ext cx="169448" cy="169444"/>
          </a:xfrm>
          <a:custGeom>
            <a:avLst/>
            <a:gdLst/>
            <a:ahLst/>
            <a:cxnLst/>
            <a:rect l="l" t="t" r="r" b="b"/>
            <a:pathLst>
              <a:path w="602" h="602" extrusionOk="0">
                <a:moveTo>
                  <a:pt x="297" y="601"/>
                </a:moveTo>
                <a:lnTo>
                  <a:pt x="297" y="601"/>
                </a:lnTo>
                <a:cubicBezTo>
                  <a:pt x="135" y="601"/>
                  <a:pt x="0" y="467"/>
                  <a:pt x="0" y="297"/>
                </a:cubicBezTo>
                <a:cubicBezTo>
                  <a:pt x="0" y="135"/>
                  <a:pt x="135" y="0"/>
                  <a:pt x="297" y="0"/>
                </a:cubicBezTo>
                <a:cubicBezTo>
                  <a:pt x="467" y="0"/>
                  <a:pt x="601" y="135"/>
                  <a:pt x="601" y="297"/>
                </a:cubicBezTo>
                <a:cubicBezTo>
                  <a:pt x="601" y="467"/>
                  <a:pt x="467" y="601"/>
                  <a:pt x="297" y="601"/>
                </a:cubicBezTo>
                <a:close/>
                <a:moveTo>
                  <a:pt x="297" y="57"/>
                </a:moveTo>
                <a:lnTo>
                  <a:pt x="297" y="57"/>
                </a:lnTo>
                <a:cubicBezTo>
                  <a:pt x="163" y="57"/>
                  <a:pt x="57" y="163"/>
                  <a:pt x="57" y="297"/>
                </a:cubicBezTo>
                <a:cubicBezTo>
                  <a:pt x="57" y="431"/>
                  <a:pt x="163" y="544"/>
                  <a:pt x="297" y="544"/>
                </a:cubicBezTo>
                <a:cubicBezTo>
                  <a:pt x="431" y="544"/>
                  <a:pt x="544" y="431"/>
                  <a:pt x="544" y="297"/>
                </a:cubicBezTo>
                <a:cubicBezTo>
                  <a:pt x="544" y="163"/>
                  <a:pt x="431" y="57"/>
                  <a:pt x="297" y="57"/>
                </a:cubicBezTo>
                <a:close/>
                <a:moveTo>
                  <a:pt x="431" y="241"/>
                </a:moveTo>
                <a:lnTo>
                  <a:pt x="431" y="241"/>
                </a:lnTo>
                <a:cubicBezTo>
                  <a:pt x="283" y="396"/>
                  <a:pt x="283" y="396"/>
                  <a:pt x="283" y="396"/>
                </a:cubicBezTo>
                <a:cubicBezTo>
                  <a:pt x="276" y="403"/>
                  <a:pt x="269" y="403"/>
                  <a:pt x="262" y="403"/>
                </a:cubicBezTo>
                <a:cubicBezTo>
                  <a:pt x="255" y="403"/>
                  <a:pt x="248" y="403"/>
                  <a:pt x="240" y="396"/>
                </a:cubicBezTo>
                <a:cubicBezTo>
                  <a:pt x="156" y="311"/>
                  <a:pt x="156" y="311"/>
                  <a:pt x="156" y="311"/>
                </a:cubicBezTo>
                <a:cubicBezTo>
                  <a:pt x="149" y="304"/>
                  <a:pt x="149" y="297"/>
                  <a:pt x="149" y="290"/>
                </a:cubicBezTo>
                <a:cubicBezTo>
                  <a:pt x="149" y="276"/>
                  <a:pt x="163" y="262"/>
                  <a:pt x="177" y="262"/>
                </a:cubicBezTo>
                <a:cubicBezTo>
                  <a:pt x="184" y="262"/>
                  <a:pt x="191" y="262"/>
                  <a:pt x="198" y="269"/>
                </a:cubicBezTo>
                <a:cubicBezTo>
                  <a:pt x="262" y="333"/>
                  <a:pt x="262" y="333"/>
                  <a:pt x="262" y="333"/>
                </a:cubicBezTo>
                <a:cubicBezTo>
                  <a:pt x="396" y="205"/>
                  <a:pt x="396" y="205"/>
                  <a:pt x="396" y="205"/>
                </a:cubicBezTo>
                <a:cubicBezTo>
                  <a:pt x="396" y="198"/>
                  <a:pt x="403" y="198"/>
                  <a:pt x="410" y="198"/>
                </a:cubicBezTo>
                <a:cubicBezTo>
                  <a:pt x="431" y="198"/>
                  <a:pt x="438" y="205"/>
                  <a:pt x="438" y="226"/>
                </a:cubicBezTo>
                <a:cubicBezTo>
                  <a:pt x="438" y="234"/>
                  <a:pt x="438" y="241"/>
                  <a:pt x="431" y="241"/>
                </a:cubicBezTo>
                <a:close/>
                <a:moveTo>
                  <a:pt x="431" y="198"/>
                </a:moveTo>
                <a:lnTo>
                  <a:pt x="431" y="198"/>
                </a:lnTo>
                <a:close/>
                <a:moveTo>
                  <a:pt x="198" y="431"/>
                </a:moveTo>
                <a:lnTo>
                  <a:pt x="198" y="431"/>
                </a:lnTo>
                <a:close/>
                <a:moveTo>
                  <a:pt x="403" y="431"/>
                </a:moveTo>
                <a:lnTo>
                  <a:pt x="403" y="431"/>
                </a:lnTo>
                <a:close/>
                <a:moveTo>
                  <a:pt x="431" y="403"/>
                </a:moveTo>
                <a:lnTo>
                  <a:pt x="431" y="403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100">
              <a:solidFill>
                <a:srgbClr val="7F7F7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7" name="Google Shape;531;p53">
            <a:extLst>
              <a:ext uri="{FF2B5EF4-FFF2-40B4-BE49-F238E27FC236}">
                <a16:creationId xmlns:a16="http://schemas.microsoft.com/office/drawing/2014/main" id="{3CBC8A68-AD90-4CFF-9379-ADF13E43D45F}"/>
              </a:ext>
            </a:extLst>
          </p:cNvPr>
          <p:cNvSpPr/>
          <p:nvPr/>
        </p:nvSpPr>
        <p:spPr>
          <a:xfrm>
            <a:off x="8774980" y="4370433"/>
            <a:ext cx="169448" cy="169444"/>
          </a:xfrm>
          <a:custGeom>
            <a:avLst/>
            <a:gdLst/>
            <a:ahLst/>
            <a:cxnLst/>
            <a:rect l="l" t="t" r="r" b="b"/>
            <a:pathLst>
              <a:path w="602" h="602" extrusionOk="0">
                <a:moveTo>
                  <a:pt x="297" y="601"/>
                </a:moveTo>
                <a:lnTo>
                  <a:pt x="297" y="601"/>
                </a:lnTo>
                <a:cubicBezTo>
                  <a:pt x="135" y="601"/>
                  <a:pt x="0" y="467"/>
                  <a:pt x="0" y="297"/>
                </a:cubicBezTo>
                <a:cubicBezTo>
                  <a:pt x="0" y="135"/>
                  <a:pt x="135" y="0"/>
                  <a:pt x="297" y="0"/>
                </a:cubicBezTo>
                <a:cubicBezTo>
                  <a:pt x="467" y="0"/>
                  <a:pt x="601" y="135"/>
                  <a:pt x="601" y="297"/>
                </a:cubicBezTo>
                <a:cubicBezTo>
                  <a:pt x="601" y="467"/>
                  <a:pt x="467" y="601"/>
                  <a:pt x="297" y="601"/>
                </a:cubicBezTo>
                <a:close/>
                <a:moveTo>
                  <a:pt x="297" y="57"/>
                </a:moveTo>
                <a:lnTo>
                  <a:pt x="297" y="57"/>
                </a:lnTo>
                <a:cubicBezTo>
                  <a:pt x="163" y="57"/>
                  <a:pt x="57" y="163"/>
                  <a:pt x="57" y="297"/>
                </a:cubicBezTo>
                <a:cubicBezTo>
                  <a:pt x="57" y="431"/>
                  <a:pt x="163" y="544"/>
                  <a:pt x="297" y="544"/>
                </a:cubicBezTo>
                <a:cubicBezTo>
                  <a:pt x="431" y="544"/>
                  <a:pt x="544" y="431"/>
                  <a:pt x="544" y="297"/>
                </a:cubicBezTo>
                <a:cubicBezTo>
                  <a:pt x="544" y="163"/>
                  <a:pt x="431" y="57"/>
                  <a:pt x="297" y="57"/>
                </a:cubicBezTo>
                <a:close/>
                <a:moveTo>
                  <a:pt x="431" y="241"/>
                </a:moveTo>
                <a:lnTo>
                  <a:pt x="431" y="241"/>
                </a:lnTo>
                <a:cubicBezTo>
                  <a:pt x="283" y="396"/>
                  <a:pt x="283" y="396"/>
                  <a:pt x="283" y="396"/>
                </a:cubicBezTo>
                <a:cubicBezTo>
                  <a:pt x="276" y="403"/>
                  <a:pt x="269" y="403"/>
                  <a:pt x="262" y="403"/>
                </a:cubicBezTo>
                <a:cubicBezTo>
                  <a:pt x="255" y="403"/>
                  <a:pt x="248" y="403"/>
                  <a:pt x="240" y="396"/>
                </a:cubicBezTo>
                <a:cubicBezTo>
                  <a:pt x="156" y="311"/>
                  <a:pt x="156" y="311"/>
                  <a:pt x="156" y="311"/>
                </a:cubicBezTo>
                <a:cubicBezTo>
                  <a:pt x="149" y="304"/>
                  <a:pt x="149" y="297"/>
                  <a:pt x="149" y="290"/>
                </a:cubicBezTo>
                <a:cubicBezTo>
                  <a:pt x="149" y="276"/>
                  <a:pt x="163" y="262"/>
                  <a:pt x="177" y="262"/>
                </a:cubicBezTo>
                <a:cubicBezTo>
                  <a:pt x="184" y="262"/>
                  <a:pt x="191" y="262"/>
                  <a:pt x="198" y="269"/>
                </a:cubicBezTo>
                <a:cubicBezTo>
                  <a:pt x="262" y="333"/>
                  <a:pt x="262" y="333"/>
                  <a:pt x="262" y="333"/>
                </a:cubicBezTo>
                <a:cubicBezTo>
                  <a:pt x="396" y="205"/>
                  <a:pt x="396" y="205"/>
                  <a:pt x="396" y="205"/>
                </a:cubicBezTo>
                <a:cubicBezTo>
                  <a:pt x="396" y="198"/>
                  <a:pt x="403" y="198"/>
                  <a:pt x="410" y="198"/>
                </a:cubicBezTo>
                <a:cubicBezTo>
                  <a:pt x="431" y="198"/>
                  <a:pt x="438" y="205"/>
                  <a:pt x="438" y="226"/>
                </a:cubicBezTo>
                <a:cubicBezTo>
                  <a:pt x="438" y="234"/>
                  <a:pt x="438" y="241"/>
                  <a:pt x="431" y="241"/>
                </a:cubicBezTo>
                <a:close/>
                <a:moveTo>
                  <a:pt x="431" y="198"/>
                </a:moveTo>
                <a:lnTo>
                  <a:pt x="431" y="198"/>
                </a:lnTo>
                <a:close/>
                <a:moveTo>
                  <a:pt x="198" y="431"/>
                </a:moveTo>
                <a:lnTo>
                  <a:pt x="198" y="431"/>
                </a:lnTo>
                <a:close/>
                <a:moveTo>
                  <a:pt x="403" y="431"/>
                </a:moveTo>
                <a:lnTo>
                  <a:pt x="403" y="431"/>
                </a:lnTo>
                <a:close/>
                <a:moveTo>
                  <a:pt x="431" y="403"/>
                </a:moveTo>
                <a:lnTo>
                  <a:pt x="431" y="403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100">
              <a:solidFill>
                <a:srgbClr val="7F7F7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8" name="Google Shape;531;p53">
            <a:extLst>
              <a:ext uri="{FF2B5EF4-FFF2-40B4-BE49-F238E27FC236}">
                <a16:creationId xmlns:a16="http://schemas.microsoft.com/office/drawing/2014/main" id="{F80C4755-08D4-05DF-EE4C-8C7C0BD04842}"/>
              </a:ext>
            </a:extLst>
          </p:cNvPr>
          <p:cNvSpPr/>
          <p:nvPr/>
        </p:nvSpPr>
        <p:spPr>
          <a:xfrm>
            <a:off x="8774980" y="4818298"/>
            <a:ext cx="169448" cy="169444"/>
          </a:xfrm>
          <a:custGeom>
            <a:avLst/>
            <a:gdLst/>
            <a:ahLst/>
            <a:cxnLst/>
            <a:rect l="l" t="t" r="r" b="b"/>
            <a:pathLst>
              <a:path w="602" h="602" extrusionOk="0">
                <a:moveTo>
                  <a:pt x="297" y="601"/>
                </a:moveTo>
                <a:lnTo>
                  <a:pt x="297" y="601"/>
                </a:lnTo>
                <a:cubicBezTo>
                  <a:pt x="135" y="601"/>
                  <a:pt x="0" y="467"/>
                  <a:pt x="0" y="297"/>
                </a:cubicBezTo>
                <a:cubicBezTo>
                  <a:pt x="0" y="135"/>
                  <a:pt x="135" y="0"/>
                  <a:pt x="297" y="0"/>
                </a:cubicBezTo>
                <a:cubicBezTo>
                  <a:pt x="467" y="0"/>
                  <a:pt x="601" y="135"/>
                  <a:pt x="601" y="297"/>
                </a:cubicBezTo>
                <a:cubicBezTo>
                  <a:pt x="601" y="467"/>
                  <a:pt x="467" y="601"/>
                  <a:pt x="297" y="601"/>
                </a:cubicBezTo>
                <a:close/>
                <a:moveTo>
                  <a:pt x="297" y="57"/>
                </a:moveTo>
                <a:lnTo>
                  <a:pt x="297" y="57"/>
                </a:lnTo>
                <a:cubicBezTo>
                  <a:pt x="163" y="57"/>
                  <a:pt x="57" y="163"/>
                  <a:pt x="57" y="297"/>
                </a:cubicBezTo>
                <a:cubicBezTo>
                  <a:pt x="57" y="431"/>
                  <a:pt x="163" y="544"/>
                  <a:pt x="297" y="544"/>
                </a:cubicBezTo>
                <a:cubicBezTo>
                  <a:pt x="431" y="544"/>
                  <a:pt x="544" y="431"/>
                  <a:pt x="544" y="297"/>
                </a:cubicBezTo>
                <a:cubicBezTo>
                  <a:pt x="544" y="163"/>
                  <a:pt x="431" y="57"/>
                  <a:pt x="297" y="57"/>
                </a:cubicBezTo>
                <a:close/>
                <a:moveTo>
                  <a:pt x="431" y="241"/>
                </a:moveTo>
                <a:lnTo>
                  <a:pt x="431" y="241"/>
                </a:lnTo>
                <a:cubicBezTo>
                  <a:pt x="283" y="396"/>
                  <a:pt x="283" y="396"/>
                  <a:pt x="283" y="396"/>
                </a:cubicBezTo>
                <a:cubicBezTo>
                  <a:pt x="276" y="403"/>
                  <a:pt x="269" y="403"/>
                  <a:pt x="262" y="403"/>
                </a:cubicBezTo>
                <a:cubicBezTo>
                  <a:pt x="255" y="403"/>
                  <a:pt x="248" y="403"/>
                  <a:pt x="240" y="396"/>
                </a:cubicBezTo>
                <a:cubicBezTo>
                  <a:pt x="156" y="311"/>
                  <a:pt x="156" y="311"/>
                  <a:pt x="156" y="311"/>
                </a:cubicBezTo>
                <a:cubicBezTo>
                  <a:pt x="149" y="304"/>
                  <a:pt x="149" y="297"/>
                  <a:pt x="149" y="290"/>
                </a:cubicBezTo>
                <a:cubicBezTo>
                  <a:pt x="149" y="276"/>
                  <a:pt x="163" y="262"/>
                  <a:pt x="177" y="262"/>
                </a:cubicBezTo>
                <a:cubicBezTo>
                  <a:pt x="184" y="262"/>
                  <a:pt x="191" y="262"/>
                  <a:pt x="198" y="269"/>
                </a:cubicBezTo>
                <a:cubicBezTo>
                  <a:pt x="262" y="333"/>
                  <a:pt x="262" y="333"/>
                  <a:pt x="262" y="333"/>
                </a:cubicBezTo>
                <a:cubicBezTo>
                  <a:pt x="396" y="205"/>
                  <a:pt x="396" y="205"/>
                  <a:pt x="396" y="205"/>
                </a:cubicBezTo>
                <a:cubicBezTo>
                  <a:pt x="396" y="198"/>
                  <a:pt x="403" y="198"/>
                  <a:pt x="410" y="198"/>
                </a:cubicBezTo>
                <a:cubicBezTo>
                  <a:pt x="431" y="198"/>
                  <a:pt x="438" y="205"/>
                  <a:pt x="438" y="226"/>
                </a:cubicBezTo>
                <a:cubicBezTo>
                  <a:pt x="438" y="234"/>
                  <a:pt x="438" y="241"/>
                  <a:pt x="431" y="241"/>
                </a:cubicBezTo>
                <a:close/>
                <a:moveTo>
                  <a:pt x="431" y="198"/>
                </a:moveTo>
                <a:lnTo>
                  <a:pt x="431" y="198"/>
                </a:lnTo>
                <a:close/>
                <a:moveTo>
                  <a:pt x="198" y="431"/>
                </a:moveTo>
                <a:lnTo>
                  <a:pt x="198" y="431"/>
                </a:lnTo>
                <a:close/>
                <a:moveTo>
                  <a:pt x="403" y="431"/>
                </a:moveTo>
                <a:lnTo>
                  <a:pt x="403" y="431"/>
                </a:lnTo>
                <a:close/>
                <a:moveTo>
                  <a:pt x="431" y="403"/>
                </a:moveTo>
                <a:lnTo>
                  <a:pt x="431" y="403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100">
              <a:solidFill>
                <a:srgbClr val="7F7F7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9" name="Google Shape;1087;p79">
            <a:extLst>
              <a:ext uri="{FF2B5EF4-FFF2-40B4-BE49-F238E27FC236}">
                <a16:creationId xmlns:a16="http://schemas.microsoft.com/office/drawing/2014/main" id="{54BF2B2B-DA0F-0AE4-7B7D-87765767E9B8}"/>
              </a:ext>
            </a:extLst>
          </p:cNvPr>
          <p:cNvSpPr/>
          <p:nvPr/>
        </p:nvSpPr>
        <p:spPr>
          <a:xfrm>
            <a:off x="1984113" y="1746491"/>
            <a:ext cx="1329213" cy="2077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b="1" dirty="0">
                <a:solidFill>
                  <a:schemeClr val="bg1">
                    <a:lumMod val="75000"/>
                  </a:schemeClr>
                </a:solidFill>
                <a:latin typeface="+mj-lt"/>
                <a:ea typeface="Lato"/>
                <a:cs typeface="Lato"/>
                <a:sym typeface="Lato"/>
              </a:rPr>
              <a:t>Category 01</a:t>
            </a:r>
            <a:endParaRPr sz="1200" b="1" dirty="0">
              <a:solidFill>
                <a:schemeClr val="bg1">
                  <a:lumMod val="75000"/>
                </a:schemeClr>
              </a:solidFill>
              <a:latin typeface="+mj-lt"/>
              <a:ea typeface="Lato"/>
              <a:cs typeface="Lato"/>
              <a:sym typeface="Lato"/>
            </a:endParaRPr>
          </a:p>
        </p:txBody>
      </p:sp>
      <p:sp>
        <p:nvSpPr>
          <p:cNvPr id="60" name="Google Shape;1087;p79">
            <a:extLst>
              <a:ext uri="{FF2B5EF4-FFF2-40B4-BE49-F238E27FC236}">
                <a16:creationId xmlns:a16="http://schemas.microsoft.com/office/drawing/2014/main" id="{E91F2DAC-8273-04A8-58B5-660CA3EEAFE8}"/>
              </a:ext>
            </a:extLst>
          </p:cNvPr>
          <p:cNvSpPr/>
          <p:nvPr/>
        </p:nvSpPr>
        <p:spPr>
          <a:xfrm>
            <a:off x="4289967" y="1746491"/>
            <a:ext cx="1329213" cy="2077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b="1" dirty="0">
                <a:solidFill>
                  <a:schemeClr val="bg1">
                    <a:lumMod val="50000"/>
                  </a:schemeClr>
                </a:solidFill>
                <a:latin typeface="+mj-lt"/>
                <a:ea typeface="Lato"/>
                <a:cs typeface="Lato"/>
                <a:sym typeface="Lato"/>
              </a:rPr>
              <a:t>Category 02</a:t>
            </a:r>
            <a:endParaRPr sz="1200" b="1" dirty="0">
              <a:solidFill>
                <a:schemeClr val="bg1">
                  <a:lumMod val="50000"/>
                </a:schemeClr>
              </a:solidFill>
              <a:latin typeface="+mj-lt"/>
              <a:ea typeface="Lato"/>
              <a:cs typeface="Lato"/>
              <a:sym typeface="Lato"/>
            </a:endParaRPr>
          </a:p>
        </p:txBody>
      </p:sp>
      <p:sp>
        <p:nvSpPr>
          <p:cNvPr id="61" name="Google Shape;1087;p79">
            <a:extLst>
              <a:ext uri="{FF2B5EF4-FFF2-40B4-BE49-F238E27FC236}">
                <a16:creationId xmlns:a16="http://schemas.microsoft.com/office/drawing/2014/main" id="{0082A8AD-9AA3-4001-CD13-224A3E63341D}"/>
              </a:ext>
            </a:extLst>
          </p:cNvPr>
          <p:cNvSpPr/>
          <p:nvPr/>
        </p:nvSpPr>
        <p:spPr>
          <a:xfrm>
            <a:off x="6595822" y="1746491"/>
            <a:ext cx="1329213" cy="2077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b="1" dirty="0">
                <a:solidFill>
                  <a:schemeClr val="bg1">
                    <a:lumMod val="50000"/>
                  </a:schemeClr>
                </a:solidFill>
                <a:latin typeface="+mj-lt"/>
                <a:ea typeface="Lato"/>
                <a:cs typeface="Lato"/>
                <a:sym typeface="Lato"/>
              </a:rPr>
              <a:t>Category 03</a:t>
            </a:r>
            <a:endParaRPr sz="1200" b="1" dirty="0">
              <a:solidFill>
                <a:schemeClr val="bg1">
                  <a:lumMod val="50000"/>
                </a:schemeClr>
              </a:solidFill>
              <a:latin typeface="+mj-lt"/>
              <a:ea typeface="Lato"/>
              <a:cs typeface="Lato"/>
              <a:sym typeface="Lato"/>
            </a:endParaRPr>
          </a:p>
        </p:txBody>
      </p:sp>
      <p:sp>
        <p:nvSpPr>
          <p:cNvPr id="62" name="Google Shape;1087;p79">
            <a:extLst>
              <a:ext uri="{FF2B5EF4-FFF2-40B4-BE49-F238E27FC236}">
                <a16:creationId xmlns:a16="http://schemas.microsoft.com/office/drawing/2014/main" id="{19DC9CDE-D87D-0DBA-498A-6640F49689BF}"/>
              </a:ext>
            </a:extLst>
          </p:cNvPr>
          <p:cNvSpPr/>
          <p:nvPr/>
        </p:nvSpPr>
        <p:spPr>
          <a:xfrm>
            <a:off x="8901676" y="1741620"/>
            <a:ext cx="1329213" cy="2077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b="1" dirty="0">
                <a:solidFill>
                  <a:schemeClr val="bg1"/>
                </a:solidFill>
                <a:latin typeface="+mj-lt"/>
                <a:ea typeface="Lato"/>
                <a:cs typeface="Lato"/>
                <a:sym typeface="Lato"/>
              </a:rPr>
              <a:t>Category 04</a:t>
            </a:r>
            <a:endParaRPr sz="1200" b="1" dirty="0">
              <a:solidFill>
                <a:schemeClr val="bg1"/>
              </a:solidFill>
              <a:latin typeface="+mj-lt"/>
              <a:ea typeface="Lato"/>
              <a:cs typeface="Lato"/>
              <a:sym typeface="Lato"/>
            </a:endParaRPr>
          </a:p>
        </p:txBody>
      </p:sp>
      <p:sp>
        <p:nvSpPr>
          <p:cNvPr id="63" name="Google Shape;1087;p79">
            <a:extLst>
              <a:ext uri="{FF2B5EF4-FFF2-40B4-BE49-F238E27FC236}">
                <a16:creationId xmlns:a16="http://schemas.microsoft.com/office/drawing/2014/main" id="{CF5705C7-89AA-5006-E518-EBBE19E2DBE6}"/>
              </a:ext>
            </a:extLst>
          </p:cNvPr>
          <p:cNvSpPr/>
          <p:nvPr/>
        </p:nvSpPr>
        <p:spPr>
          <a:xfrm>
            <a:off x="8977209" y="2299739"/>
            <a:ext cx="1329213" cy="2077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Lato"/>
                <a:cs typeface="Lato"/>
                <a:sym typeface="Lato"/>
              </a:rPr>
              <a:t>Description Text</a:t>
            </a:r>
            <a:endParaRPr sz="1200" b="1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  <a:ea typeface="Lato"/>
              <a:cs typeface="Lato"/>
              <a:sym typeface="Lato"/>
            </a:endParaRPr>
          </a:p>
        </p:txBody>
      </p:sp>
      <p:sp>
        <p:nvSpPr>
          <p:cNvPr id="64" name="Google Shape;1087;p79">
            <a:extLst>
              <a:ext uri="{FF2B5EF4-FFF2-40B4-BE49-F238E27FC236}">
                <a16:creationId xmlns:a16="http://schemas.microsoft.com/office/drawing/2014/main" id="{5B2B3D58-6C6C-9CC7-E9DE-3E7F92BFFED0}"/>
              </a:ext>
            </a:extLst>
          </p:cNvPr>
          <p:cNvSpPr/>
          <p:nvPr/>
        </p:nvSpPr>
        <p:spPr>
          <a:xfrm>
            <a:off x="8977209" y="2863869"/>
            <a:ext cx="1329213" cy="2077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Lato"/>
                <a:cs typeface="Lato"/>
                <a:sym typeface="Lato"/>
              </a:rPr>
              <a:t>Description Text</a:t>
            </a:r>
            <a:endParaRPr sz="1200" b="1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  <a:ea typeface="Lato"/>
              <a:cs typeface="Lato"/>
              <a:sym typeface="Lato"/>
            </a:endParaRPr>
          </a:p>
        </p:txBody>
      </p:sp>
      <p:sp>
        <p:nvSpPr>
          <p:cNvPr id="65" name="Google Shape;1087;p79">
            <a:extLst>
              <a:ext uri="{FF2B5EF4-FFF2-40B4-BE49-F238E27FC236}">
                <a16:creationId xmlns:a16="http://schemas.microsoft.com/office/drawing/2014/main" id="{39C04B04-D113-4B1C-A4AA-151F2F736C4A}"/>
              </a:ext>
            </a:extLst>
          </p:cNvPr>
          <p:cNvSpPr/>
          <p:nvPr/>
        </p:nvSpPr>
        <p:spPr>
          <a:xfrm>
            <a:off x="8977209" y="3367254"/>
            <a:ext cx="1329213" cy="2077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Lato"/>
                <a:cs typeface="Lato"/>
                <a:sym typeface="Lato"/>
              </a:rPr>
              <a:t>Description Text</a:t>
            </a:r>
            <a:endParaRPr sz="1200" b="1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  <a:ea typeface="Lato"/>
              <a:cs typeface="Lato"/>
              <a:sym typeface="Lato"/>
            </a:endParaRPr>
          </a:p>
        </p:txBody>
      </p:sp>
      <p:sp>
        <p:nvSpPr>
          <p:cNvPr id="66" name="Google Shape;1087;p79">
            <a:extLst>
              <a:ext uri="{FF2B5EF4-FFF2-40B4-BE49-F238E27FC236}">
                <a16:creationId xmlns:a16="http://schemas.microsoft.com/office/drawing/2014/main" id="{3DB35066-B054-23A5-CC0F-3B342E683D7C}"/>
              </a:ext>
            </a:extLst>
          </p:cNvPr>
          <p:cNvSpPr/>
          <p:nvPr/>
        </p:nvSpPr>
        <p:spPr>
          <a:xfrm>
            <a:off x="8977209" y="3841337"/>
            <a:ext cx="1329213" cy="2077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Lato"/>
                <a:cs typeface="Lato"/>
                <a:sym typeface="Lato"/>
              </a:rPr>
              <a:t>Description Text</a:t>
            </a:r>
            <a:endParaRPr sz="1200" b="1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  <a:ea typeface="Lato"/>
              <a:cs typeface="Lato"/>
              <a:sym typeface="Lato"/>
            </a:endParaRPr>
          </a:p>
        </p:txBody>
      </p:sp>
      <p:sp>
        <p:nvSpPr>
          <p:cNvPr id="67" name="Google Shape;1087;p79">
            <a:extLst>
              <a:ext uri="{FF2B5EF4-FFF2-40B4-BE49-F238E27FC236}">
                <a16:creationId xmlns:a16="http://schemas.microsoft.com/office/drawing/2014/main" id="{69916D4B-E2BF-6A68-2BB8-FF1AF92285E0}"/>
              </a:ext>
            </a:extLst>
          </p:cNvPr>
          <p:cNvSpPr/>
          <p:nvPr/>
        </p:nvSpPr>
        <p:spPr>
          <a:xfrm>
            <a:off x="8977209" y="4363893"/>
            <a:ext cx="1329213" cy="2077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Lato"/>
                <a:cs typeface="Lato"/>
                <a:sym typeface="Lato"/>
              </a:rPr>
              <a:t>Description Text</a:t>
            </a:r>
            <a:endParaRPr sz="1200" b="1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  <a:ea typeface="Lato"/>
              <a:cs typeface="Lato"/>
              <a:sym typeface="Lato"/>
            </a:endParaRPr>
          </a:p>
        </p:txBody>
      </p:sp>
      <p:sp>
        <p:nvSpPr>
          <p:cNvPr id="68" name="Google Shape;1087;p79">
            <a:extLst>
              <a:ext uri="{FF2B5EF4-FFF2-40B4-BE49-F238E27FC236}">
                <a16:creationId xmlns:a16="http://schemas.microsoft.com/office/drawing/2014/main" id="{644A8411-446A-24E5-0075-847A068CA38E}"/>
              </a:ext>
            </a:extLst>
          </p:cNvPr>
          <p:cNvSpPr/>
          <p:nvPr/>
        </p:nvSpPr>
        <p:spPr>
          <a:xfrm>
            <a:off x="8977209" y="4806753"/>
            <a:ext cx="1329213" cy="2077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Lato"/>
                <a:cs typeface="Lato"/>
                <a:sym typeface="Lato"/>
              </a:rPr>
              <a:t>Description Text</a:t>
            </a:r>
            <a:endParaRPr sz="1200" b="1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  <a:ea typeface="Lato"/>
              <a:cs typeface="Lato"/>
              <a:sym typeface="Lato"/>
            </a:endParaRPr>
          </a:p>
        </p:txBody>
      </p:sp>
    </p:spTree>
    <p:extLst>
      <p:ext uri="{BB962C8B-B14F-4D97-AF65-F5344CB8AC3E}">
        <p14:creationId xmlns:p14="http://schemas.microsoft.com/office/powerpoint/2010/main" val="281086702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BF8B8F9C-8B58-E7BC-0FB7-A6AD127211C4}"/>
              </a:ext>
            </a:extLst>
          </p:cNvPr>
          <p:cNvSpPr/>
          <p:nvPr/>
        </p:nvSpPr>
        <p:spPr>
          <a:xfrm>
            <a:off x="2019408" y="1778398"/>
            <a:ext cx="1842262" cy="3479401"/>
          </a:xfrm>
          <a:prstGeom prst="roundRect">
            <a:avLst>
              <a:gd name="adj" fmla="val 1936"/>
            </a:avLst>
          </a:prstGeom>
          <a:solidFill>
            <a:schemeClr val="bg1"/>
          </a:solidFill>
          <a:ln>
            <a:noFill/>
          </a:ln>
          <a:effectLst>
            <a:outerShdw blurRad="63500" sx="102000" sy="102000" algn="ctr" rotWithShape="0">
              <a:prstClr val="black">
                <a:alpha val="1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Freeform: Shape 2">
            <a:extLst>
              <a:ext uri="{FF2B5EF4-FFF2-40B4-BE49-F238E27FC236}">
                <a16:creationId xmlns:a16="http://schemas.microsoft.com/office/drawing/2014/main" id="{9B48E8FF-7C11-1C6C-1B6C-4C3314C7793C}"/>
              </a:ext>
            </a:extLst>
          </p:cNvPr>
          <p:cNvSpPr/>
          <p:nvPr/>
        </p:nvSpPr>
        <p:spPr>
          <a:xfrm>
            <a:off x="1862581" y="2103138"/>
            <a:ext cx="1999089" cy="467915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3794" h="953">
                <a:moveTo>
                  <a:pt x="3794" y="953"/>
                </a:moveTo>
                <a:lnTo>
                  <a:pt x="0" y="953"/>
                </a:lnTo>
                <a:lnTo>
                  <a:pt x="0" y="0"/>
                </a:lnTo>
                <a:lnTo>
                  <a:pt x="3794" y="0"/>
                </a:lnTo>
                <a:close/>
              </a:path>
            </a:pathLst>
          </a:custGeom>
          <a:solidFill>
            <a:schemeClr val="accent1"/>
          </a:solidFill>
          <a:ln cap="flat">
            <a:noFill/>
            <a:prstDash val="solid"/>
          </a:ln>
        </p:spPr>
        <p:txBody>
          <a:bodyPr vert="horz" wrap="square" lIns="90000" tIns="45000" rIns="90000" bIns="45000" anchor="ctr" anchorCtr="1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800" b="0" i="0" u="none" strike="noStrike" kern="1200" dirty="0">
              <a:ln>
                <a:noFill/>
              </a:ln>
              <a:latin typeface="Raleway Light" panose="020B0403030101060003" pitchFamily="34" charset="0"/>
              <a:ea typeface="Microsoft YaHei" pitchFamily="2"/>
              <a:cs typeface="Lucida Sans" pitchFamily="2"/>
            </a:endParaRPr>
          </a:p>
        </p:txBody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id="{C10E4A7A-BC5D-1D9D-7DD5-C26A0358E3C2}"/>
              </a:ext>
            </a:extLst>
          </p:cNvPr>
          <p:cNvSpPr/>
          <p:nvPr/>
        </p:nvSpPr>
        <p:spPr>
          <a:xfrm>
            <a:off x="1862582" y="2571546"/>
            <a:ext cx="156790" cy="190704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320" h="389">
                <a:moveTo>
                  <a:pt x="0" y="0"/>
                </a:moveTo>
                <a:lnTo>
                  <a:pt x="320" y="389"/>
                </a:lnTo>
                <a:lnTo>
                  <a:pt x="320" y="0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 cap="flat">
            <a:noFill/>
            <a:prstDash val="solid"/>
          </a:ln>
        </p:spPr>
        <p:txBody>
          <a:bodyPr vert="horz" wrap="square" lIns="90000" tIns="45000" rIns="90000" bIns="45000" anchor="ctr" anchorCtr="1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800" b="0" i="0" u="none" strike="noStrike" kern="1200" dirty="0">
              <a:ln>
                <a:noFill/>
              </a:ln>
              <a:latin typeface="Raleway Light" panose="020B0403030101060003" pitchFamily="34" charset="0"/>
              <a:ea typeface="Microsoft YaHei" pitchFamily="2"/>
              <a:cs typeface="Lucida Sans" pitchFamily="2"/>
            </a:endParaRPr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46685518-605C-349A-FE89-92AF19BA43B5}"/>
              </a:ext>
            </a:extLst>
          </p:cNvPr>
          <p:cNvSpPr/>
          <p:nvPr/>
        </p:nvSpPr>
        <p:spPr>
          <a:xfrm>
            <a:off x="4175324" y="1778398"/>
            <a:ext cx="1842262" cy="3479401"/>
          </a:xfrm>
          <a:prstGeom prst="roundRect">
            <a:avLst>
              <a:gd name="adj" fmla="val 1936"/>
            </a:avLst>
          </a:prstGeom>
          <a:solidFill>
            <a:schemeClr val="bg1"/>
          </a:solidFill>
          <a:ln>
            <a:noFill/>
          </a:ln>
          <a:effectLst>
            <a:outerShdw blurRad="63500" sx="102000" sy="102000" algn="ctr" rotWithShape="0">
              <a:prstClr val="black">
                <a:alpha val="1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A67FB749-C84B-7476-F8A9-AB4B6D35648A}"/>
              </a:ext>
            </a:extLst>
          </p:cNvPr>
          <p:cNvSpPr/>
          <p:nvPr/>
        </p:nvSpPr>
        <p:spPr>
          <a:xfrm>
            <a:off x="4018497" y="2103138"/>
            <a:ext cx="1999089" cy="467915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3794" h="953">
                <a:moveTo>
                  <a:pt x="3794" y="953"/>
                </a:moveTo>
                <a:lnTo>
                  <a:pt x="0" y="953"/>
                </a:lnTo>
                <a:lnTo>
                  <a:pt x="0" y="0"/>
                </a:lnTo>
                <a:lnTo>
                  <a:pt x="3794" y="0"/>
                </a:lnTo>
                <a:close/>
              </a:path>
            </a:pathLst>
          </a:custGeom>
          <a:solidFill>
            <a:schemeClr val="accent2"/>
          </a:solidFill>
          <a:ln cap="flat">
            <a:noFill/>
            <a:prstDash val="solid"/>
          </a:ln>
        </p:spPr>
        <p:txBody>
          <a:bodyPr vert="horz" wrap="square" lIns="90000" tIns="45000" rIns="90000" bIns="45000" anchor="ctr" anchorCtr="1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800" b="0" i="0" u="none" strike="noStrike" kern="1200" dirty="0">
              <a:ln>
                <a:noFill/>
              </a:ln>
              <a:latin typeface="Raleway Light" panose="020B0403030101060003" pitchFamily="34" charset="0"/>
              <a:ea typeface="Microsoft YaHei" pitchFamily="2"/>
              <a:cs typeface="Lucida Sans" pitchFamily="2"/>
            </a:endParaRPr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F3B8407D-51F7-2E1A-E5E5-F18AF4E5C7E0}"/>
              </a:ext>
            </a:extLst>
          </p:cNvPr>
          <p:cNvSpPr/>
          <p:nvPr/>
        </p:nvSpPr>
        <p:spPr>
          <a:xfrm>
            <a:off x="4018498" y="2571546"/>
            <a:ext cx="156790" cy="190704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320" h="389">
                <a:moveTo>
                  <a:pt x="0" y="0"/>
                </a:moveTo>
                <a:lnTo>
                  <a:pt x="320" y="389"/>
                </a:lnTo>
                <a:lnTo>
                  <a:pt x="320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 cap="flat">
            <a:noFill/>
            <a:prstDash val="solid"/>
          </a:ln>
        </p:spPr>
        <p:txBody>
          <a:bodyPr vert="horz" wrap="square" lIns="90000" tIns="45000" rIns="90000" bIns="45000" anchor="ctr" anchorCtr="1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800" b="0" i="0" u="none" strike="noStrike" kern="1200" dirty="0">
              <a:ln>
                <a:noFill/>
              </a:ln>
              <a:latin typeface="Raleway Light" panose="020B0403030101060003" pitchFamily="34" charset="0"/>
              <a:ea typeface="Microsoft YaHei" pitchFamily="2"/>
              <a:cs typeface="Lucida Sans" pitchFamily="2"/>
            </a:endParaRPr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CB5B1942-7D7C-4FC9-41A1-F6ADEE6FB8D7}"/>
              </a:ext>
            </a:extLst>
          </p:cNvPr>
          <p:cNvSpPr/>
          <p:nvPr/>
        </p:nvSpPr>
        <p:spPr>
          <a:xfrm>
            <a:off x="6331240" y="1778398"/>
            <a:ext cx="1842262" cy="3479401"/>
          </a:xfrm>
          <a:prstGeom prst="roundRect">
            <a:avLst>
              <a:gd name="adj" fmla="val 1936"/>
            </a:avLst>
          </a:prstGeom>
          <a:solidFill>
            <a:schemeClr val="bg1"/>
          </a:solidFill>
          <a:ln>
            <a:noFill/>
          </a:ln>
          <a:effectLst>
            <a:outerShdw blurRad="63500" sx="102000" sy="102000" algn="ctr" rotWithShape="0">
              <a:prstClr val="black">
                <a:alpha val="1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C452CA5B-FD05-60C6-96E3-AC04724C2967}"/>
              </a:ext>
            </a:extLst>
          </p:cNvPr>
          <p:cNvSpPr/>
          <p:nvPr/>
        </p:nvSpPr>
        <p:spPr>
          <a:xfrm>
            <a:off x="6174413" y="2103138"/>
            <a:ext cx="1999089" cy="467915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3794" h="953">
                <a:moveTo>
                  <a:pt x="3794" y="953"/>
                </a:moveTo>
                <a:lnTo>
                  <a:pt x="0" y="953"/>
                </a:lnTo>
                <a:lnTo>
                  <a:pt x="0" y="0"/>
                </a:lnTo>
                <a:lnTo>
                  <a:pt x="3794" y="0"/>
                </a:lnTo>
                <a:close/>
              </a:path>
            </a:pathLst>
          </a:custGeom>
          <a:solidFill>
            <a:schemeClr val="accent3"/>
          </a:solidFill>
          <a:ln cap="flat">
            <a:noFill/>
            <a:prstDash val="solid"/>
          </a:ln>
        </p:spPr>
        <p:txBody>
          <a:bodyPr vert="horz" wrap="square" lIns="90000" tIns="45000" rIns="90000" bIns="45000" anchor="ctr" anchorCtr="1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800" b="0" i="0" u="none" strike="noStrike" kern="1200" dirty="0">
              <a:ln>
                <a:noFill/>
              </a:ln>
              <a:latin typeface="Raleway Light" panose="020B0403030101060003" pitchFamily="34" charset="0"/>
              <a:ea typeface="Microsoft YaHei" pitchFamily="2"/>
              <a:cs typeface="Lucida Sans" pitchFamily="2"/>
            </a:endParaRPr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5FF3B23C-9C3A-F789-D054-17338E3881E5}"/>
              </a:ext>
            </a:extLst>
          </p:cNvPr>
          <p:cNvSpPr/>
          <p:nvPr/>
        </p:nvSpPr>
        <p:spPr>
          <a:xfrm>
            <a:off x="6174414" y="2571546"/>
            <a:ext cx="156790" cy="190704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320" h="389">
                <a:moveTo>
                  <a:pt x="0" y="0"/>
                </a:moveTo>
                <a:lnTo>
                  <a:pt x="320" y="389"/>
                </a:lnTo>
                <a:lnTo>
                  <a:pt x="320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 cap="flat">
            <a:noFill/>
            <a:prstDash val="solid"/>
          </a:ln>
        </p:spPr>
        <p:txBody>
          <a:bodyPr vert="horz" wrap="square" lIns="90000" tIns="45000" rIns="90000" bIns="45000" anchor="ctr" anchorCtr="1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800" b="0" i="0" u="none" strike="noStrike" kern="1200" dirty="0">
              <a:ln>
                <a:noFill/>
              </a:ln>
              <a:latin typeface="Raleway Light" panose="020B0403030101060003" pitchFamily="34" charset="0"/>
              <a:ea typeface="Microsoft YaHei" pitchFamily="2"/>
              <a:cs typeface="Lucida Sans" pitchFamily="2"/>
            </a:endParaRP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3F0D2DCC-3687-A256-12FB-6D6669430483}"/>
              </a:ext>
            </a:extLst>
          </p:cNvPr>
          <p:cNvSpPr/>
          <p:nvPr/>
        </p:nvSpPr>
        <p:spPr>
          <a:xfrm>
            <a:off x="8487156" y="1778398"/>
            <a:ext cx="1842262" cy="3479401"/>
          </a:xfrm>
          <a:prstGeom prst="roundRect">
            <a:avLst>
              <a:gd name="adj" fmla="val 1936"/>
            </a:avLst>
          </a:prstGeom>
          <a:solidFill>
            <a:schemeClr val="bg1"/>
          </a:solidFill>
          <a:ln>
            <a:noFill/>
          </a:ln>
          <a:effectLst>
            <a:outerShdw blurRad="63500" sx="102000" sy="102000" algn="ctr" rotWithShape="0">
              <a:prstClr val="black">
                <a:alpha val="1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0A11ADB9-3F79-4F44-9511-10815245F66A}"/>
              </a:ext>
            </a:extLst>
          </p:cNvPr>
          <p:cNvSpPr/>
          <p:nvPr/>
        </p:nvSpPr>
        <p:spPr>
          <a:xfrm>
            <a:off x="8330329" y="2103138"/>
            <a:ext cx="1999089" cy="467915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3794" h="953">
                <a:moveTo>
                  <a:pt x="3794" y="953"/>
                </a:moveTo>
                <a:lnTo>
                  <a:pt x="0" y="953"/>
                </a:lnTo>
                <a:lnTo>
                  <a:pt x="0" y="0"/>
                </a:lnTo>
                <a:lnTo>
                  <a:pt x="3794" y="0"/>
                </a:lnTo>
                <a:close/>
              </a:path>
            </a:pathLst>
          </a:custGeom>
          <a:solidFill>
            <a:schemeClr val="accent4"/>
          </a:solidFill>
          <a:ln cap="flat">
            <a:noFill/>
            <a:prstDash val="solid"/>
          </a:ln>
        </p:spPr>
        <p:txBody>
          <a:bodyPr vert="horz" wrap="square" lIns="90000" tIns="45000" rIns="90000" bIns="45000" anchor="ctr" anchorCtr="1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800" b="0" i="0" u="none" strike="noStrike" kern="1200" dirty="0">
              <a:ln>
                <a:noFill/>
              </a:ln>
              <a:latin typeface="Raleway Light" panose="020B0403030101060003" pitchFamily="34" charset="0"/>
              <a:ea typeface="Microsoft YaHei" pitchFamily="2"/>
              <a:cs typeface="Lucida Sans" pitchFamily="2"/>
            </a:endParaRPr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D1E7565F-0F6F-CABF-3B9C-1317ADE46810}"/>
              </a:ext>
            </a:extLst>
          </p:cNvPr>
          <p:cNvSpPr/>
          <p:nvPr/>
        </p:nvSpPr>
        <p:spPr>
          <a:xfrm>
            <a:off x="8330330" y="2571546"/>
            <a:ext cx="156790" cy="190704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320" h="389">
                <a:moveTo>
                  <a:pt x="0" y="0"/>
                </a:moveTo>
                <a:lnTo>
                  <a:pt x="320" y="389"/>
                </a:lnTo>
                <a:lnTo>
                  <a:pt x="320" y="0"/>
                </a:lnTo>
                <a:close/>
              </a:path>
            </a:pathLst>
          </a:custGeom>
          <a:solidFill>
            <a:schemeClr val="accent4">
              <a:lumMod val="75000"/>
            </a:schemeClr>
          </a:solidFill>
          <a:ln cap="flat">
            <a:noFill/>
            <a:prstDash val="solid"/>
          </a:ln>
        </p:spPr>
        <p:txBody>
          <a:bodyPr vert="horz" wrap="square" lIns="90000" tIns="45000" rIns="90000" bIns="45000" anchor="ctr" anchorCtr="1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800" b="0" i="0" u="none" strike="noStrike" kern="1200" dirty="0">
              <a:ln>
                <a:noFill/>
              </a:ln>
              <a:latin typeface="Raleway Light" panose="020B0403030101060003" pitchFamily="34" charset="0"/>
              <a:ea typeface="Microsoft YaHei" pitchFamily="2"/>
              <a:cs typeface="Lucida Sans" pitchFamily="2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CC196A7-25DA-9ED0-6118-E7568868AC8F}"/>
              </a:ext>
            </a:extLst>
          </p:cNvPr>
          <p:cNvSpPr txBox="1"/>
          <p:nvPr/>
        </p:nvSpPr>
        <p:spPr>
          <a:xfrm>
            <a:off x="3033262" y="569522"/>
            <a:ext cx="6141379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3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Table Infographic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6103015-899A-32B2-35D6-CE43DE81060B}"/>
              </a:ext>
            </a:extLst>
          </p:cNvPr>
          <p:cNvSpPr txBox="1"/>
          <p:nvPr/>
        </p:nvSpPr>
        <p:spPr>
          <a:xfrm>
            <a:off x="2366769" y="2189362"/>
            <a:ext cx="1147539" cy="2954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sz="1200" b="1" dirty="0">
                <a:solidFill>
                  <a:schemeClr val="bg1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Project One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B4B7559-30E9-0524-BD1E-385E431F187D}"/>
              </a:ext>
            </a:extLst>
          </p:cNvPr>
          <p:cNvSpPr txBox="1"/>
          <p:nvPr/>
        </p:nvSpPr>
        <p:spPr>
          <a:xfrm>
            <a:off x="4522685" y="2189362"/>
            <a:ext cx="1147539" cy="2954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sz="1200" b="1" dirty="0">
                <a:solidFill>
                  <a:schemeClr val="bg1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Project Two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78E9CCC-7E16-3047-A599-E8D5919315B1}"/>
              </a:ext>
            </a:extLst>
          </p:cNvPr>
          <p:cNvSpPr txBox="1"/>
          <p:nvPr/>
        </p:nvSpPr>
        <p:spPr>
          <a:xfrm>
            <a:off x="6678602" y="2189362"/>
            <a:ext cx="1147539" cy="2954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sz="1200" b="1" dirty="0">
                <a:solidFill>
                  <a:schemeClr val="bg1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Project Three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968CCE8-C805-4D46-3891-B4EFD6EF762C}"/>
              </a:ext>
            </a:extLst>
          </p:cNvPr>
          <p:cNvSpPr txBox="1"/>
          <p:nvPr/>
        </p:nvSpPr>
        <p:spPr>
          <a:xfrm>
            <a:off x="8834518" y="2189362"/>
            <a:ext cx="1147539" cy="2954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sz="1200" b="1" dirty="0">
                <a:solidFill>
                  <a:schemeClr val="bg1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Project Four</a:t>
            </a:r>
          </a:p>
        </p:txBody>
      </p:sp>
      <p:sp>
        <p:nvSpPr>
          <p:cNvPr id="18" name="Google Shape;531;p53">
            <a:extLst>
              <a:ext uri="{FF2B5EF4-FFF2-40B4-BE49-F238E27FC236}">
                <a16:creationId xmlns:a16="http://schemas.microsoft.com/office/drawing/2014/main" id="{BCC2D9B2-75D0-EC63-3441-909E4EE37970}"/>
              </a:ext>
            </a:extLst>
          </p:cNvPr>
          <p:cNvSpPr/>
          <p:nvPr/>
        </p:nvSpPr>
        <p:spPr>
          <a:xfrm>
            <a:off x="2285089" y="2910566"/>
            <a:ext cx="142258" cy="142255"/>
          </a:xfrm>
          <a:custGeom>
            <a:avLst/>
            <a:gdLst/>
            <a:ahLst/>
            <a:cxnLst/>
            <a:rect l="l" t="t" r="r" b="b"/>
            <a:pathLst>
              <a:path w="602" h="602" extrusionOk="0">
                <a:moveTo>
                  <a:pt x="297" y="601"/>
                </a:moveTo>
                <a:lnTo>
                  <a:pt x="297" y="601"/>
                </a:lnTo>
                <a:cubicBezTo>
                  <a:pt x="135" y="601"/>
                  <a:pt x="0" y="467"/>
                  <a:pt x="0" y="297"/>
                </a:cubicBezTo>
                <a:cubicBezTo>
                  <a:pt x="0" y="135"/>
                  <a:pt x="135" y="0"/>
                  <a:pt x="297" y="0"/>
                </a:cubicBezTo>
                <a:cubicBezTo>
                  <a:pt x="467" y="0"/>
                  <a:pt x="601" y="135"/>
                  <a:pt x="601" y="297"/>
                </a:cubicBezTo>
                <a:cubicBezTo>
                  <a:pt x="601" y="467"/>
                  <a:pt x="467" y="601"/>
                  <a:pt x="297" y="601"/>
                </a:cubicBezTo>
                <a:close/>
                <a:moveTo>
                  <a:pt x="297" y="57"/>
                </a:moveTo>
                <a:lnTo>
                  <a:pt x="297" y="57"/>
                </a:lnTo>
                <a:cubicBezTo>
                  <a:pt x="163" y="57"/>
                  <a:pt x="57" y="163"/>
                  <a:pt x="57" y="297"/>
                </a:cubicBezTo>
                <a:cubicBezTo>
                  <a:pt x="57" y="431"/>
                  <a:pt x="163" y="544"/>
                  <a:pt x="297" y="544"/>
                </a:cubicBezTo>
                <a:cubicBezTo>
                  <a:pt x="431" y="544"/>
                  <a:pt x="544" y="431"/>
                  <a:pt x="544" y="297"/>
                </a:cubicBezTo>
                <a:cubicBezTo>
                  <a:pt x="544" y="163"/>
                  <a:pt x="431" y="57"/>
                  <a:pt x="297" y="57"/>
                </a:cubicBezTo>
                <a:close/>
                <a:moveTo>
                  <a:pt x="431" y="241"/>
                </a:moveTo>
                <a:lnTo>
                  <a:pt x="431" y="241"/>
                </a:lnTo>
                <a:cubicBezTo>
                  <a:pt x="283" y="396"/>
                  <a:pt x="283" y="396"/>
                  <a:pt x="283" y="396"/>
                </a:cubicBezTo>
                <a:cubicBezTo>
                  <a:pt x="276" y="403"/>
                  <a:pt x="269" y="403"/>
                  <a:pt x="262" y="403"/>
                </a:cubicBezTo>
                <a:cubicBezTo>
                  <a:pt x="255" y="403"/>
                  <a:pt x="248" y="403"/>
                  <a:pt x="240" y="396"/>
                </a:cubicBezTo>
                <a:cubicBezTo>
                  <a:pt x="156" y="311"/>
                  <a:pt x="156" y="311"/>
                  <a:pt x="156" y="311"/>
                </a:cubicBezTo>
                <a:cubicBezTo>
                  <a:pt x="149" y="304"/>
                  <a:pt x="149" y="297"/>
                  <a:pt x="149" y="290"/>
                </a:cubicBezTo>
                <a:cubicBezTo>
                  <a:pt x="149" y="276"/>
                  <a:pt x="163" y="262"/>
                  <a:pt x="177" y="262"/>
                </a:cubicBezTo>
                <a:cubicBezTo>
                  <a:pt x="184" y="262"/>
                  <a:pt x="191" y="262"/>
                  <a:pt x="198" y="269"/>
                </a:cubicBezTo>
                <a:cubicBezTo>
                  <a:pt x="262" y="333"/>
                  <a:pt x="262" y="333"/>
                  <a:pt x="262" y="333"/>
                </a:cubicBezTo>
                <a:cubicBezTo>
                  <a:pt x="396" y="205"/>
                  <a:pt x="396" y="205"/>
                  <a:pt x="396" y="205"/>
                </a:cubicBezTo>
                <a:cubicBezTo>
                  <a:pt x="396" y="198"/>
                  <a:pt x="403" y="198"/>
                  <a:pt x="410" y="198"/>
                </a:cubicBezTo>
                <a:cubicBezTo>
                  <a:pt x="431" y="198"/>
                  <a:pt x="438" y="205"/>
                  <a:pt x="438" y="226"/>
                </a:cubicBezTo>
                <a:cubicBezTo>
                  <a:pt x="438" y="234"/>
                  <a:pt x="438" y="241"/>
                  <a:pt x="431" y="241"/>
                </a:cubicBezTo>
                <a:close/>
                <a:moveTo>
                  <a:pt x="431" y="198"/>
                </a:moveTo>
                <a:lnTo>
                  <a:pt x="431" y="198"/>
                </a:lnTo>
                <a:close/>
                <a:moveTo>
                  <a:pt x="198" y="431"/>
                </a:moveTo>
                <a:lnTo>
                  <a:pt x="198" y="431"/>
                </a:lnTo>
                <a:close/>
                <a:moveTo>
                  <a:pt x="403" y="431"/>
                </a:moveTo>
                <a:lnTo>
                  <a:pt x="403" y="431"/>
                </a:lnTo>
                <a:close/>
                <a:moveTo>
                  <a:pt x="431" y="403"/>
                </a:moveTo>
                <a:lnTo>
                  <a:pt x="431" y="403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100">
              <a:solidFill>
                <a:srgbClr val="7F7F7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01599DFB-5CFF-DC12-6E0A-FAAC1E59953D}"/>
              </a:ext>
            </a:extLst>
          </p:cNvPr>
          <p:cNvSpPr txBox="1"/>
          <p:nvPr/>
        </p:nvSpPr>
        <p:spPr>
          <a:xfrm>
            <a:off x="2465598" y="2843853"/>
            <a:ext cx="1396072" cy="284180"/>
          </a:xfrm>
          <a:prstGeom prst="rect">
            <a:avLst/>
          </a:prstGeom>
          <a:noFill/>
        </p:spPr>
        <p:txBody>
          <a:bodyPr wrap="square" anchor="t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100" dirty="0">
                <a:solidFill>
                  <a:schemeClr val="tx1">
                    <a:lumMod val="95000"/>
                    <a:lumOff val="5000"/>
                  </a:schemeClr>
                </a:solidFill>
                <a:cs typeface="Segoe UI" panose="020B0502040204020203" pitchFamily="34" charset="0"/>
              </a:rPr>
              <a:t>Lorem ipsum</a:t>
            </a:r>
          </a:p>
        </p:txBody>
      </p:sp>
      <p:sp>
        <p:nvSpPr>
          <p:cNvPr id="21" name="Google Shape;531;p53">
            <a:extLst>
              <a:ext uri="{FF2B5EF4-FFF2-40B4-BE49-F238E27FC236}">
                <a16:creationId xmlns:a16="http://schemas.microsoft.com/office/drawing/2014/main" id="{D4704525-1B12-E405-F331-05EB20545660}"/>
              </a:ext>
            </a:extLst>
          </p:cNvPr>
          <p:cNvSpPr/>
          <p:nvPr/>
        </p:nvSpPr>
        <p:spPr>
          <a:xfrm>
            <a:off x="2285089" y="3275449"/>
            <a:ext cx="142258" cy="142255"/>
          </a:xfrm>
          <a:custGeom>
            <a:avLst/>
            <a:gdLst/>
            <a:ahLst/>
            <a:cxnLst/>
            <a:rect l="l" t="t" r="r" b="b"/>
            <a:pathLst>
              <a:path w="602" h="602" extrusionOk="0">
                <a:moveTo>
                  <a:pt x="297" y="601"/>
                </a:moveTo>
                <a:lnTo>
                  <a:pt x="297" y="601"/>
                </a:lnTo>
                <a:cubicBezTo>
                  <a:pt x="135" y="601"/>
                  <a:pt x="0" y="467"/>
                  <a:pt x="0" y="297"/>
                </a:cubicBezTo>
                <a:cubicBezTo>
                  <a:pt x="0" y="135"/>
                  <a:pt x="135" y="0"/>
                  <a:pt x="297" y="0"/>
                </a:cubicBezTo>
                <a:cubicBezTo>
                  <a:pt x="467" y="0"/>
                  <a:pt x="601" y="135"/>
                  <a:pt x="601" y="297"/>
                </a:cubicBezTo>
                <a:cubicBezTo>
                  <a:pt x="601" y="467"/>
                  <a:pt x="467" y="601"/>
                  <a:pt x="297" y="601"/>
                </a:cubicBezTo>
                <a:close/>
                <a:moveTo>
                  <a:pt x="297" y="57"/>
                </a:moveTo>
                <a:lnTo>
                  <a:pt x="297" y="57"/>
                </a:lnTo>
                <a:cubicBezTo>
                  <a:pt x="163" y="57"/>
                  <a:pt x="57" y="163"/>
                  <a:pt x="57" y="297"/>
                </a:cubicBezTo>
                <a:cubicBezTo>
                  <a:pt x="57" y="431"/>
                  <a:pt x="163" y="544"/>
                  <a:pt x="297" y="544"/>
                </a:cubicBezTo>
                <a:cubicBezTo>
                  <a:pt x="431" y="544"/>
                  <a:pt x="544" y="431"/>
                  <a:pt x="544" y="297"/>
                </a:cubicBezTo>
                <a:cubicBezTo>
                  <a:pt x="544" y="163"/>
                  <a:pt x="431" y="57"/>
                  <a:pt x="297" y="57"/>
                </a:cubicBezTo>
                <a:close/>
                <a:moveTo>
                  <a:pt x="431" y="241"/>
                </a:moveTo>
                <a:lnTo>
                  <a:pt x="431" y="241"/>
                </a:lnTo>
                <a:cubicBezTo>
                  <a:pt x="283" y="396"/>
                  <a:pt x="283" y="396"/>
                  <a:pt x="283" y="396"/>
                </a:cubicBezTo>
                <a:cubicBezTo>
                  <a:pt x="276" y="403"/>
                  <a:pt x="269" y="403"/>
                  <a:pt x="262" y="403"/>
                </a:cubicBezTo>
                <a:cubicBezTo>
                  <a:pt x="255" y="403"/>
                  <a:pt x="248" y="403"/>
                  <a:pt x="240" y="396"/>
                </a:cubicBezTo>
                <a:cubicBezTo>
                  <a:pt x="156" y="311"/>
                  <a:pt x="156" y="311"/>
                  <a:pt x="156" y="311"/>
                </a:cubicBezTo>
                <a:cubicBezTo>
                  <a:pt x="149" y="304"/>
                  <a:pt x="149" y="297"/>
                  <a:pt x="149" y="290"/>
                </a:cubicBezTo>
                <a:cubicBezTo>
                  <a:pt x="149" y="276"/>
                  <a:pt x="163" y="262"/>
                  <a:pt x="177" y="262"/>
                </a:cubicBezTo>
                <a:cubicBezTo>
                  <a:pt x="184" y="262"/>
                  <a:pt x="191" y="262"/>
                  <a:pt x="198" y="269"/>
                </a:cubicBezTo>
                <a:cubicBezTo>
                  <a:pt x="262" y="333"/>
                  <a:pt x="262" y="333"/>
                  <a:pt x="262" y="333"/>
                </a:cubicBezTo>
                <a:cubicBezTo>
                  <a:pt x="396" y="205"/>
                  <a:pt x="396" y="205"/>
                  <a:pt x="396" y="205"/>
                </a:cubicBezTo>
                <a:cubicBezTo>
                  <a:pt x="396" y="198"/>
                  <a:pt x="403" y="198"/>
                  <a:pt x="410" y="198"/>
                </a:cubicBezTo>
                <a:cubicBezTo>
                  <a:pt x="431" y="198"/>
                  <a:pt x="438" y="205"/>
                  <a:pt x="438" y="226"/>
                </a:cubicBezTo>
                <a:cubicBezTo>
                  <a:pt x="438" y="234"/>
                  <a:pt x="438" y="241"/>
                  <a:pt x="431" y="241"/>
                </a:cubicBezTo>
                <a:close/>
                <a:moveTo>
                  <a:pt x="431" y="198"/>
                </a:moveTo>
                <a:lnTo>
                  <a:pt x="431" y="198"/>
                </a:lnTo>
                <a:close/>
                <a:moveTo>
                  <a:pt x="198" y="431"/>
                </a:moveTo>
                <a:lnTo>
                  <a:pt x="198" y="431"/>
                </a:lnTo>
                <a:close/>
                <a:moveTo>
                  <a:pt x="403" y="431"/>
                </a:moveTo>
                <a:lnTo>
                  <a:pt x="403" y="431"/>
                </a:lnTo>
                <a:close/>
                <a:moveTo>
                  <a:pt x="431" y="403"/>
                </a:moveTo>
                <a:lnTo>
                  <a:pt x="431" y="403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100">
              <a:solidFill>
                <a:srgbClr val="7F7F7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0B46E7B6-7337-D78F-FDFD-403E90587152}"/>
              </a:ext>
            </a:extLst>
          </p:cNvPr>
          <p:cNvSpPr txBox="1"/>
          <p:nvPr/>
        </p:nvSpPr>
        <p:spPr>
          <a:xfrm>
            <a:off x="2465598" y="3208736"/>
            <a:ext cx="1396072" cy="284180"/>
          </a:xfrm>
          <a:prstGeom prst="rect">
            <a:avLst/>
          </a:prstGeom>
          <a:noFill/>
        </p:spPr>
        <p:txBody>
          <a:bodyPr wrap="square" anchor="t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100" dirty="0">
                <a:solidFill>
                  <a:schemeClr val="tx1">
                    <a:lumMod val="95000"/>
                    <a:lumOff val="5000"/>
                  </a:schemeClr>
                </a:solidFill>
                <a:cs typeface="Segoe UI" panose="020B0502040204020203" pitchFamily="34" charset="0"/>
              </a:rPr>
              <a:t>Lorem ipsum</a:t>
            </a: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C3240C3A-50DE-3FD2-A1DF-9009265CFC49}"/>
              </a:ext>
            </a:extLst>
          </p:cNvPr>
          <p:cNvGrpSpPr/>
          <p:nvPr/>
        </p:nvGrpSpPr>
        <p:grpSpPr>
          <a:xfrm>
            <a:off x="2791618" y="4766652"/>
            <a:ext cx="297839" cy="297839"/>
            <a:chOff x="5530416" y="2938967"/>
            <a:chExt cx="805913" cy="805913"/>
          </a:xfrm>
        </p:grpSpPr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7D146F65-D66A-D158-4F7C-61E927093207}"/>
                </a:ext>
              </a:extLst>
            </p:cNvPr>
            <p:cNvSpPr/>
            <p:nvPr/>
          </p:nvSpPr>
          <p:spPr>
            <a:xfrm>
              <a:off x="5530416" y="2938967"/>
              <a:ext cx="805913" cy="80591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7" name="L-Shape 26">
              <a:extLst>
                <a:ext uri="{FF2B5EF4-FFF2-40B4-BE49-F238E27FC236}">
                  <a16:creationId xmlns:a16="http://schemas.microsoft.com/office/drawing/2014/main" id="{65197779-7CFF-B890-1957-1F6A47AFCE16}"/>
                </a:ext>
              </a:extLst>
            </p:cNvPr>
            <p:cNvSpPr/>
            <p:nvPr/>
          </p:nvSpPr>
          <p:spPr>
            <a:xfrm rot="13500000">
              <a:off x="5790286" y="3215575"/>
              <a:ext cx="221384" cy="221384"/>
            </a:xfrm>
            <a:prstGeom prst="corner">
              <a:avLst>
                <a:gd name="adj1" fmla="val 26067"/>
                <a:gd name="adj2" fmla="val 23548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28" name="Google Shape;531;p53">
            <a:extLst>
              <a:ext uri="{FF2B5EF4-FFF2-40B4-BE49-F238E27FC236}">
                <a16:creationId xmlns:a16="http://schemas.microsoft.com/office/drawing/2014/main" id="{318769B1-6FF4-2CC6-A946-2074FC19A486}"/>
              </a:ext>
            </a:extLst>
          </p:cNvPr>
          <p:cNvSpPr/>
          <p:nvPr/>
        </p:nvSpPr>
        <p:spPr>
          <a:xfrm>
            <a:off x="4441005" y="2894632"/>
            <a:ext cx="142258" cy="142255"/>
          </a:xfrm>
          <a:custGeom>
            <a:avLst/>
            <a:gdLst/>
            <a:ahLst/>
            <a:cxnLst/>
            <a:rect l="l" t="t" r="r" b="b"/>
            <a:pathLst>
              <a:path w="602" h="602" extrusionOk="0">
                <a:moveTo>
                  <a:pt x="297" y="601"/>
                </a:moveTo>
                <a:lnTo>
                  <a:pt x="297" y="601"/>
                </a:lnTo>
                <a:cubicBezTo>
                  <a:pt x="135" y="601"/>
                  <a:pt x="0" y="467"/>
                  <a:pt x="0" y="297"/>
                </a:cubicBezTo>
                <a:cubicBezTo>
                  <a:pt x="0" y="135"/>
                  <a:pt x="135" y="0"/>
                  <a:pt x="297" y="0"/>
                </a:cubicBezTo>
                <a:cubicBezTo>
                  <a:pt x="467" y="0"/>
                  <a:pt x="601" y="135"/>
                  <a:pt x="601" y="297"/>
                </a:cubicBezTo>
                <a:cubicBezTo>
                  <a:pt x="601" y="467"/>
                  <a:pt x="467" y="601"/>
                  <a:pt x="297" y="601"/>
                </a:cubicBezTo>
                <a:close/>
                <a:moveTo>
                  <a:pt x="297" y="57"/>
                </a:moveTo>
                <a:lnTo>
                  <a:pt x="297" y="57"/>
                </a:lnTo>
                <a:cubicBezTo>
                  <a:pt x="163" y="57"/>
                  <a:pt x="57" y="163"/>
                  <a:pt x="57" y="297"/>
                </a:cubicBezTo>
                <a:cubicBezTo>
                  <a:pt x="57" y="431"/>
                  <a:pt x="163" y="544"/>
                  <a:pt x="297" y="544"/>
                </a:cubicBezTo>
                <a:cubicBezTo>
                  <a:pt x="431" y="544"/>
                  <a:pt x="544" y="431"/>
                  <a:pt x="544" y="297"/>
                </a:cubicBezTo>
                <a:cubicBezTo>
                  <a:pt x="544" y="163"/>
                  <a:pt x="431" y="57"/>
                  <a:pt x="297" y="57"/>
                </a:cubicBezTo>
                <a:close/>
                <a:moveTo>
                  <a:pt x="431" y="241"/>
                </a:moveTo>
                <a:lnTo>
                  <a:pt x="431" y="241"/>
                </a:lnTo>
                <a:cubicBezTo>
                  <a:pt x="283" y="396"/>
                  <a:pt x="283" y="396"/>
                  <a:pt x="283" y="396"/>
                </a:cubicBezTo>
                <a:cubicBezTo>
                  <a:pt x="276" y="403"/>
                  <a:pt x="269" y="403"/>
                  <a:pt x="262" y="403"/>
                </a:cubicBezTo>
                <a:cubicBezTo>
                  <a:pt x="255" y="403"/>
                  <a:pt x="248" y="403"/>
                  <a:pt x="240" y="396"/>
                </a:cubicBezTo>
                <a:cubicBezTo>
                  <a:pt x="156" y="311"/>
                  <a:pt x="156" y="311"/>
                  <a:pt x="156" y="311"/>
                </a:cubicBezTo>
                <a:cubicBezTo>
                  <a:pt x="149" y="304"/>
                  <a:pt x="149" y="297"/>
                  <a:pt x="149" y="290"/>
                </a:cubicBezTo>
                <a:cubicBezTo>
                  <a:pt x="149" y="276"/>
                  <a:pt x="163" y="262"/>
                  <a:pt x="177" y="262"/>
                </a:cubicBezTo>
                <a:cubicBezTo>
                  <a:pt x="184" y="262"/>
                  <a:pt x="191" y="262"/>
                  <a:pt x="198" y="269"/>
                </a:cubicBezTo>
                <a:cubicBezTo>
                  <a:pt x="262" y="333"/>
                  <a:pt x="262" y="333"/>
                  <a:pt x="262" y="333"/>
                </a:cubicBezTo>
                <a:cubicBezTo>
                  <a:pt x="396" y="205"/>
                  <a:pt x="396" y="205"/>
                  <a:pt x="396" y="205"/>
                </a:cubicBezTo>
                <a:cubicBezTo>
                  <a:pt x="396" y="198"/>
                  <a:pt x="403" y="198"/>
                  <a:pt x="410" y="198"/>
                </a:cubicBezTo>
                <a:cubicBezTo>
                  <a:pt x="431" y="198"/>
                  <a:pt x="438" y="205"/>
                  <a:pt x="438" y="226"/>
                </a:cubicBezTo>
                <a:cubicBezTo>
                  <a:pt x="438" y="234"/>
                  <a:pt x="438" y="241"/>
                  <a:pt x="431" y="241"/>
                </a:cubicBezTo>
                <a:close/>
                <a:moveTo>
                  <a:pt x="431" y="198"/>
                </a:moveTo>
                <a:lnTo>
                  <a:pt x="431" y="198"/>
                </a:lnTo>
                <a:close/>
                <a:moveTo>
                  <a:pt x="198" y="431"/>
                </a:moveTo>
                <a:lnTo>
                  <a:pt x="198" y="431"/>
                </a:lnTo>
                <a:close/>
                <a:moveTo>
                  <a:pt x="403" y="431"/>
                </a:moveTo>
                <a:lnTo>
                  <a:pt x="403" y="431"/>
                </a:lnTo>
                <a:close/>
                <a:moveTo>
                  <a:pt x="431" y="403"/>
                </a:moveTo>
                <a:lnTo>
                  <a:pt x="431" y="403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100">
              <a:solidFill>
                <a:srgbClr val="7F7F7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FDFEE0A0-82A7-1A2F-6C76-18B1A93F5999}"/>
              </a:ext>
            </a:extLst>
          </p:cNvPr>
          <p:cNvSpPr txBox="1"/>
          <p:nvPr/>
        </p:nvSpPr>
        <p:spPr>
          <a:xfrm>
            <a:off x="4621514" y="2827919"/>
            <a:ext cx="1396072" cy="284180"/>
          </a:xfrm>
          <a:prstGeom prst="rect">
            <a:avLst/>
          </a:prstGeom>
          <a:noFill/>
        </p:spPr>
        <p:txBody>
          <a:bodyPr wrap="square" anchor="t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100" dirty="0">
                <a:solidFill>
                  <a:schemeClr val="tx1">
                    <a:lumMod val="95000"/>
                    <a:lumOff val="5000"/>
                  </a:schemeClr>
                </a:solidFill>
                <a:cs typeface="Segoe UI" panose="020B0502040204020203" pitchFamily="34" charset="0"/>
              </a:rPr>
              <a:t>Lorem ipsum</a:t>
            </a:r>
          </a:p>
        </p:txBody>
      </p:sp>
      <p:sp>
        <p:nvSpPr>
          <p:cNvPr id="30" name="Google Shape;531;p53">
            <a:extLst>
              <a:ext uri="{FF2B5EF4-FFF2-40B4-BE49-F238E27FC236}">
                <a16:creationId xmlns:a16="http://schemas.microsoft.com/office/drawing/2014/main" id="{1D40C270-01B5-D953-BB5D-3BF3BB8AF674}"/>
              </a:ext>
            </a:extLst>
          </p:cNvPr>
          <p:cNvSpPr/>
          <p:nvPr/>
        </p:nvSpPr>
        <p:spPr>
          <a:xfrm>
            <a:off x="4441005" y="3259515"/>
            <a:ext cx="142258" cy="142255"/>
          </a:xfrm>
          <a:custGeom>
            <a:avLst/>
            <a:gdLst/>
            <a:ahLst/>
            <a:cxnLst/>
            <a:rect l="l" t="t" r="r" b="b"/>
            <a:pathLst>
              <a:path w="602" h="602" extrusionOk="0">
                <a:moveTo>
                  <a:pt x="297" y="601"/>
                </a:moveTo>
                <a:lnTo>
                  <a:pt x="297" y="601"/>
                </a:lnTo>
                <a:cubicBezTo>
                  <a:pt x="135" y="601"/>
                  <a:pt x="0" y="467"/>
                  <a:pt x="0" y="297"/>
                </a:cubicBezTo>
                <a:cubicBezTo>
                  <a:pt x="0" y="135"/>
                  <a:pt x="135" y="0"/>
                  <a:pt x="297" y="0"/>
                </a:cubicBezTo>
                <a:cubicBezTo>
                  <a:pt x="467" y="0"/>
                  <a:pt x="601" y="135"/>
                  <a:pt x="601" y="297"/>
                </a:cubicBezTo>
                <a:cubicBezTo>
                  <a:pt x="601" y="467"/>
                  <a:pt x="467" y="601"/>
                  <a:pt x="297" y="601"/>
                </a:cubicBezTo>
                <a:close/>
                <a:moveTo>
                  <a:pt x="297" y="57"/>
                </a:moveTo>
                <a:lnTo>
                  <a:pt x="297" y="57"/>
                </a:lnTo>
                <a:cubicBezTo>
                  <a:pt x="163" y="57"/>
                  <a:pt x="57" y="163"/>
                  <a:pt x="57" y="297"/>
                </a:cubicBezTo>
                <a:cubicBezTo>
                  <a:pt x="57" y="431"/>
                  <a:pt x="163" y="544"/>
                  <a:pt x="297" y="544"/>
                </a:cubicBezTo>
                <a:cubicBezTo>
                  <a:pt x="431" y="544"/>
                  <a:pt x="544" y="431"/>
                  <a:pt x="544" y="297"/>
                </a:cubicBezTo>
                <a:cubicBezTo>
                  <a:pt x="544" y="163"/>
                  <a:pt x="431" y="57"/>
                  <a:pt x="297" y="57"/>
                </a:cubicBezTo>
                <a:close/>
                <a:moveTo>
                  <a:pt x="431" y="241"/>
                </a:moveTo>
                <a:lnTo>
                  <a:pt x="431" y="241"/>
                </a:lnTo>
                <a:cubicBezTo>
                  <a:pt x="283" y="396"/>
                  <a:pt x="283" y="396"/>
                  <a:pt x="283" y="396"/>
                </a:cubicBezTo>
                <a:cubicBezTo>
                  <a:pt x="276" y="403"/>
                  <a:pt x="269" y="403"/>
                  <a:pt x="262" y="403"/>
                </a:cubicBezTo>
                <a:cubicBezTo>
                  <a:pt x="255" y="403"/>
                  <a:pt x="248" y="403"/>
                  <a:pt x="240" y="396"/>
                </a:cubicBezTo>
                <a:cubicBezTo>
                  <a:pt x="156" y="311"/>
                  <a:pt x="156" y="311"/>
                  <a:pt x="156" y="311"/>
                </a:cubicBezTo>
                <a:cubicBezTo>
                  <a:pt x="149" y="304"/>
                  <a:pt x="149" y="297"/>
                  <a:pt x="149" y="290"/>
                </a:cubicBezTo>
                <a:cubicBezTo>
                  <a:pt x="149" y="276"/>
                  <a:pt x="163" y="262"/>
                  <a:pt x="177" y="262"/>
                </a:cubicBezTo>
                <a:cubicBezTo>
                  <a:pt x="184" y="262"/>
                  <a:pt x="191" y="262"/>
                  <a:pt x="198" y="269"/>
                </a:cubicBezTo>
                <a:cubicBezTo>
                  <a:pt x="262" y="333"/>
                  <a:pt x="262" y="333"/>
                  <a:pt x="262" y="333"/>
                </a:cubicBezTo>
                <a:cubicBezTo>
                  <a:pt x="396" y="205"/>
                  <a:pt x="396" y="205"/>
                  <a:pt x="396" y="205"/>
                </a:cubicBezTo>
                <a:cubicBezTo>
                  <a:pt x="396" y="198"/>
                  <a:pt x="403" y="198"/>
                  <a:pt x="410" y="198"/>
                </a:cubicBezTo>
                <a:cubicBezTo>
                  <a:pt x="431" y="198"/>
                  <a:pt x="438" y="205"/>
                  <a:pt x="438" y="226"/>
                </a:cubicBezTo>
                <a:cubicBezTo>
                  <a:pt x="438" y="234"/>
                  <a:pt x="438" y="241"/>
                  <a:pt x="431" y="241"/>
                </a:cubicBezTo>
                <a:close/>
                <a:moveTo>
                  <a:pt x="431" y="198"/>
                </a:moveTo>
                <a:lnTo>
                  <a:pt x="431" y="198"/>
                </a:lnTo>
                <a:close/>
                <a:moveTo>
                  <a:pt x="198" y="431"/>
                </a:moveTo>
                <a:lnTo>
                  <a:pt x="198" y="431"/>
                </a:lnTo>
                <a:close/>
                <a:moveTo>
                  <a:pt x="403" y="431"/>
                </a:moveTo>
                <a:lnTo>
                  <a:pt x="403" y="431"/>
                </a:lnTo>
                <a:close/>
                <a:moveTo>
                  <a:pt x="431" y="403"/>
                </a:moveTo>
                <a:lnTo>
                  <a:pt x="431" y="403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100">
              <a:solidFill>
                <a:srgbClr val="7F7F7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EFC9108D-8518-127E-85A7-7B7BAFC645AC}"/>
              </a:ext>
            </a:extLst>
          </p:cNvPr>
          <p:cNvSpPr txBox="1"/>
          <p:nvPr/>
        </p:nvSpPr>
        <p:spPr>
          <a:xfrm>
            <a:off x="4621514" y="3192802"/>
            <a:ext cx="1396072" cy="284180"/>
          </a:xfrm>
          <a:prstGeom prst="rect">
            <a:avLst/>
          </a:prstGeom>
          <a:noFill/>
        </p:spPr>
        <p:txBody>
          <a:bodyPr wrap="square" anchor="t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100" dirty="0">
                <a:solidFill>
                  <a:schemeClr val="tx1">
                    <a:lumMod val="95000"/>
                    <a:lumOff val="5000"/>
                  </a:schemeClr>
                </a:solidFill>
                <a:cs typeface="Segoe UI" panose="020B0502040204020203" pitchFamily="34" charset="0"/>
              </a:rPr>
              <a:t>Lorem ipsum</a:t>
            </a:r>
          </a:p>
        </p:txBody>
      </p:sp>
      <p:sp>
        <p:nvSpPr>
          <p:cNvPr id="32" name="Google Shape;531;p53">
            <a:extLst>
              <a:ext uri="{FF2B5EF4-FFF2-40B4-BE49-F238E27FC236}">
                <a16:creationId xmlns:a16="http://schemas.microsoft.com/office/drawing/2014/main" id="{A29CED67-3E0B-6952-1219-42C1D38C9834}"/>
              </a:ext>
            </a:extLst>
          </p:cNvPr>
          <p:cNvSpPr/>
          <p:nvPr/>
        </p:nvSpPr>
        <p:spPr>
          <a:xfrm>
            <a:off x="4441005" y="3657707"/>
            <a:ext cx="142258" cy="142255"/>
          </a:xfrm>
          <a:custGeom>
            <a:avLst/>
            <a:gdLst/>
            <a:ahLst/>
            <a:cxnLst/>
            <a:rect l="l" t="t" r="r" b="b"/>
            <a:pathLst>
              <a:path w="602" h="602" extrusionOk="0">
                <a:moveTo>
                  <a:pt x="297" y="601"/>
                </a:moveTo>
                <a:lnTo>
                  <a:pt x="297" y="601"/>
                </a:lnTo>
                <a:cubicBezTo>
                  <a:pt x="135" y="601"/>
                  <a:pt x="0" y="467"/>
                  <a:pt x="0" y="297"/>
                </a:cubicBezTo>
                <a:cubicBezTo>
                  <a:pt x="0" y="135"/>
                  <a:pt x="135" y="0"/>
                  <a:pt x="297" y="0"/>
                </a:cubicBezTo>
                <a:cubicBezTo>
                  <a:pt x="467" y="0"/>
                  <a:pt x="601" y="135"/>
                  <a:pt x="601" y="297"/>
                </a:cubicBezTo>
                <a:cubicBezTo>
                  <a:pt x="601" y="467"/>
                  <a:pt x="467" y="601"/>
                  <a:pt x="297" y="601"/>
                </a:cubicBezTo>
                <a:close/>
                <a:moveTo>
                  <a:pt x="297" y="57"/>
                </a:moveTo>
                <a:lnTo>
                  <a:pt x="297" y="57"/>
                </a:lnTo>
                <a:cubicBezTo>
                  <a:pt x="163" y="57"/>
                  <a:pt x="57" y="163"/>
                  <a:pt x="57" y="297"/>
                </a:cubicBezTo>
                <a:cubicBezTo>
                  <a:pt x="57" y="431"/>
                  <a:pt x="163" y="544"/>
                  <a:pt x="297" y="544"/>
                </a:cubicBezTo>
                <a:cubicBezTo>
                  <a:pt x="431" y="544"/>
                  <a:pt x="544" y="431"/>
                  <a:pt x="544" y="297"/>
                </a:cubicBezTo>
                <a:cubicBezTo>
                  <a:pt x="544" y="163"/>
                  <a:pt x="431" y="57"/>
                  <a:pt x="297" y="57"/>
                </a:cubicBezTo>
                <a:close/>
                <a:moveTo>
                  <a:pt x="431" y="241"/>
                </a:moveTo>
                <a:lnTo>
                  <a:pt x="431" y="241"/>
                </a:lnTo>
                <a:cubicBezTo>
                  <a:pt x="283" y="396"/>
                  <a:pt x="283" y="396"/>
                  <a:pt x="283" y="396"/>
                </a:cubicBezTo>
                <a:cubicBezTo>
                  <a:pt x="276" y="403"/>
                  <a:pt x="269" y="403"/>
                  <a:pt x="262" y="403"/>
                </a:cubicBezTo>
                <a:cubicBezTo>
                  <a:pt x="255" y="403"/>
                  <a:pt x="248" y="403"/>
                  <a:pt x="240" y="396"/>
                </a:cubicBezTo>
                <a:cubicBezTo>
                  <a:pt x="156" y="311"/>
                  <a:pt x="156" y="311"/>
                  <a:pt x="156" y="311"/>
                </a:cubicBezTo>
                <a:cubicBezTo>
                  <a:pt x="149" y="304"/>
                  <a:pt x="149" y="297"/>
                  <a:pt x="149" y="290"/>
                </a:cubicBezTo>
                <a:cubicBezTo>
                  <a:pt x="149" y="276"/>
                  <a:pt x="163" y="262"/>
                  <a:pt x="177" y="262"/>
                </a:cubicBezTo>
                <a:cubicBezTo>
                  <a:pt x="184" y="262"/>
                  <a:pt x="191" y="262"/>
                  <a:pt x="198" y="269"/>
                </a:cubicBezTo>
                <a:cubicBezTo>
                  <a:pt x="262" y="333"/>
                  <a:pt x="262" y="333"/>
                  <a:pt x="262" y="333"/>
                </a:cubicBezTo>
                <a:cubicBezTo>
                  <a:pt x="396" y="205"/>
                  <a:pt x="396" y="205"/>
                  <a:pt x="396" y="205"/>
                </a:cubicBezTo>
                <a:cubicBezTo>
                  <a:pt x="396" y="198"/>
                  <a:pt x="403" y="198"/>
                  <a:pt x="410" y="198"/>
                </a:cubicBezTo>
                <a:cubicBezTo>
                  <a:pt x="431" y="198"/>
                  <a:pt x="438" y="205"/>
                  <a:pt x="438" y="226"/>
                </a:cubicBezTo>
                <a:cubicBezTo>
                  <a:pt x="438" y="234"/>
                  <a:pt x="438" y="241"/>
                  <a:pt x="431" y="241"/>
                </a:cubicBezTo>
                <a:close/>
                <a:moveTo>
                  <a:pt x="431" y="198"/>
                </a:moveTo>
                <a:lnTo>
                  <a:pt x="431" y="198"/>
                </a:lnTo>
                <a:close/>
                <a:moveTo>
                  <a:pt x="198" y="431"/>
                </a:moveTo>
                <a:lnTo>
                  <a:pt x="198" y="431"/>
                </a:lnTo>
                <a:close/>
                <a:moveTo>
                  <a:pt x="403" y="431"/>
                </a:moveTo>
                <a:lnTo>
                  <a:pt x="403" y="431"/>
                </a:lnTo>
                <a:close/>
                <a:moveTo>
                  <a:pt x="431" y="403"/>
                </a:moveTo>
                <a:lnTo>
                  <a:pt x="431" y="403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100">
              <a:solidFill>
                <a:srgbClr val="7F7F7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FC47B8EB-806C-9F06-4FC7-F86075743DEA}"/>
              </a:ext>
            </a:extLst>
          </p:cNvPr>
          <p:cNvSpPr txBox="1"/>
          <p:nvPr/>
        </p:nvSpPr>
        <p:spPr>
          <a:xfrm>
            <a:off x="4621514" y="3590994"/>
            <a:ext cx="1396072" cy="284180"/>
          </a:xfrm>
          <a:prstGeom prst="rect">
            <a:avLst/>
          </a:prstGeom>
          <a:noFill/>
        </p:spPr>
        <p:txBody>
          <a:bodyPr wrap="square" anchor="t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100" dirty="0">
                <a:solidFill>
                  <a:schemeClr val="tx1">
                    <a:lumMod val="95000"/>
                    <a:lumOff val="5000"/>
                  </a:schemeClr>
                </a:solidFill>
                <a:cs typeface="Segoe UI" panose="020B0502040204020203" pitchFamily="34" charset="0"/>
              </a:rPr>
              <a:t>Lorem ipsum</a:t>
            </a:r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9E6A14EB-1CDA-1D19-9C1D-F5D253B032A7}"/>
              </a:ext>
            </a:extLst>
          </p:cNvPr>
          <p:cNvGrpSpPr/>
          <p:nvPr/>
        </p:nvGrpSpPr>
        <p:grpSpPr>
          <a:xfrm>
            <a:off x="4947534" y="4750718"/>
            <a:ext cx="297839" cy="297839"/>
            <a:chOff x="5530416" y="2938967"/>
            <a:chExt cx="805913" cy="805913"/>
          </a:xfrm>
        </p:grpSpPr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859BA32E-CF86-6F05-7920-4526250052B3}"/>
                </a:ext>
              </a:extLst>
            </p:cNvPr>
            <p:cNvSpPr/>
            <p:nvPr/>
          </p:nvSpPr>
          <p:spPr>
            <a:xfrm>
              <a:off x="5530416" y="2938967"/>
              <a:ext cx="805913" cy="8059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36" name="L-Shape 35">
              <a:extLst>
                <a:ext uri="{FF2B5EF4-FFF2-40B4-BE49-F238E27FC236}">
                  <a16:creationId xmlns:a16="http://schemas.microsoft.com/office/drawing/2014/main" id="{6C9D1B6B-F567-9DE2-C7DC-895C4EE20FE4}"/>
                </a:ext>
              </a:extLst>
            </p:cNvPr>
            <p:cNvSpPr/>
            <p:nvPr/>
          </p:nvSpPr>
          <p:spPr>
            <a:xfrm rot="13500000">
              <a:off x="5790286" y="3215575"/>
              <a:ext cx="221384" cy="221384"/>
            </a:xfrm>
            <a:prstGeom prst="corner">
              <a:avLst>
                <a:gd name="adj1" fmla="val 26067"/>
                <a:gd name="adj2" fmla="val 23548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37" name="Google Shape;531;p53">
            <a:extLst>
              <a:ext uri="{FF2B5EF4-FFF2-40B4-BE49-F238E27FC236}">
                <a16:creationId xmlns:a16="http://schemas.microsoft.com/office/drawing/2014/main" id="{4B2264CB-46BF-FEAA-BAB0-06FAB22B136F}"/>
              </a:ext>
            </a:extLst>
          </p:cNvPr>
          <p:cNvSpPr/>
          <p:nvPr/>
        </p:nvSpPr>
        <p:spPr>
          <a:xfrm>
            <a:off x="6587861" y="2910566"/>
            <a:ext cx="142258" cy="142255"/>
          </a:xfrm>
          <a:custGeom>
            <a:avLst/>
            <a:gdLst/>
            <a:ahLst/>
            <a:cxnLst/>
            <a:rect l="l" t="t" r="r" b="b"/>
            <a:pathLst>
              <a:path w="602" h="602" extrusionOk="0">
                <a:moveTo>
                  <a:pt x="297" y="601"/>
                </a:moveTo>
                <a:lnTo>
                  <a:pt x="297" y="601"/>
                </a:lnTo>
                <a:cubicBezTo>
                  <a:pt x="135" y="601"/>
                  <a:pt x="0" y="467"/>
                  <a:pt x="0" y="297"/>
                </a:cubicBezTo>
                <a:cubicBezTo>
                  <a:pt x="0" y="135"/>
                  <a:pt x="135" y="0"/>
                  <a:pt x="297" y="0"/>
                </a:cubicBezTo>
                <a:cubicBezTo>
                  <a:pt x="467" y="0"/>
                  <a:pt x="601" y="135"/>
                  <a:pt x="601" y="297"/>
                </a:cubicBezTo>
                <a:cubicBezTo>
                  <a:pt x="601" y="467"/>
                  <a:pt x="467" y="601"/>
                  <a:pt x="297" y="601"/>
                </a:cubicBezTo>
                <a:close/>
                <a:moveTo>
                  <a:pt x="297" y="57"/>
                </a:moveTo>
                <a:lnTo>
                  <a:pt x="297" y="57"/>
                </a:lnTo>
                <a:cubicBezTo>
                  <a:pt x="163" y="57"/>
                  <a:pt x="57" y="163"/>
                  <a:pt x="57" y="297"/>
                </a:cubicBezTo>
                <a:cubicBezTo>
                  <a:pt x="57" y="431"/>
                  <a:pt x="163" y="544"/>
                  <a:pt x="297" y="544"/>
                </a:cubicBezTo>
                <a:cubicBezTo>
                  <a:pt x="431" y="544"/>
                  <a:pt x="544" y="431"/>
                  <a:pt x="544" y="297"/>
                </a:cubicBezTo>
                <a:cubicBezTo>
                  <a:pt x="544" y="163"/>
                  <a:pt x="431" y="57"/>
                  <a:pt x="297" y="57"/>
                </a:cubicBezTo>
                <a:close/>
                <a:moveTo>
                  <a:pt x="431" y="241"/>
                </a:moveTo>
                <a:lnTo>
                  <a:pt x="431" y="241"/>
                </a:lnTo>
                <a:cubicBezTo>
                  <a:pt x="283" y="396"/>
                  <a:pt x="283" y="396"/>
                  <a:pt x="283" y="396"/>
                </a:cubicBezTo>
                <a:cubicBezTo>
                  <a:pt x="276" y="403"/>
                  <a:pt x="269" y="403"/>
                  <a:pt x="262" y="403"/>
                </a:cubicBezTo>
                <a:cubicBezTo>
                  <a:pt x="255" y="403"/>
                  <a:pt x="248" y="403"/>
                  <a:pt x="240" y="396"/>
                </a:cubicBezTo>
                <a:cubicBezTo>
                  <a:pt x="156" y="311"/>
                  <a:pt x="156" y="311"/>
                  <a:pt x="156" y="311"/>
                </a:cubicBezTo>
                <a:cubicBezTo>
                  <a:pt x="149" y="304"/>
                  <a:pt x="149" y="297"/>
                  <a:pt x="149" y="290"/>
                </a:cubicBezTo>
                <a:cubicBezTo>
                  <a:pt x="149" y="276"/>
                  <a:pt x="163" y="262"/>
                  <a:pt x="177" y="262"/>
                </a:cubicBezTo>
                <a:cubicBezTo>
                  <a:pt x="184" y="262"/>
                  <a:pt x="191" y="262"/>
                  <a:pt x="198" y="269"/>
                </a:cubicBezTo>
                <a:cubicBezTo>
                  <a:pt x="262" y="333"/>
                  <a:pt x="262" y="333"/>
                  <a:pt x="262" y="333"/>
                </a:cubicBezTo>
                <a:cubicBezTo>
                  <a:pt x="396" y="205"/>
                  <a:pt x="396" y="205"/>
                  <a:pt x="396" y="205"/>
                </a:cubicBezTo>
                <a:cubicBezTo>
                  <a:pt x="396" y="198"/>
                  <a:pt x="403" y="198"/>
                  <a:pt x="410" y="198"/>
                </a:cubicBezTo>
                <a:cubicBezTo>
                  <a:pt x="431" y="198"/>
                  <a:pt x="438" y="205"/>
                  <a:pt x="438" y="226"/>
                </a:cubicBezTo>
                <a:cubicBezTo>
                  <a:pt x="438" y="234"/>
                  <a:pt x="438" y="241"/>
                  <a:pt x="431" y="241"/>
                </a:cubicBezTo>
                <a:close/>
                <a:moveTo>
                  <a:pt x="431" y="198"/>
                </a:moveTo>
                <a:lnTo>
                  <a:pt x="431" y="198"/>
                </a:lnTo>
                <a:close/>
                <a:moveTo>
                  <a:pt x="198" y="431"/>
                </a:moveTo>
                <a:lnTo>
                  <a:pt x="198" y="431"/>
                </a:lnTo>
                <a:close/>
                <a:moveTo>
                  <a:pt x="403" y="431"/>
                </a:moveTo>
                <a:lnTo>
                  <a:pt x="403" y="431"/>
                </a:lnTo>
                <a:close/>
                <a:moveTo>
                  <a:pt x="431" y="403"/>
                </a:moveTo>
                <a:lnTo>
                  <a:pt x="431" y="403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100">
              <a:solidFill>
                <a:srgbClr val="7F7F7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04AC18E4-F920-B29F-5927-A72936C73CE2}"/>
              </a:ext>
            </a:extLst>
          </p:cNvPr>
          <p:cNvSpPr txBox="1"/>
          <p:nvPr/>
        </p:nvSpPr>
        <p:spPr>
          <a:xfrm>
            <a:off x="6768370" y="2843853"/>
            <a:ext cx="1396072" cy="284180"/>
          </a:xfrm>
          <a:prstGeom prst="rect">
            <a:avLst/>
          </a:prstGeom>
          <a:noFill/>
        </p:spPr>
        <p:txBody>
          <a:bodyPr wrap="square" anchor="t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100" dirty="0">
                <a:solidFill>
                  <a:schemeClr val="tx1">
                    <a:lumMod val="95000"/>
                    <a:lumOff val="5000"/>
                  </a:schemeClr>
                </a:solidFill>
                <a:cs typeface="Segoe UI" panose="020B0502040204020203" pitchFamily="34" charset="0"/>
              </a:rPr>
              <a:t>Lorem ipsum</a:t>
            </a:r>
          </a:p>
        </p:txBody>
      </p:sp>
      <p:sp>
        <p:nvSpPr>
          <p:cNvPr id="39" name="Google Shape;531;p53">
            <a:extLst>
              <a:ext uri="{FF2B5EF4-FFF2-40B4-BE49-F238E27FC236}">
                <a16:creationId xmlns:a16="http://schemas.microsoft.com/office/drawing/2014/main" id="{3FDB1978-43EF-235E-E523-870C79F84C45}"/>
              </a:ext>
            </a:extLst>
          </p:cNvPr>
          <p:cNvSpPr/>
          <p:nvPr/>
        </p:nvSpPr>
        <p:spPr>
          <a:xfrm>
            <a:off x="6587861" y="3275449"/>
            <a:ext cx="142258" cy="142255"/>
          </a:xfrm>
          <a:custGeom>
            <a:avLst/>
            <a:gdLst/>
            <a:ahLst/>
            <a:cxnLst/>
            <a:rect l="l" t="t" r="r" b="b"/>
            <a:pathLst>
              <a:path w="602" h="602" extrusionOk="0">
                <a:moveTo>
                  <a:pt x="297" y="601"/>
                </a:moveTo>
                <a:lnTo>
                  <a:pt x="297" y="601"/>
                </a:lnTo>
                <a:cubicBezTo>
                  <a:pt x="135" y="601"/>
                  <a:pt x="0" y="467"/>
                  <a:pt x="0" y="297"/>
                </a:cubicBezTo>
                <a:cubicBezTo>
                  <a:pt x="0" y="135"/>
                  <a:pt x="135" y="0"/>
                  <a:pt x="297" y="0"/>
                </a:cubicBezTo>
                <a:cubicBezTo>
                  <a:pt x="467" y="0"/>
                  <a:pt x="601" y="135"/>
                  <a:pt x="601" y="297"/>
                </a:cubicBezTo>
                <a:cubicBezTo>
                  <a:pt x="601" y="467"/>
                  <a:pt x="467" y="601"/>
                  <a:pt x="297" y="601"/>
                </a:cubicBezTo>
                <a:close/>
                <a:moveTo>
                  <a:pt x="297" y="57"/>
                </a:moveTo>
                <a:lnTo>
                  <a:pt x="297" y="57"/>
                </a:lnTo>
                <a:cubicBezTo>
                  <a:pt x="163" y="57"/>
                  <a:pt x="57" y="163"/>
                  <a:pt x="57" y="297"/>
                </a:cubicBezTo>
                <a:cubicBezTo>
                  <a:pt x="57" y="431"/>
                  <a:pt x="163" y="544"/>
                  <a:pt x="297" y="544"/>
                </a:cubicBezTo>
                <a:cubicBezTo>
                  <a:pt x="431" y="544"/>
                  <a:pt x="544" y="431"/>
                  <a:pt x="544" y="297"/>
                </a:cubicBezTo>
                <a:cubicBezTo>
                  <a:pt x="544" y="163"/>
                  <a:pt x="431" y="57"/>
                  <a:pt x="297" y="57"/>
                </a:cubicBezTo>
                <a:close/>
                <a:moveTo>
                  <a:pt x="431" y="241"/>
                </a:moveTo>
                <a:lnTo>
                  <a:pt x="431" y="241"/>
                </a:lnTo>
                <a:cubicBezTo>
                  <a:pt x="283" y="396"/>
                  <a:pt x="283" y="396"/>
                  <a:pt x="283" y="396"/>
                </a:cubicBezTo>
                <a:cubicBezTo>
                  <a:pt x="276" y="403"/>
                  <a:pt x="269" y="403"/>
                  <a:pt x="262" y="403"/>
                </a:cubicBezTo>
                <a:cubicBezTo>
                  <a:pt x="255" y="403"/>
                  <a:pt x="248" y="403"/>
                  <a:pt x="240" y="396"/>
                </a:cubicBezTo>
                <a:cubicBezTo>
                  <a:pt x="156" y="311"/>
                  <a:pt x="156" y="311"/>
                  <a:pt x="156" y="311"/>
                </a:cubicBezTo>
                <a:cubicBezTo>
                  <a:pt x="149" y="304"/>
                  <a:pt x="149" y="297"/>
                  <a:pt x="149" y="290"/>
                </a:cubicBezTo>
                <a:cubicBezTo>
                  <a:pt x="149" y="276"/>
                  <a:pt x="163" y="262"/>
                  <a:pt x="177" y="262"/>
                </a:cubicBezTo>
                <a:cubicBezTo>
                  <a:pt x="184" y="262"/>
                  <a:pt x="191" y="262"/>
                  <a:pt x="198" y="269"/>
                </a:cubicBezTo>
                <a:cubicBezTo>
                  <a:pt x="262" y="333"/>
                  <a:pt x="262" y="333"/>
                  <a:pt x="262" y="333"/>
                </a:cubicBezTo>
                <a:cubicBezTo>
                  <a:pt x="396" y="205"/>
                  <a:pt x="396" y="205"/>
                  <a:pt x="396" y="205"/>
                </a:cubicBezTo>
                <a:cubicBezTo>
                  <a:pt x="396" y="198"/>
                  <a:pt x="403" y="198"/>
                  <a:pt x="410" y="198"/>
                </a:cubicBezTo>
                <a:cubicBezTo>
                  <a:pt x="431" y="198"/>
                  <a:pt x="438" y="205"/>
                  <a:pt x="438" y="226"/>
                </a:cubicBezTo>
                <a:cubicBezTo>
                  <a:pt x="438" y="234"/>
                  <a:pt x="438" y="241"/>
                  <a:pt x="431" y="241"/>
                </a:cubicBezTo>
                <a:close/>
                <a:moveTo>
                  <a:pt x="431" y="198"/>
                </a:moveTo>
                <a:lnTo>
                  <a:pt x="431" y="198"/>
                </a:lnTo>
                <a:close/>
                <a:moveTo>
                  <a:pt x="198" y="431"/>
                </a:moveTo>
                <a:lnTo>
                  <a:pt x="198" y="431"/>
                </a:lnTo>
                <a:close/>
                <a:moveTo>
                  <a:pt x="403" y="431"/>
                </a:moveTo>
                <a:lnTo>
                  <a:pt x="403" y="431"/>
                </a:lnTo>
                <a:close/>
                <a:moveTo>
                  <a:pt x="431" y="403"/>
                </a:moveTo>
                <a:lnTo>
                  <a:pt x="431" y="403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100">
              <a:solidFill>
                <a:srgbClr val="7F7F7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97A511A0-20B3-9500-9B6C-87022F0BC4C1}"/>
              </a:ext>
            </a:extLst>
          </p:cNvPr>
          <p:cNvSpPr txBox="1"/>
          <p:nvPr/>
        </p:nvSpPr>
        <p:spPr>
          <a:xfrm>
            <a:off x="6768370" y="3208736"/>
            <a:ext cx="1396072" cy="284180"/>
          </a:xfrm>
          <a:prstGeom prst="rect">
            <a:avLst/>
          </a:prstGeom>
          <a:noFill/>
        </p:spPr>
        <p:txBody>
          <a:bodyPr wrap="square" anchor="t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100" dirty="0">
                <a:solidFill>
                  <a:schemeClr val="tx1">
                    <a:lumMod val="95000"/>
                    <a:lumOff val="5000"/>
                  </a:schemeClr>
                </a:solidFill>
                <a:cs typeface="Segoe UI" panose="020B0502040204020203" pitchFamily="34" charset="0"/>
              </a:rPr>
              <a:t>Lorem ipsum</a:t>
            </a:r>
          </a:p>
        </p:txBody>
      </p:sp>
      <p:sp>
        <p:nvSpPr>
          <p:cNvPr id="41" name="Google Shape;531;p53">
            <a:extLst>
              <a:ext uri="{FF2B5EF4-FFF2-40B4-BE49-F238E27FC236}">
                <a16:creationId xmlns:a16="http://schemas.microsoft.com/office/drawing/2014/main" id="{ED1204BE-E585-FE28-43AD-51F56F81F4ED}"/>
              </a:ext>
            </a:extLst>
          </p:cNvPr>
          <p:cNvSpPr/>
          <p:nvPr/>
        </p:nvSpPr>
        <p:spPr>
          <a:xfrm>
            <a:off x="6587861" y="3673641"/>
            <a:ext cx="142258" cy="142255"/>
          </a:xfrm>
          <a:custGeom>
            <a:avLst/>
            <a:gdLst/>
            <a:ahLst/>
            <a:cxnLst/>
            <a:rect l="l" t="t" r="r" b="b"/>
            <a:pathLst>
              <a:path w="602" h="602" extrusionOk="0">
                <a:moveTo>
                  <a:pt x="297" y="601"/>
                </a:moveTo>
                <a:lnTo>
                  <a:pt x="297" y="601"/>
                </a:lnTo>
                <a:cubicBezTo>
                  <a:pt x="135" y="601"/>
                  <a:pt x="0" y="467"/>
                  <a:pt x="0" y="297"/>
                </a:cubicBezTo>
                <a:cubicBezTo>
                  <a:pt x="0" y="135"/>
                  <a:pt x="135" y="0"/>
                  <a:pt x="297" y="0"/>
                </a:cubicBezTo>
                <a:cubicBezTo>
                  <a:pt x="467" y="0"/>
                  <a:pt x="601" y="135"/>
                  <a:pt x="601" y="297"/>
                </a:cubicBezTo>
                <a:cubicBezTo>
                  <a:pt x="601" y="467"/>
                  <a:pt x="467" y="601"/>
                  <a:pt x="297" y="601"/>
                </a:cubicBezTo>
                <a:close/>
                <a:moveTo>
                  <a:pt x="297" y="57"/>
                </a:moveTo>
                <a:lnTo>
                  <a:pt x="297" y="57"/>
                </a:lnTo>
                <a:cubicBezTo>
                  <a:pt x="163" y="57"/>
                  <a:pt x="57" y="163"/>
                  <a:pt x="57" y="297"/>
                </a:cubicBezTo>
                <a:cubicBezTo>
                  <a:pt x="57" y="431"/>
                  <a:pt x="163" y="544"/>
                  <a:pt x="297" y="544"/>
                </a:cubicBezTo>
                <a:cubicBezTo>
                  <a:pt x="431" y="544"/>
                  <a:pt x="544" y="431"/>
                  <a:pt x="544" y="297"/>
                </a:cubicBezTo>
                <a:cubicBezTo>
                  <a:pt x="544" y="163"/>
                  <a:pt x="431" y="57"/>
                  <a:pt x="297" y="57"/>
                </a:cubicBezTo>
                <a:close/>
                <a:moveTo>
                  <a:pt x="431" y="241"/>
                </a:moveTo>
                <a:lnTo>
                  <a:pt x="431" y="241"/>
                </a:lnTo>
                <a:cubicBezTo>
                  <a:pt x="283" y="396"/>
                  <a:pt x="283" y="396"/>
                  <a:pt x="283" y="396"/>
                </a:cubicBezTo>
                <a:cubicBezTo>
                  <a:pt x="276" y="403"/>
                  <a:pt x="269" y="403"/>
                  <a:pt x="262" y="403"/>
                </a:cubicBezTo>
                <a:cubicBezTo>
                  <a:pt x="255" y="403"/>
                  <a:pt x="248" y="403"/>
                  <a:pt x="240" y="396"/>
                </a:cubicBezTo>
                <a:cubicBezTo>
                  <a:pt x="156" y="311"/>
                  <a:pt x="156" y="311"/>
                  <a:pt x="156" y="311"/>
                </a:cubicBezTo>
                <a:cubicBezTo>
                  <a:pt x="149" y="304"/>
                  <a:pt x="149" y="297"/>
                  <a:pt x="149" y="290"/>
                </a:cubicBezTo>
                <a:cubicBezTo>
                  <a:pt x="149" y="276"/>
                  <a:pt x="163" y="262"/>
                  <a:pt x="177" y="262"/>
                </a:cubicBezTo>
                <a:cubicBezTo>
                  <a:pt x="184" y="262"/>
                  <a:pt x="191" y="262"/>
                  <a:pt x="198" y="269"/>
                </a:cubicBezTo>
                <a:cubicBezTo>
                  <a:pt x="262" y="333"/>
                  <a:pt x="262" y="333"/>
                  <a:pt x="262" y="333"/>
                </a:cubicBezTo>
                <a:cubicBezTo>
                  <a:pt x="396" y="205"/>
                  <a:pt x="396" y="205"/>
                  <a:pt x="396" y="205"/>
                </a:cubicBezTo>
                <a:cubicBezTo>
                  <a:pt x="396" y="198"/>
                  <a:pt x="403" y="198"/>
                  <a:pt x="410" y="198"/>
                </a:cubicBezTo>
                <a:cubicBezTo>
                  <a:pt x="431" y="198"/>
                  <a:pt x="438" y="205"/>
                  <a:pt x="438" y="226"/>
                </a:cubicBezTo>
                <a:cubicBezTo>
                  <a:pt x="438" y="234"/>
                  <a:pt x="438" y="241"/>
                  <a:pt x="431" y="241"/>
                </a:cubicBezTo>
                <a:close/>
                <a:moveTo>
                  <a:pt x="431" y="198"/>
                </a:moveTo>
                <a:lnTo>
                  <a:pt x="431" y="198"/>
                </a:lnTo>
                <a:close/>
                <a:moveTo>
                  <a:pt x="198" y="431"/>
                </a:moveTo>
                <a:lnTo>
                  <a:pt x="198" y="431"/>
                </a:lnTo>
                <a:close/>
                <a:moveTo>
                  <a:pt x="403" y="431"/>
                </a:moveTo>
                <a:lnTo>
                  <a:pt x="403" y="431"/>
                </a:lnTo>
                <a:close/>
                <a:moveTo>
                  <a:pt x="431" y="403"/>
                </a:moveTo>
                <a:lnTo>
                  <a:pt x="431" y="403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100">
              <a:solidFill>
                <a:srgbClr val="7F7F7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0D4927D6-C83A-DD85-EA3C-BE1130C934E7}"/>
              </a:ext>
            </a:extLst>
          </p:cNvPr>
          <p:cNvSpPr txBox="1"/>
          <p:nvPr/>
        </p:nvSpPr>
        <p:spPr>
          <a:xfrm>
            <a:off x="6768370" y="3606928"/>
            <a:ext cx="1396072" cy="284180"/>
          </a:xfrm>
          <a:prstGeom prst="rect">
            <a:avLst/>
          </a:prstGeom>
          <a:noFill/>
        </p:spPr>
        <p:txBody>
          <a:bodyPr wrap="square" anchor="t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100" dirty="0">
                <a:solidFill>
                  <a:schemeClr val="tx1">
                    <a:lumMod val="95000"/>
                    <a:lumOff val="5000"/>
                  </a:schemeClr>
                </a:solidFill>
                <a:cs typeface="Segoe UI" panose="020B0502040204020203" pitchFamily="34" charset="0"/>
              </a:rPr>
              <a:t>Lorem ipsum</a:t>
            </a:r>
          </a:p>
        </p:txBody>
      </p:sp>
      <p:grpSp>
        <p:nvGrpSpPr>
          <p:cNvPr id="43" name="Group 42">
            <a:extLst>
              <a:ext uri="{FF2B5EF4-FFF2-40B4-BE49-F238E27FC236}">
                <a16:creationId xmlns:a16="http://schemas.microsoft.com/office/drawing/2014/main" id="{9A26A98B-5642-AE9B-54B9-05AFCF1B3BF6}"/>
              </a:ext>
            </a:extLst>
          </p:cNvPr>
          <p:cNvGrpSpPr/>
          <p:nvPr/>
        </p:nvGrpSpPr>
        <p:grpSpPr>
          <a:xfrm>
            <a:off x="7094390" y="4766652"/>
            <a:ext cx="297839" cy="297839"/>
            <a:chOff x="5530416" y="2938967"/>
            <a:chExt cx="805913" cy="805913"/>
          </a:xfrm>
        </p:grpSpPr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B8D65472-DD1A-ABEB-1DD0-D4485C9014AB}"/>
                </a:ext>
              </a:extLst>
            </p:cNvPr>
            <p:cNvSpPr/>
            <p:nvPr/>
          </p:nvSpPr>
          <p:spPr>
            <a:xfrm>
              <a:off x="5530416" y="2938967"/>
              <a:ext cx="805913" cy="8059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45" name="L-Shape 44">
              <a:extLst>
                <a:ext uri="{FF2B5EF4-FFF2-40B4-BE49-F238E27FC236}">
                  <a16:creationId xmlns:a16="http://schemas.microsoft.com/office/drawing/2014/main" id="{D5740C60-B77C-D2FD-04B3-39ADED0E1A22}"/>
                </a:ext>
              </a:extLst>
            </p:cNvPr>
            <p:cNvSpPr/>
            <p:nvPr/>
          </p:nvSpPr>
          <p:spPr>
            <a:xfrm rot="13500000">
              <a:off x="5790286" y="3215575"/>
              <a:ext cx="221384" cy="221384"/>
            </a:xfrm>
            <a:prstGeom prst="corner">
              <a:avLst>
                <a:gd name="adj1" fmla="val 26067"/>
                <a:gd name="adj2" fmla="val 23548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46" name="Google Shape;531;p53">
            <a:extLst>
              <a:ext uri="{FF2B5EF4-FFF2-40B4-BE49-F238E27FC236}">
                <a16:creationId xmlns:a16="http://schemas.microsoft.com/office/drawing/2014/main" id="{C6B58E20-0D65-C3A3-83A8-9F92B6616A74}"/>
              </a:ext>
            </a:extLst>
          </p:cNvPr>
          <p:cNvSpPr/>
          <p:nvPr/>
        </p:nvSpPr>
        <p:spPr>
          <a:xfrm>
            <a:off x="8743777" y="2894632"/>
            <a:ext cx="142258" cy="142255"/>
          </a:xfrm>
          <a:custGeom>
            <a:avLst/>
            <a:gdLst/>
            <a:ahLst/>
            <a:cxnLst/>
            <a:rect l="l" t="t" r="r" b="b"/>
            <a:pathLst>
              <a:path w="602" h="602" extrusionOk="0">
                <a:moveTo>
                  <a:pt x="297" y="601"/>
                </a:moveTo>
                <a:lnTo>
                  <a:pt x="297" y="601"/>
                </a:lnTo>
                <a:cubicBezTo>
                  <a:pt x="135" y="601"/>
                  <a:pt x="0" y="467"/>
                  <a:pt x="0" y="297"/>
                </a:cubicBezTo>
                <a:cubicBezTo>
                  <a:pt x="0" y="135"/>
                  <a:pt x="135" y="0"/>
                  <a:pt x="297" y="0"/>
                </a:cubicBezTo>
                <a:cubicBezTo>
                  <a:pt x="467" y="0"/>
                  <a:pt x="601" y="135"/>
                  <a:pt x="601" y="297"/>
                </a:cubicBezTo>
                <a:cubicBezTo>
                  <a:pt x="601" y="467"/>
                  <a:pt x="467" y="601"/>
                  <a:pt x="297" y="601"/>
                </a:cubicBezTo>
                <a:close/>
                <a:moveTo>
                  <a:pt x="297" y="57"/>
                </a:moveTo>
                <a:lnTo>
                  <a:pt x="297" y="57"/>
                </a:lnTo>
                <a:cubicBezTo>
                  <a:pt x="163" y="57"/>
                  <a:pt x="57" y="163"/>
                  <a:pt x="57" y="297"/>
                </a:cubicBezTo>
                <a:cubicBezTo>
                  <a:pt x="57" y="431"/>
                  <a:pt x="163" y="544"/>
                  <a:pt x="297" y="544"/>
                </a:cubicBezTo>
                <a:cubicBezTo>
                  <a:pt x="431" y="544"/>
                  <a:pt x="544" y="431"/>
                  <a:pt x="544" y="297"/>
                </a:cubicBezTo>
                <a:cubicBezTo>
                  <a:pt x="544" y="163"/>
                  <a:pt x="431" y="57"/>
                  <a:pt x="297" y="57"/>
                </a:cubicBezTo>
                <a:close/>
                <a:moveTo>
                  <a:pt x="431" y="241"/>
                </a:moveTo>
                <a:lnTo>
                  <a:pt x="431" y="241"/>
                </a:lnTo>
                <a:cubicBezTo>
                  <a:pt x="283" y="396"/>
                  <a:pt x="283" y="396"/>
                  <a:pt x="283" y="396"/>
                </a:cubicBezTo>
                <a:cubicBezTo>
                  <a:pt x="276" y="403"/>
                  <a:pt x="269" y="403"/>
                  <a:pt x="262" y="403"/>
                </a:cubicBezTo>
                <a:cubicBezTo>
                  <a:pt x="255" y="403"/>
                  <a:pt x="248" y="403"/>
                  <a:pt x="240" y="396"/>
                </a:cubicBezTo>
                <a:cubicBezTo>
                  <a:pt x="156" y="311"/>
                  <a:pt x="156" y="311"/>
                  <a:pt x="156" y="311"/>
                </a:cubicBezTo>
                <a:cubicBezTo>
                  <a:pt x="149" y="304"/>
                  <a:pt x="149" y="297"/>
                  <a:pt x="149" y="290"/>
                </a:cubicBezTo>
                <a:cubicBezTo>
                  <a:pt x="149" y="276"/>
                  <a:pt x="163" y="262"/>
                  <a:pt x="177" y="262"/>
                </a:cubicBezTo>
                <a:cubicBezTo>
                  <a:pt x="184" y="262"/>
                  <a:pt x="191" y="262"/>
                  <a:pt x="198" y="269"/>
                </a:cubicBezTo>
                <a:cubicBezTo>
                  <a:pt x="262" y="333"/>
                  <a:pt x="262" y="333"/>
                  <a:pt x="262" y="333"/>
                </a:cubicBezTo>
                <a:cubicBezTo>
                  <a:pt x="396" y="205"/>
                  <a:pt x="396" y="205"/>
                  <a:pt x="396" y="205"/>
                </a:cubicBezTo>
                <a:cubicBezTo>
                  <a:pt x="396" y="198"/>
                  <a:pt x="403" y="198"/>
                  <a:pt x="410" y="198"/>
                </a:cubicBezTo>
                <a:cubicBezTo>
                  <a:pt x="431" y="198"/>
                  <a:pt x="438" y="205"/>
                  <a:pt x="438" y="226"/>
                </a:cubicBezTo>
                <a:cubicBezTo>
                  <a:pt x="438" y="234"/>
                  <a:pt x="438" y="241"/>
                  <a:pt x="431" y="241"/>
                </a:cubicBezTo>
                <a:close/>
                <a:moveTo>
                  <a:pt x="431" y="198"/>
                </a:moveTo>
                <a:lnTo>
                  <a:pt x="431" y="198"/>
                </a:lnTo>
                <a:close/>
                <a:moveTo>
                  <a:pt x="198" y="431"/>
                </a:moveTo>
                <a:lnTo>
                  <a:pt x="198" y="431"/>
                </a:lnTo>
                <a:close/>
                <a:moveTo>
                  <a:pt x="403" y="431"/>
                </a:moveTo>
                <a:lnTo>
                  <a:pt x="403" y="431"/>
                </a:lnTo>
                <a:close/>
                <a:moveTo>
                  <a:pt x="431" y="403"/>
                </a:moveTo>
                <a:lnTo>
                  <a:pt x="431" y="403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100">
              <a:solidFill>
                <a:srgbClr val="7F7F7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4F2B4C78-55A8-F557-42B4-BFB8D642EA7A}"/>
              </a:ext>
            </a:extLst>
          </p:cNvPr>
          <p:cNvSpPr txBox="1"/>
          <p:nvPr/>
        </p:nvSpPr>
        <p:spPr>
          <a:xfrm>
            <a:off x="8924286" y="2827919"/>
            <a:ext cx="1396072" cy="284180"/>
          </a:xfrm>
          <a:prstGeom prst="rect">
            <a:avLst/>
          </a:prstGeom>
          <a:noFill/>
        </p:spPr>
        <p:txBody>
          <a:bodyPr wrap="square" anchor="t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100" dirty="0">
                <a:solidFill>
                  <a:schemeClr val="tx1">
                    <a:lumMod val="95000"/>
                    <a:lumOff val="5000"/>
                  </a:schemeClr>
                </a:solidFill>
                <a:cs typeface="Segoe UI" panose="020B0502040204020203" pitchFamily="34" charset="0"/>
              </a:rPr>
              <a:t>Lorem ipsum</a:t>
            </a:r>
          </a:p>
        </p:txBody>
      </p:sp>
      <p:sp>
        <p:nvSpPr>
          <p:cNvPr id="48" name="Google Shape;531;p53">
            <a:extLst>
              <a:ext uri="{FF2B5EF4-FFF2-40B4-BE49-F238E27FC236}">
                <a16:creationId xmlns:a16="http://schemas.microsoft.com/office/drawing/2014/main" id="{CAB2A2DE-9694-3255-E46B-31846CDD6692}"/>
              </a:ext>
            </a:extLst>
          </p:cNvPr>
          <p:cNvSpPr/>
          <p:nvPr/>
        </p:nvSpPr>
        <p:spPr>
          <a:xfrm>
            <a:off x="8743777" y="3259515"/>
            <a:ext cx="142258" cy="142255"/>
          </a:xfrm>
          <a:custGeom>
            <a:avLst/>
            <a:gdLst/>
            <a:ahLst/>
            <a:cxnLst/>
            <a:rect l="l" t="t" r="r" b="b"/>
            <a:pathLst>
              <a:path w="602" h="602" extrusionOk="0">
                <a:moveTo>
                  <a:pt x="297" y="601"/>
                </a:moveTo>
                <a:lnTo>
                  <a:pt x="297" y="601"/>
                </a:lnTo>
                <a:cubicBezTo>
                  <a:pt x="135" y="601"/>
                  <a:pt x="0" y="467"/>
                  <a:pt x="0" y="297"/>
                </a:cubicBezTo>
                <a:cubicBezTo>
                  <a:pt x="0" y="135"/>
                  <a:pt x="135" y="0"/>
                  <a:pt x="297" y="0"/>
                </a:cubicBezTo>
                <a:cubicBezTo>
                  <a:pt x="467" y="0"/>
                  <a:pt x="601" y="135"/>
                  <a:pt x="601" y="297"/>
                </a:cubicBezTo>
                <a:cubicBezTo>
                  <a:pt x="601" y="467"/>
                  <a:pt x="467" y="601"/>
                  <a:pt x="297" y="601"/>
                </a:cubicBezTo>
                <a:close/>
                <a:moveTo>
                  <a:pt x="297" y="57"/>
                </a:moveTo>
                <a:lnTo>
                  <a:pt x="297" y="57"/>
                </a:lnTo>
                <a:cubicBezTo>
                  <a:pt x="163" y="57"/>
                  <a:pt x="57" y="163"/>
                  <a:pt x="57" y="297"/>
                </a:cubicBezTo>
                <a:cubicBezTo>
                  <a:pt x="57" y="431"/>
                  <a:pt x="163" y="544"/>
                  <a:pt x="297" y="544"/>
                </a:cubicBezTo>
                <a:cubicBezTo>
                  <a:pt x="431" y="544"/>
                  <a:pt x="544" y="431"/>
                  <a:pt x="544" y="297"/>
                </a:cubicBezTo>
                <a:cubicBezTo>
                  <a:pt x="544" y="163"/>
                  <a:pt x="431" y="57"/>
                  <a:pt x="297" y="57"/>
                </a:cubicBezTo>
                <a:close/>
                <a:moveTo>
                  <a:pt x="431" y="241"/>
                </a:moveTo>
                <a:lnTo>
                  <a:pt x="431" y="241"/>
                </a:lnTo>
                <a:cubicBezTo>
                  <a:pt x="283" y="396"/>
                  <a:pt x="283" y="396"/>
                  <a:pt x="283" y="396"/>
                </a:cubicBezTo>
                <a:cubicBezTo>
                  <a:pt x="276" y="403"/>
                  <a:pt x="269" y="403"/>
                  <a:pt x="262" y="403"/>
                </a:cubicBezTo>
                <a:cubicBezTo>
                  <a:pt x="255" y="403"/>
                  <a:pt x="248" y="403"/>
                  <a:pt x="240" y="396"/>
                </a:cubicBezTo>
                <a:cubicBezTo>
                  <a:pt x="156" y="311"/>
                  <a:pt x="156" y="311"/>
                  <a:pt x="156" y="311"/>
                </a:cubicBezTo>
                <a:cubicBezTo>
                  <a:pt x="149" y="304"/>
                  <a:pt x="149" y="297"/>
                  <a:pt x="149" y="290"/>
                </a:cubicBezTo>
                <a:cubicBezTo>
                  <a:pt x="149" y="276"/>
                  <a:pt x="163" y="262"/>
                  <a:pt x="177" y="262"/>
                </a:cubicBezTo>
                <a:cubicBezTo>
                  <a:pt x="184" y="262"/>
                  <a:pt x="191" y="262"/>
                  <a:pt x="198" y="269"/>
                </a:cubicBezTo>
                <a:cubicBezTo>
                  <a:pt x="262" y="333"/>
                  <a:pt x="262" y="333"/>
                  <a:pt x="262" y="333"/>
                </a:cubicBezTo>
                <a:cubicBezTo>
                  <a:pt x="396" y="205"/>
                  <a:pt x="396" y="205"/>
                  <a:pt x="396" y="205"/>
                </a:cubicBezTo>
                <a:cubicBezTo>
                  <a:pt x="396" y="198"/>
                  <a:pt x="403" y="198"/>
                  <a:pt x="410" y="198"/>
                </a:cubicBezTo>
                <a:cubicBezTo>
                  <a:pt x="431" y="198"/>
                  <a:pt x="438" y="205"/>
                  <a:pt x="438" y="226"/>
                </a:cubicBezTo>
                <a:cubicBezTo>
                  <a:pt x="438" y="234"/>
                  <a:pt x="438" y="241"/>
                  <a:pt x="431" y="241"/>
                </a:cubicBezTo>
                <a:close/>
                <a:moveTo>
                  <a:pt x="431" y="198"/>
                </a:moveTo>
                <a:lnTo>
                  <a:pt x="431" y="198"/>
                </a:lnTo>
                <a:close/>
                <a:moveTo>
                  <a:pt x="198" y="431"/>
                </a:moveTo>
                <a:lnTo>
                  <a:pt x="198" y="431"/>
                </a:lnTo>
                <a:close/>
                <a:moveTo>
                  <a:pt x="403" y="431"/>
                </a:moveTo>
                <a:lnTo>
                  <a:pt x="403" y="431"/>
                </a:lnTo>
                <a:close/>
                <a:moveTo>
                  <a:pt x="431" y="403"/>
                </a:moveTo>
                <a:lnTo>
                  <a:pt x="431" y="403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100">
              <a:solidFill>
                <a:srgbClr val="7F7F7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566D5EA3-66F1-C8B9-8B9C-8872B3AB7BE1}"/>
              </a:ext>
            </a:extLst>
          </p:cNvPr>
          <p:cNvSpPr txBox="1"/>
          <p:nvPr/>
        </p:nvSpPr>
        <p:spPr>
          <a:xfrm>
            <a:off x="8924286" y="3192802"/>
            <a:ext cx="1396072" cy="284180"/>
          </a:xfrm>
          <a:prstGeom prst="rect">
            <a:avLst/>
          </a:prstGeom>
          <a:noFill/>
        </p:spPr>
        <p:txBody>
          <a:bodyPr wrap="square" anchor="t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100" dirty="0">
                <a:solidFill>
                  <a:schemeClr val="tx1">
                    <a:lumMod val="95000"/>
                    <a:lumOff val="5000"/>
                  </a:schemeClr>
                </a:solidFill>
                <a:cs typeface="Segoe UI" panose="020B0502040204020203" pitchFamily="34" charset="0"/>
              </a:rPr>
              <a:t>Lorem ipsum</a:t>
            </a:r>
          </a:p>
        </p:txBody>
      </p:sp>
      <p:sp>
        <p:nvSpPr>
          <p:cNvPr id="50" name="Google Shape;531;p53">
            <a:extLst>
              <a:ext uri="{FF2B5EF4-FFF2-40B4-BE49-F238E27FC236}">
                <a16:creationId xmlns:a16="http://schemas.microsoft.com/office/drawing/2014/main" id="{07D8CBB2-D1E6-CA6D-BF72-E08C2360B54D}"/>
              </a:ext>
            </a:extLst>
          </p:cNvPr>
          <p:cNvSpPr/>
          <p:nvPr/>
        </p:nvSpPr>
        <p:spPr>
          <a:xfrm>
            <a:off x="8743777" y="3657707"/>
            <a:ext cx="142258" cy="142255"/>
          </a:xfrm>
          <a:custGeom>
            <a:avLst/>
            <a:gdLst/>
            <a:ahLst/>
            <a:cxnLst/>
            <a:rect l="l" t="t" r="r" b="b"/>
            <a:pathLst>
              <a:path w="602" h="602" extrusionOk="0">
                <a:moveTo>
                  <a:pt x="297" y="601"/>
                </a:moveTo>
                <a:lnTo>
                  <a:pt x="297" y="601"/>
                </a:lnTo>
                <a:cubicBezTo>
                  <a:pt x="135" y="601"/>
                  <a:pt x="0" y="467"/>
                  <a:pt x="0" y="297"/>
                </a:cubicBezTo>
                <a:cubicBezTo>
                  <a:pt x="0" y="135"/>
                  <a:pt x="135" y="0"/>
                  <a:pt x="297" y="0"/>
                </a:cubicBezTo>
                <a:cubicBezTo>
                  <a:pt x="467" y="0"/>
                  <a:pt x="601" y="135"/>
                  <a:pt x="601" y="297"/>
                </a:cubicBezTo>
                <a:cubicBezTo>
                  <a:pt x="601" y="467"/>
                  <a:pt x="467" y="601"/>
                  <a:pt x="297" y="601"/>
                </a:cubicBezTo>
                <a:close/>
                <a:moveTo>
                  <a:pt x="297" y="57"/>
                </a:moveTo>
                <a:lnTo>
                  <a:pt x="297" y="57"/>
                </a:lnTo>
                <a:cubicBezTo>
                  <a:pt x="163" y="57"/>
                  <a:pt x="57" y="163"/>
                  <a:pt x="57" y="297"/>
                </a:cubicBezTo>
                <a:cubicBezTo>
                  <a:pt x="57" y="431"/>
                  <a:pt x="163" y="544"/>
                  <a:pt x="297" y="544"/>
                </a:cubicBezTo>
                <a:cubicBezTo>
                  <a:pt x="431" y="544"/>
                  <a:pt x="544" y="431"/>
                  <a:pt x="544" y="297"/>
                </a:cubicBezTo>
                <a:cubicBezTo>
                  <a:pt x="544" y="163"/>
                  <a:pt x="431" y="57"/>
                  <a:pt x="297" y="57"/>
                </a:cubicBezTo>
                <a:close/>
                <a:moveTo>
                  <a:pt x="431" y="241"/>
                </a:moveTo>
                <a:lnTo>
                  <a:pt x="431" y="241"/>
                </a:lnTo>
                <a:cubicBezTo>
                  <a:pt x="283" y="396"/>
                  <a:pt x="283" y="396"/>
                  <a:pt x="283" y="396"/>
                </a:cubicBezTo>
                <a:cubicBezTo>
                  <a:pt x="276" y="403"/>
                  <a:pt x="269" y="403"/>
                  <a:pt x="262" y="403"/>
                </a:cubicBezTo>
                <a:cubicBezTo>
                  <a:pt x="255" y="403"/>
                  <a:pt x="248" y="403"/>
                  <a:pt x="240" y="396"/>
                </a:cubicBezTo>
                <a:cubicBezTo>
                  <a:pt x="156" y="311"/>
                  <a:pt x="156" y="311"/>
                  <a:pt x="156" y="311"/>
                </a:cubicBezTo>
                <a:cubicBezTo>
                  <a:pt x="149" y="304"/>
                  <a:pt x="149" y="297"/>
                  <a:pt x="149" y="290"/>
                </a:cubicBezTo>
                <a:cubicBezTo>
                  <a:pt x="149" y="276"/>
                  <a:pt x="163" y="262"/>
                  <a:pt x="177" y="262"/>
                </a:cubicBezTo>
                <a:cubicBezTo>
                  <a:pt x="184" y="262"/>
                  <a:pt x="191" y="262"/>
                  <a:pt x="198" y="269"/>
                </a:cubicBezTo>
                <a:cubicBezTo>
                  <a:pt x="262" y="333"/>
                  <a:pt x="262" y="333"/>
                  <a:pt x="262" y="333"/>
                </a:cubicBezTo>
                <a:cubicBezTo>
                  <a:pt x="396" y="205"/>
                  <a:pt x="396" y="205"/>
                  <a:pt x="396" y="205"/>
                </a:cubicBezTo>
                <a:cubicBezTo>
                  <a:pt x="396" y="198"/>
                  <a:pt x="403" y="198"/>
                  <a:pt x="410" y="198"/>
                </a:cubicBezTo>
                <a:cubicBezTo>
                  <a:pt x="431" y="198"/>
                  <a:pt x="438" y="205"/>
                  <a:pt x="438" y="226"/>
                </a:cubicBezTo>
                <a:cubicBezTo>
                  <a:pt x="438" y="234"/>
                  <a:pt x="438" y="241"/>
                  <a:pt x="431" y="241"/>
                </a:cubicBezTo>
                <a:close/>
                <a:moveTo>
                  <a:pt x="431" y="198"/>
                </a:moveTo>
                <a:lnTo>
                  <a:pt x="431" y="198"/>
                </a:lnTo>
                <a:close/>
                <a:moveTo>
                  <a:pt x="198" y="431"/>
                </a:moveTo>
                <a:lnTo>
                  <a:pt x="198" y="431"/>
                </a:lnTo>
                <a:close/>
                <a:moveTo>
                  <a:pt x="403" y="431"/>
                </a:moveTo>
                <a:lnTo>
                  <a:pt x="403" y="431"/>
                </a:lnTo>
                <a:close/>
                <a:moveTo>
                  <a:pt x="431" y="403"/>
                </a:moveTo>
                <a:lnTo>
                  <a:pt x="431" y="403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100">
              <a:solidFill>
                <a:srgbClr val="7F7F7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EBE39147-C621-BFA0-DE23-B82342A2E952}"/>
              </a:ext>
            </a:extLst>
          </p:cNvPr>
          <p:cNvSpPr txBox="1"/>
          <p:nvPr/>
        </p:nvSpPr>
        <p:spPr>
          <a:xfrm>
            <a:off x="8924286" y="3590994"/>
            <a:ext cx="1396072" cy="284180"/>
          </a:xfrm>
          <a:prstGeom prst="rect">
            <a:avLst/>
          </a:prstGeom>
          <a:noFill/>
        </p:spPr>
        <p:txBody>
          <a:bodyPr wrap="square" anchor="t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100" dirty="0">
                <a:solidFill>
                  <a:schemeClr val="tx1">
                    <a:lumMod val="95000"/>
                    <a:lumOff val="5000"/>
                  </a:schemeClr>
                </a:solidFill>
                <a:cs typeface="Segoe UI" panose="020B0502040204020203" pitchFamily="34" charset="0"/>
              </a:rPr>
              <a:t>Lorem ipsum</a:t>
            </a:r>
          </a:p>
        </p:txBody>
      </p:sp>
      <p:grpSp>
        <p:nvGrpSpPr>
          <p:cNvPr id="52" name="Group 51">
            <a:extLst>
              <a:ext uri="{FF2B5EF4-FFF2-40B4-BE49-F238E27FC236}">
                <a16:creationId xmlns:a16="http://schemas.microsoft.com/office/drawing/2014/main" id="{8A2C8B24-33AD-A7EE-89EF-B3C4F23F7E15}"/>
              </a:ext>
            </a:extLst>
          </p:cNvPr>
          <p:cNvGrpSpPr/>
          <p:nvPr/>
        </p:nvGrpSpPr>
        <p:grpSpPr>
          <a:xfrm>
            <a:off x="9250306" y="4750718"/>
            <a:ext cx="297839" cy="297839"/>
            <a:chOff x="5530416" y="2938967"/>
            <a:chExt cx="805913" cy="805913"/>
          </a:xfrm>
        </p:grpSpPr>
        <p:sp>
          <p:nvSpPr>
            <p:cNvPr id="53" name="Oval 52">
              <a:extLst>
                <a:ext uri="{FF2B5EF4-FFF2-40B4-BE49-F238E27FC236}">
                  <a16:creationId xmlns:a16="http://schemas.microsoft.com/office/drawing/2014/main" id="{8FFB349C-348D-6576-CCD8-D3A41992EC77}"/>
                </a:ext>
              </a:extLst>
            </p:cNvPr>
            <p:cNvSpPr/>
            <p:nvPr/>
          </p:nvSpPr>
          <p:spPr>
            <a:xfrm>
              <a:off x="5530416" y="2938967"/>
              <a:ext cx="805913" cy="80591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54" name="L-Shape 53">
              <a:extLst>
                <a:ext uri="{FF2B5EF4-FFF2-40B4-BE49-F238E27FC236}">
                  <a16:creationId xmlns:a16="http://schemas.microsoft.com/office/drawing/2014/main" id="{08AA05E0-F6C1-7CA7-5802-53AD39448116}"/>
                </a:ext>
              </a:extLst>
            </p:cNvPr>
            <p:cNvSpPr/>
            <p:nvPr/>
          </p:nvSpPr>
          <p:spPr>
            <a:xfrm rot="13500000">
              <a:off x="5790286" y="3215575"/>
              <a:ext cx="221384" cy="221384"/>
            </a:xfrm>
            <a:prstGeom prst="corner">
              <a:avLst>
                <a:gd name="adj1" fmla="val 26067"/>
                <a:gd name="adj2" fmla="val 23548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57" name="Google Shape;531;p53">
            <a:extLst>
              <a:ext uri="{FF2B5EF4-FFF2-40B4-BE49-F238E27FC236}">
                <a16:creationId xmlns:a16="http://schemas.microsoft.com/office/drawing/2014/main" id="{F576013D-1FC4-B47A-6093-BE20A539E8DD}"/>
              </a:ext>
            </a:extLst>
          </p:cNvPr>
          <p:cNvSpPr/>
          <p:nvPr/>
        </p:nvSpPr>
        <p:spPr>
          <a:xfrm>
            <a:off x="6587861" y="4035031"/>
            <a:ext cx="142258" cy="142255"/>
          </a:xfrm>
          <a:custGeom>
            <a:avLst/>
            <a:gdLst/>
            <a:ahLst/>
            <a:cxnLst/>
            <a:rect l="l" t="t" r="r" b="b"/>
            <a:pathLst>
              <a:path w="602" h="602" extrusionOk="0">
                <a:moveTo>
                  <a:pt x="297" y="601"/>
                </a:moveTo>
                <a:lnTo>
                  <a:pt x="297" y="601"/>
                </a:lnTo>
                <a:cubicBezTo>
                  <a:pt x="135" y="601"/>
                  <a:pt x="0" y="467"/>
                  <a:pt x="0" y="297"/>
                </a:cubicBezTo>
                <a:cubicBezTo>
                  <a:pt x="0" y="135"/>
                  <a:pt x="135" y="0"/>
                  <a:pt x="297" y="0"/>
                </a:cubicBezTo>
                <a:cubicBezTo>
                  <a:pt x="467" y="0"/>
                  <a:pt x="601" y="135"/>
                  <a:pt x="601" y="297"/>
                </a:cubicBezTo>
                <a:cubicBezTo>
                  <a:pt x="601" y="467"/>
                  <a:pt x="467" y="601"/>
                  <a:pt x="297" y="601"/>
                </a:cubicBezTo>
                <a:close/>
                <a:moveTo>
                  <a:pt x="297" y="57"/>
                </a:moveTo>
                <a:lnTo>
                  <a:pt x="297" y="57"/>
                </a:lnTo>
                <a:cubicBezTo>
                  <a:pt x="163" y="57"/>
                  <a:pt x="57" y="163"/>
                  <a:pt x="57" y="297"/>
                </a:cubicBezTo>
                <a:cubicBezTo>
                  <a:pt x="57" y="431"/>
                  <a:pt x="163" y="544"/>
                  <a:pt x="297" y="544"/>
                </a:cubicBezTo>
                <a:cubicBezTo>
                  <a:pt x="431" y="544"/>
                  <a:pt x="544" y="431"/>
                  <a:pt x="544" y="297"/>
                </a:cubicBezTo>
                <a:cubicBezTo>
                  <a:pt x="544" y="163"/>
                  <a:pt x="431" y="57"/>
                  <a:pt x="297" y="57"/>
                </a:cubicBezTo>
                <a:close/>
                <a:moveTo>
                  <a:pt x="431" y="241"/>
                </a:moveTo>
                <a:lnTo>
                  <a:pt x="431" y="241"/>
                </a:lnTo>
                <a:cubicBezTo>
                  <a:pt x="283" y="396"/>
                  <a:pt x="283" y="396"/>
                  <a:pt x="283" y="396"/>
                </a:cubicBezTo>
                <a:cubicBezTo>
                  <a:pt x="276" y="403"/>
                  <a:pt x="269" y="403"/>
                  <a:pt x="262" y="403"/>
                </a:cubicBezTo>
                <a:cubicBezTo>
                  <a:pt x="255" y="403"/>
                  <a:pt x="248" y="403"/>
                  <a:pt x="240" y="396"/>
                </a:cubicBezTo>
                <a:cubicBezTo>
                  <a:pt x="156" y="311"/>
                  <a:pt x="156" y="311"/>
                  <a:pt x="156" y="311"/>
                </a:cubicBezTo>
                <a:cubicBezTo>
                  <a:pt x="149" y="304"/>
                  <a:pt x="149" y="297"/>
                  <a:pt x="149" y="290"/>
                </a:cubicBezTo>
                <a:cubicBezTo>
                  <a:pt x="149" y="276"/>
                  <a:pt x="163" y="262"/>
                  <a:pt x="177" y="262"/>
                </a:cubicBezTo>
                <a:cubicBezTo>
                  <a:pt x="184" y="262"/>
                  <a:pt x="191" y="262"/>
                  <a:pt x="198" y="269"/>
                </a:cubicBezTo>
                <a:cubicBezTo>
                  <a:pt x="262" y="333"/>
                  <a:pt x="262" y="333"/>
                  <a:pt x="262" y="333"/>
                </a:cubicBezTo>
                <a:cubicBezTo>
                  <a:pt x="396" y="205"/>
                  <a:pt x="396" y="205"/>
                  <a:pt x="396" y="205"/>
                </a:cubicBezTo>
                <a:cubicBezTo>
                  <a:pt x="396" y="198"/>
                  <a:pt x="403" y="198"/>
                  <a:pt x="410" y="198"/>
                </a:cubicBezTo>
                <a:cubicBezTo>
                  <a:pt x="431" y="198"/>
                  <a:pt x="438" y="205"/>
                  <a:pt x="438" y="226"/>
                </a:cubicBezTo>
                <a:cubicBezTo>
                  <a:pt x="438" y="234"/>
                  <a:pt x="438" y="241"/>
                  <a:pt x="431" y="241"/>
                </a:cubicBezTo>
                <a:close/>
                <a:moveTo>
                  <a:pt x="431" y="198"/>
                </a:moveTo>
                <a:lnTo>
                  <a:pt x="431" y="198"/>
                </a:lnTo>
                <a:close/>
                <a:moveTo>
                  <a:pt x="198" y="431"/>
                </a:moveTo>
                <a:lnTo>
                  <a:pt x="198" y="431"/>
                </a:lnTo>
                <a:close/>
                <a:moveTo>
                  <a:pt x="403" y="431"/>
                </a:moveTo>
                <a:lnTo>
                  <a:pt x="403" y="431"/>
                </a:lnTo>
                <a:close/>
                <a:moveTo>
                  <a:pt x="431" y="403"/>
                </a:moveTo>
                <a:lnTo>
                  <a:pt x="431" y="403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100">
              <a:solidFill>
                <a:srgbClr val="7F7F7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037DB927-E170-0293-51D6-73A181A37740}"/>
              </a:ext>
            </a:extLst>
          </p:cNvPr>
          <p:cNvSpPr txBox="1"/>
          <p:nvPr/>
        </p:nvSpPr>
        <p:spPr>
          <a:xfrm>
            <a:off x="6768370" y="3968318"/>
            <a:ext cx="1396072" cy="284180"/>
          </a:xfrm>
          <a:prstGeom prst="rect">
            <a:avLst/>
          </a:prstGeom>
          <a:noFill/>
        </p:spPr>
        <p:txBody>
          <a:bodyPr wrap="square" anchor="t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100" dirty="0">
                <a:solidFill>
                  <a:schemeClr val="tx1">
                    <a:lumMod val="95000"/>
                    <a:lumOff val="5000"/>
                  </a:schemeClr>
                </a:solidFill>
                <a:cs typeface="Segoe UI" panose="020B0502040204020203" pitchFamily="34" charset="0"/>
              </a:rPr>
              <a:t>Lorem ipsum</a:t>
            </a:r>
          </a:p>
        </p:txBody>
      </p:sp>
      <p:sp>
        <p:nvSpPr>
          <p:cNvPr id="61" name="Google Shape;531;p53">
            <a:extLst>
              <a:ext uri="{FF2B5EF4-FFF2-40B4-BE49-F238E27FC236}">
                <a16:creationId xmlns:a16="http://schemas.microsoft.com/office/drawing/2014/main" id="{F34C29BF-8302-70A4-B3E7-A80D5A828696}"/>
              </a:ext>
            </a:extLst>
          </p:cNvPr>
          <p:cNvSpPr/>
          <p:nvPr/>
        </p:nvSpPr>
        <p:spPr>
          <a:xfrm>
            <a:off x="8743777" y="3991872"/>
            <a:ext cx="142258" cy="142255"/>
          </a:xfrm>
          <a:custGeom>
            <a:avLst/>
            <a:gdLst/>
            <a:ahLst/>
            <a:cxnLst/>
            <a:rect l="l" t="t" r="r" b="b"/>
            <a:pathLst>
              <a:path w="602" h="602" extrusionOk="0">
                <a:moveTo>
                  <a:pt x="297" y="601"/>
                </a:moveTo>
                <a:lnTo>
                  <a:pt x="297" y="601"/>
                </a:lnTo>
                <a:cubicBezTo>
                  <a:pt x="135" y="601"/>
                  <a:pt x="0" y="467"/>
                  <a:pt x="0" y="297"/>
                </a:cubicBezTo>
                <a:cubicBezTo>
                  <a:pt x="0" y="135"/>
                  <a:pt x="135" y="0"/>
                  <a:pt x="297" y="0"/>
                </a:cubicBezTo>
                <a:cubicBezTo>
                  <a:pt x="467" y="0"/>
                  <a:pt x="601" y="135"/>
                  <a:pt x="601" y="297"/>
                </a:cubicBezTo>
                <a:cubicBezTo>
                  <a:pt x="601" y="467"/>
                  <a:pt x="467" y="601"/>
                  <a:pt x="297" y="601"/>
                </a:cubicBezTo>
                <a:close/>
                <a:moveTo>
                  <a:pt x="297" y="57"/>
                </a:moveTo>
                <a:lnTo>
                  <a:pt x="297" y="57"/>
                </a:lnTo>
                <a:cubicBezTo>
                  <a:pt x="163" y="57"/>
                  <a:pt x="57" y="163"/>
                  <a:pt x="57" y="297"/>
                </a:cubicBezTo>
                <a:cubicBezTo>
                  <a:pt x="57" y="431"/>
                  <a:pt x="163" y="544"/>
                  <a:pt x="297" y="544"/>
                </a:cubicBezTo>
                <a:cubicBezTo>
                  <a:pt x="431" y="544"/>
                  <a:pt x="544" y="431"/>
                  <a:pt x="544" y="297"/>
                </a:cubicBezTo>
                <a:cubicBezTo>
                  <a:pt x="544" y="163"/>
                  <a:pt x="431" y="57"/>
                  <a:pt x="297" y="57"/>
                </a:cubicBezTo>
                <a:close/>
                <a:moveTo>
                  <a:pt x="431" y="241"/>
                </a:moveTo>
                <a:lnTo>
                  <a:pt x="431" y="241"/>
                </a:lnTo>
                <a:cubicBezTo>
                  <a:pt x="283" y="396"/>
                  <a:pt x="283" y="396"/>
                  <a:pt x="283" y="396"/>
                </a:cubicBezTo>
                <a:cubicBezTo>
                  <a:pt x="276" y="403"/>
                  <a:pt x="269" y="403"/>
                  <a:pt x="262" y="403"/>
                </a:cubicBezTo>
                <a:cubicBezTo>
                  <a:pt x="255" y="403"/>
                  <a:pt x="248" y="403"/>
                  <a:pt x="240" y="396"/>
                </a:cubicBezTo>
                <a:cubicBezTo>
                  <a:pt x="156" y="311"/>
                  <a:pt x="156" y="311"/>
                  <a:pt x="156" y="311"/>
                </a:cubicBezTo>
                <a:cubicBezTo>
                  <a:pt x="149" y="304"/>
                  <a:pt x="149" y="297"/>
                  <a:pt x="149" y="290"/>
                </a:cubicBezTo>
                <a:cubicBezTo>
                  <a:pt x="149" y="276"/>
                  <a:pt x="163" y="262"/>
                  <a:pt x="177" y="262"/>
                </a:cubicBezTo>
                <a:cubicBezTo>
                  <a:pt x="184" y="262"/>
                  <a:pt x="191" y="262"/>
                  <a:pt x="198" y="269"/>
                </a:cubicBezTo>
                <a:cubicBezTo>
                  <a:pt x="262" y="333"/>
                  <a:pt x="262" y="333"/>
                  <a:pt x="262" y="333"/>
                </a:cubicBezTo>
                <a:cubicBezTo>
                  <a:pt x="396" y="205"/>
                  <a:pt x="396" y="205"/>
                  <a:pt x="396" y="205"/>
                </a:cubicBezTo>
                <a:cubicBezTo>
                  <a:pt x="396" y="198"/>
                  <a:pt x="403" y="198"/>
                  <a:pt x="410" y="198"/>
                </a:cubicBezTo>
                <a:cubicBezTo>
                  <a:pt x="431" y="198"/>
                  <a:pt x="438" y="205"/>
                  <a:pt x="438" y="226"/>
                </a:cubicBezTo>
                <a:cubicBezTo>
                  <a:pt x="438" y="234"/>
                  <a:pt x="438" y="241"/>
                  <a:pt x="431" y="241"/>
                </a:cubicBezTo>
                <a:close/>
                <a:moveTo>
                  <a:pt x="431" y="198"/>
                </a:moveTo>
                <a:lnTo>
                  <a:pt x="431" y="198"/>
                </a:lnTo>
                <a:close/>
                <a:moveTo>
                  <a:pt x="198" y="431"/>
                </a:moveTo>
                <a:lnTo>
                  <a:pt x="198" y="431"/>
                </a:lnTo>
                <a:close/>
                <a:moveTo>
                  <a:pt x="403" y="431"/>
                </a:moveTo>
                <a:lnTo>
                  <a:pt x="403" y="431"/>
                </a:lnTo>
                <a:close/>
                <a:moveTo>
                  <a:pt x="431" y="403"/>
                </a:moveTo>
                <a:lnTo>
                  <a:pt x="431" y="403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100">
              <a:solidFill>
                <a:srgbClr val="7F7F7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035055C4-A36C-0B25-C897-77C08C4E3F0D}"/>
              </a:ext>
            </a:extLst>
          </p:cNvPr>
          <p:cNvSpPr txBox="1"/>
          <p:nvPr/>
        </p:nvSpPr>
        <p:spPr>
          <a:xfrm>
            <a:off x="8924286" y="3925159"/>
            <a:ext cx="1396072" cy="284180"/>
          </a:xfrm>
          <a:prstGeom prst="rect">
            <a:avLst/>
          </a:prstGeom>
          <a:noFill/>
        </p:spPr>
        <p:txBody>
          <a:bodyPr wrap="square" anchor="t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100" dirty="0">
                <a:solidFill>
                  <a:schemeClr val="tx1">
                    <a:lumMod val="95000"/>
                    <a:lumOff val="5000"/>
                  </a:schemeClr>
                </a:solidFill>
                <a:cs typeface="Segoe UI" panose="020B0502040204020203" pitchFamily="34" charset="0"/>
              </a:rPr>
              <a:t>Lorem ipsum</a:t>
            </a:r>
          </a:p>
        </p:txBody>
      </p:sp>
      <p:sp>
        <p:nvSpPr>
          <p:cNvPr id="63" name="Google Shape;531;p53">
            <a:extLst>
              <a:ext uri="{FF2B5EF4-FFF2-40B4-BE49-F238E27FC236}">
                <a16:creationId xmlns:a16="http://schemas.microsoft.com/office/drawing/2014/main" id="{E2380DDC-8397-4B4A-B73C-AAEF0C202A8E}"/>
              </a:ext>
            </a:extLst>
          </p:cNvPr>
          <p:cNvSpPr/>
          <p:nvPr/>
        </p:nvSpPr>
        <p:spPr>
          <a:xfrm>
            <a:off x="8743777" y="4390064"/>
            <a:ext cx="142258" cy="142255"/>
          </a:xfrm>
          <a:custGeom>
            <a:avLst/>
            <a:gdLst/>
            <a:ahLst/>
            <a:cxnLst/>
            <a:rect l="l" t="t" r="r" b="b"/>
            <a:pathLst>
              <a:path w="602" h="602" extrusionOk="0">
                <a:moveTo>
                  <a:pt x="297" y="601"/>
                </a:moveTo>
                <a:lnTo>
                  <a:pt x="297" y="601"/>
                </a:lnTo>
                <a:cubicBezTo>
                  <a:pt x="135" y="601"/>
                  <a:pt x="0" y="467"/>
                  <a:pt x="0" y="297"/>
                </a:cubicBezTo>
                <a:cubicBezTo>
                  <a:pt x="0" y="135"/>
                  <a:pt x="135" y="0"/>
                  <a:pt x="297" y="0"/>
                </a:cubicBezTo>
                <a:cubicBezTo>
                  <a:pt x="467" y="0"/>
                  <a:pt x="601" y="135"/>
                  <a:pt x="601" y="297"/>
                </a:cubicBezTo>
                <a:cubicBezTo>
                  <a:pt x="601" y="467"/>
                  <a:pt x="467" y="601"/>
                  <a:pt x="297" y="601"/>
                </a:cubicBezTo>
                <a:close/>
                <a:moveTo>
                  <a:pt x="297" y="57"/>
                </a:moveTo>
                <a:lnTo>
                  <a:pt x="297" y="57"/>
                </a:lnTo>
                <a:cubicBezTo>
                  <a:pt x="163" y="57"/>
                  <a:pt x="57" y="163"/>
                  <a:pt x="57" y="297"/>
                </a:cubicBezTo>
                <a:cubicBezTo>
                  <a:pt x="57" y="431"/>
                  <a:pt x="163" y="544"/>
                  <a:pt x="297" y="544"/>
                </a:cubicBezTo>
                <a:cubicBezTo>
                  <a:pt x="431" y="544"/>
                  <a:pt x="544" y="431"/>
                  <a:pt x="544" y="297"/>
                </a:cubicBezTo>
                <a:cubicBezTo>
                  <a:pt x="544" y="163"/>
                  <a:pt x="431" y="57"/>
                  <a:pt x="297" y="57"/>
                </a:cubicBezTo>
                <a:close/>
                <a:moveTo>
                  <a:pt x="431" y="241"/>
                </a:moveTo>
                <a:lnTo>
                  <a:pt x="431" y="241"/>
                </a:lnTo>
                <a:cubicBezTo>
                  <a:pt x="283" y="396"/>
                  <a:pt x="283" y="396"/>
                  <a:pt x="283" y="396"/>
                </a:cubicBezTo>
                <a:cubicBezTo>
                  <a:pt x="276" y="403"/>
                  <a:pt x="269" y="403"/>
                  <a:pt x="262" y="403"/>
                </a:cubicBezTo>
                <a:cubicBezTo>
                  <a:pt x="255" y="403"/>
                  <a:pt x="248" y="403"/>
                  <a:pt x="240" y="396"/>
                </a:cubicBezTo>
                <a:cubicBezTo>
                  <a:pt x="156" y="311"/>
                  <a:pt x="156" y="311"/>
                  <a:pt x="156" y="311"/>
                </a:cubicBezTo>
                <a:cubicBezTo>
                  <a:pt x="149" y="304"/>
                  <a:pt x="149" y="297"/>
                  <a:pt x="149" y="290"/>
                </a:cubicBezTo>
                <a:cubicBezTo>
                  <a:pt x="149" y="276"/>
                  <a:pt x="163" y="262"/>
                  <a:pt x="177" y="262"/>
                </a:cubicBezTo>
                <a:cubicBezTo>
                  <a:pt x="184" y="262"/>
                  <a:pt x="191" y="262"/>
                  <a:pt x="198" y="269"/>
                </a:cubicBezTo>
                <a:cubicBezTo>
                  <a:pt x="262" y="333"/>
                  <a:pt x="262" y="333"/>
                  <a:pt x="262" y="333"/>
                </a:cubicBezTo>
                <a:cubicBezTo>
                  <a:pt x="396" y="205"/>
                  <a:pt x="396" y="205"/>
                  <a:pt x="396" y="205"/>
                </a:cubicBezTo>
                <a:cubicBezTo>
                  <a:pt x="396" y="198"/>
                  <a:pt x="403" y="198"/>
                  <a:pt x="410" y="198"/>
                </a:cubicBezTo>
                <a:cubicBezTo>
                  <a:pt x="431" y="198"/>
                  <a:pt x="438" y="205"/>
                  <a:pt x="438" y="226"/>
                </a:cubicBezTo>
                <a:cubicBezTo>
                  <a:pt x="438" y="234"/>
                  <a:pt x="438" y="241"/>
                  <a:pt x="431" y="241"/>
                </a:cubicBezTo>
                <a:close/>
                <a:moveTo>
                  <a:pt x="431" y="198"/>
                </a:moveTo>
                <a:lnTo>
                  <a:pt x="431" y="198"/>
                </a:lnTo>
                <a:close/>
                <a:moveTo>
                  <a:pt x="198" y="431"/>
                </a:moveTo>
                <a:lnTo>
                  <a:pt x="198" y="431"/>
                </a:lnTo>
                <a:close/>
                <a:moveTo>
                  <a:pt x="403" y="431"/>
                </a:moveTo>
                <a:lnTo>
                  <a:pt x="403" y="431"/>
                </a:lnTo>
                <a:close/>
                <a:moveTo>
                  <a:pt x="431" y="403"/>
                </a:moveTo>
                <a:lnTo>
                  <a:pt x="431" y="403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100">
              <a:solidFill>
                <a:srgbClr val="7F7F7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94CD8E0D-8837-EA28-E05D-E5E87E1160E8}"/>
              </a:ext>
            </a:extLst>
          </p:cNvPr>
          <p:cNvSpPr txBox="1"/>
          <p:nvPr/>
        </p:nvSpPr>
        <p:spPr>
          <a:xfrm>
            <a:off x="8924286" y="4323351"/>
            <a:ext cx="1396072" cy="284180"/>
          </a:xfrm>
          <a:prstGeom prst="rect">
            <a:avLst/>
          </a:prstGeom>
          <a:noFill/>
        </p:spPr>
        <p:txBody>
          <a:bodyPr wrap="square" anchor="t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100" dirty="0">
                <a:solidFill>
                  <a:schemeClr val="tx1">
                    <a:lumMod val="95000"/>
                    <a:lumOff val="5000"/>
                  </a:schemeClr>
                </a:solidFill>
                <a:cs typeface="Segoe UI" panose="020B0502040204020203" pitchFamily="34" charset="0"/>
              </a:rPr>
              <a:t>Lorem ipsum</a:t>
            </a:r>
          </a:p>
        </p:txBody>
      </p:sp>
    </p:spTree>
    <p:extLst>
      <p:ext uri="{BB962C8B-B14F-4D97-AF65-F5344CB8AC3E}">
        <p14:creationId xmlns:p14="http://schemas.microsoft.com/office/powerpoint/2010/main" val="354813040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>
            <a:extLst>
              <a:ext uri="{FF2B5EF4-FFF2-40B4-BE49-F238E27FC236}">
                <a16:creationId xmlns:a16="http://schemas.microsoft.com/office/drawing/2014/main" id="{EF979DB3-ADAC-0ED8-BD19-B6704B55D26B}"/>
              </a:ext>
            </a:extLst>
          </p:cNvPr>
          <p:cNvCxnSpPr>
            <a:cxnSpLocks/>
          </p:cNvCxnSpPr>
          <p:nvPr/>
        </p:nvCxnSpPr>
        <p:spPr>
          <a:xfrm>
            <a:off x="1535502" y="2708694"/>
            <a:ext cx="9144000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70031AE7-05FD-5EAB-F2FF-B9E2E9AF34B8}"/>
              </a:ext>
            </a:extLst>
          </p:cNvPr>
          <p:cNvCxnSpPr>
            <a:cxnSpLocks/>
          </p:cNvCxnSpPr>
          <p:nvPr/>
        </p:nvCxnSpPr>
        <p:spPr>
          <a:xfrm>
            <a:off x="1535500" y="3200400"/>
            <a:ext cx="9144002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531A5019-A19D-2CD9-F444-BA4CC0033154}"/>
              </a:ext>
            </a:extLst>
          </p:cNvPr>
          <p:cNvCxnSpPr>
            <a:cxnSpLocks/>
          </p:cNvCxnSpPr>
          <p:nvPr/>
        </p:nvCxnSpPr>
        <p:spPr>
          <a:xfrm>
            <a:off x="1535499" y="3692106"/>
            <a:ext cx="9144003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D3FB732B-7D6C-59B4-EA7C-47C5E65EEDC2}"/>
              </a:ext>
            </a:extLst>
          </p:cNvPr>
          <p:cNvCxnSpPr>
            <a:cxnSpLocks/>
          </p:cNvCxnSpPr>
          <p:nvPr/>
        </p:nvCxnSpPr>
        <p:spPr>
          <a:xfrm>
            <a:off x="1535499" y="4183811"/>
            <a:ext cx="9144003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9236B856-BE88-6BDF-CE8D-BA6F218C967C}"/>
              </a:ext>
            </a:extLst>
          </p:cNvPr>
          <p:cNvCxnSpPr>
            <a:cxnSpLocks/>
          </p:cNvCxnSpPr>
          <p:nvPr/>
        </p:nvCxnSpPr>
        <p:spPr>
          <a:xfrm>
            <a:off x="1535498" y="4675516"/>
            <a:ext cx="9144004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EFE9558C-7447-BF88-48FA-D9F909A6E8EB}"/>
              </a:ext>
            </a:extLst>
          </p:cNvPr>
          <p:cNvCxnSpPr>
            <a:cxnSpLocks/>
          </p:cNvCxnSpPr>
          <p:nvPr/>
        </p:nvCxnSpPr>
        <p:spPr>
          <a:xfrm>
            <a:off x="1535497" y="5167221"/>
            <a:ext cx="9144005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F3B21093-7063-8347-BD8C-24EB141C8B12}"/>
              </a:ext>
            </a:extLst>
          </p:cNvPr>
          <p:cNvCxnSpPr>
            <a:cxnSpLocks/>
          </p:cNvCxnSpPr>
          <p:nvPr/>
        </p:nvCxnSpPr>
        <p:spPr>
          <a:xfrm>
            <a:off x="1524000" y="2205488"/>
            <a:ext cx="9144000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7C3CC518-D970-5EBB-F64D-696F07A25EDE}"/>
              </a:ext>
            </a:extLst>
          </p:cNvPr>
          <p:cNvSpPr/>
          <p:nvPr/>
        </p:nvSpPr>
        <p:spPr>
          <a:xfrm>
            <a:off x="2175294" y="2163794"/>
            <a:ext cx="1483743" cy="77638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6364FB5E-6BCA-E018-5A28-0BFA367FBDD7}"/>
              </a:ext>
            </a:extLst>
          </p:cNvPr>
          <p:cNvSpPr/>
          <p:nvPr/>
        </p:nvSpPr>
        <p:spPr>
          <a:xfrm>
            <a:off x="4294517" y="2169544"/>
            <a:ext cx="1483743" cy="77638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A81CD8BB-4755-6CE0-6CC1-81332AA0BFA7}"/>
              </a:ext>
            </a:extLst>
          </p:cNvPr>
          <p:cNvSpPr/>
          <p:nvPr/>
        </p:nvSpPr>
        <p:spPr>
          <a:xfrm>
            <a:off x="6413740" y="2163794"/>
            <a:ext cx="1483743" cy="77638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E46EDC3A-91B5-7E90-6EB3-FF7255936915}"/>
              </a:ext>
            </a:extLst>
          </p:cNvPr>
          <p:cNvSpPr/>
          <p:nvPr/>
        </p:nvSpPr>
        <p:spPr>
          <a:xfrm>
            <a:off x="8532963" y="2163794"/>
            <a:ext cx="1483743" cy="77638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79916443-0758-64C9-D02F-991E21845E3D}"/>
              </a:ext>
            </a:extLst>
          </p:cNvPr>
          <p:cNvSpPr txBox="1"/>
          <p:nvPr/>
        </p:nvSpPr>
        <p:spPr>
          <a:xfrm>
            <a:off x="3033262" y="569522"/>
            <a:ext cx="6141379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3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Table Infographic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BDB6C2A-3D97-EB75-E765-FBAEC5E89025}"/>
              </a:ext>
            </a:extLst>
          </p:cNvPr>
          <p:cNvSpPr txBox="1"/>
          <p:nvPr/>
        </p:nvSpPr>
        <p:spPr>
          <a:xfrm>
            <a:off x="2175294" y="1713783"/>
            <a:ext cx="1483743" cy="32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Sales Item</a:t>
            </a:r>
          </a:p>
        </p:txBody>
      </p:sp>
      <p:sp>
        <p:nvSpPr>
          <p:cNvPr id="19" name="Google Shape;1087;p79">
            <a:extLst>
              <a:ext uri="{FF2B5EF4-FFF2-40B4-BE49-F238E27FC236}">
                <a16:creationId xmlns:a16="http://schemas.microsoft.com/office/drawing/2014/main" id="{2F2902A5-24AB-D921-B2BB-A3E78ECF7C91}"/>
              </a:ext>
            </a:extLst>
          </p:cNvPr>
          <p:cNvSpPr/>
          <p:nvPr/>
        </p:nvSpPr>
        <p:spPr>
          <a:xfrm>
            <a:off x="2162570" y="2406414"/>
            <a:ext cx="1496467" cy="2066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 b="1" dirty="0">
                <a:solidFill>
                  <a:schemeClr val="bg1">
                    <a:lumMod val="65000"/>
                  </a:schemeClr>
                </a:solidFill>
                <a:latin typeface="+mj-lt"/>
                <a:ea typeface="Lato"/>
                <a:cs typeface="Lato"/>
                <a:sym typeface="Lato"/>
              </a:rPr>
              <a:t>Description Text</a:t>
            </a:r>
            <a:endParaRPr sz="1400" b="1" dirty="0">
              <a:solidFill>
                <a:schemeClr val="bg1">
                  <a:lumMod val="65000"/>
                </a:schemeClr>
              </a:solidFill>
              <a:latin typeface="+mj-lt"/>
              <a:ea typeface="Lato"/>
              <a:cs typeface="Lato"/>
              <a:sym typeface="Lato"/>
            </a:endParaRPr>
          </a:p>
        </p:txBody>
      </p:sp>
      <p:sp>
        <p:nvSpPr>
          <p:cNvPr id="24" name="Google Shape;1087;p79">
            <a:extLst>
              <a:ext uri="{FF2B5EF4-FFF2-40B4-BE49-F238E27FC236}">
                <a16:creationId xmlns:a16="http://schemas.microsoft.com/office/drawing/2014/main" id="{4DECC9DC-9FE8-3420-0992-A1686A6FB9F4}"/>
              </a:ext>
            </a:extLst>
          </p:cNvPr>
          <p:cNvSpPr/>
          <p:nvPr/>
        </p:nvSpPr>
        <p:spPr>
          <a:xfrm>
            <a:off x="2162570" y="2876144"/>
            <a:ext cx="1496467" cy="2066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 b="1" dirty="0">
                <a:solidFill>
                  <a:schemeClr val="bg1">
                    <a:lumMod val="65000"/>
                  </a:schemeClr>
                </a:solidFill>
                <a:latin typeface="+mj-lt"/>
                <a:ea typeface="Lato"/>
                <a:cs typeface="Lato"/>
                <a:sym typeface="Lato"/>
              </a:rPr>
              <a:t>Description Text</a:t>
            </a:r>
            <a:endParaRPr sz="1400" b="1" dirty="0">
              <a:solidFill>
                <a:schemeClr val="bg1">
                  <a:lumMod val="65000"/>
                </a:schemeClr>
              </a:solidFill>
              <a:latin typeface="+mj-lt"/>
              <a:ea typeface="Lato"/>
              <a:cs typeface="Lato"/>
              <a:sym typeface="Lato"/>
            </a:endParaRPr>
          </a:p>
        </p:txBody>
      </p:sp>
      <p:sp>
        <p:nvSpPr>
          <p:cNvPr id="28" name="Google Shape;1087;p79">
            <a:extLst>
              <a:ext uri="{FF2B5EF4-FFF2-40B4-BE49-F238E27FC236}">
                <a16:creationId xmlns:a16="http://schemas.microsoft.com/office/drawing/2014/main" id="{4EBC82DE-7DDC-082C-15DD-9C12DD69EB46}"/>
              </a:ext>
            </a:extLst>
          </p:cNvPr>
          <p:cNvSpPr/>
          <p:nvPr/>
        </p:nvSpPr>
        <p:spPr>
          <a:xfrm>
            <a:off x="2162570" y="3383830"/>
            <a:ext cx="1496467" cy="2066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 b="1" dirty="0">
                <a:solidFill>
                  <a:schemeClr val="bg1">
                    <a:lumMod val="65000"/>
                  </a:schemeClr>
                </a:solidFill>
                <a:latin typeface="+mj-lt"/>
                <a:ea typeface="Lato"/>
                <a:cs typeface="Lato"/>
                <a:sym typeface="Lato"/>
              </a:rPr>
              <a:t>Description Text</a:t>
            </a:r>
            <a:endParaRPr sz="1400" b="1" dirty="0">
              <a:solidFill>
                <a:schemeClr val="bg1">
                  <a:lumMod val="65000"/>
                </a:schemeClr>
              </a:solidFill>
              <a:latin typeface="+mj-lt"/>
              <a:ea typeface="Lato"/>
              <a:cs typeface="Lato"/>
              <a:sym typeface="Lato"/>
            </a:endParaRPr>
          </a:p>
        </p:txBody>
      </p:sp>
      <p:sp>
        <p:nvSpPr>
          <p:cNvPr id="32" name="Google Shape;1087;p79">
            <a:extLst>
              <a:ext uri="{FF2B5EF4-FFF2-40B4-BE49-F238E27FC236}">
                <a16:creationId xmlns:a16="http://schemas.microsoft.com/office/drawing/2014/main" id="{77F5E77C-9945-2B74-D74C-C0BA97957DA2}"/>
              </a:ext>
            </a:extLst>
          </p:cNvPr>
          <p:cNvSpPr/>
          <p:nvPr/>
        </p:nvSpPr>
        <p:spPr>
          <a:xfrm>
            <a:off x="2162570" y="3853560"/>
            <a:ext cx="1496467" cy="2066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 b="1" dirty="0">
                <a:solidFill>
                  <a:schemeClr val="bg1">
                    <a:lumMod val="65000"/>
                  </a:schemeClr>
                </a:solidFill>
                <a:latin typeface="+mj-lt"/>
                <a:ea typeface="Lato"/>
                <a:cs typeface="Lato"/>
                <a:sym typeface="Lato"/>
              </a:rPr>
              <a:t>Description Text</a:t>
            </a:r>
            <a:endParaRPr sz="1400" b="1" dirty="0">
              <a:solidFill>
                <a:schemeClr val="bg1">
                  <a:lumMod val="65000"/>
                </a:schemeClr>
              </a:solidFill>
              <a:latin typeface="+mj-lt"/>
              <a:ea typeface="Lato"/>
              <a:cs typeface="Lato"/>
              <a:sym typeface="Lato"/>
            </a:endParaRPr>
          </a:p>
        </p:txBody>
      </p:sp>
      <p:sp>
        <p:nvSpPr>
          <p:cNvPr id="36" name="Google Shape;1087;p79">
            <a:extLst>
              <a:ext uri="{FF2B5EF4-FFF2-40B4-BE49-F238E27FC236}">
                <a16:creationId xmlns:a16="http://schemas.microsoft.com/office/drawing/2014/main" id="{5992C068-A92D-E2B7-B1A0-2118B0188436}"/>
              </a:ext>
            </a:extLst>
          </p:cNvPr>
          <p:cNvSpPr/>
          <p:nvPr/>
        </p:nvSpPr>
        <p:spPr>
          <a:xfrm>
            <a:off x="2162570" y="4335976"/>
            <a:ext cx="1496467" cy="2066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 b="1" dirty="0">
                <a:solidFill>
                  <a:schemeClr val="bg1">
                    <a:lumMod val="65000"/>
                  </a:schemeClr>
                </a:solidFill>
                <a:latin typeface="+mj-lt"/>
                <a:ea typeface="Lato"/>
                <a:cs typeface="Lato"/>
                <a:sym typeface="Lato"/>
              </a:rPr>
              <a:t>Description Text</a:t>
            </a:r>
            <a:endParaRPr sz="1400" b="1" dirty="0">
              <a:solidFill>
                <a:schemeClr val="bg1">
                  <a:lumMod val="65000"/>
                </a:schemeClr>
              </a:solidFill>
              <a:latin typeface="+mj-lt"/>
              <a:ea typeface="Lato"/>
              <a:cs typeface="Lato"/>
              <a:sym typeface="Lato"/>
            </a:endParaRPr>
          </a:p>
        </p:txBody>
      </p:sp>
      <p:sp>
        <p:nvSpPr>
          <p:cNvPr id="40" name="Google Shape;1087;p79">
            <a:extLst>
              <a:ext uri="{FF2B5EF4-FFF2-40B4-BE49-F238E27FC236}">
                <a16:creationId xmlns:a16="http://schemas.microsoft.com/office/drawing/2014/main" id="{61BCE36B-40C5-3D6C-1292-1023F090DBD2}"/>
              </a:ext>
            </a:extLst>
          </p:cNvPr>
          <p:cNvSpPr/>
          <p:nvPr/>
        </p:nvSpPr>
        <p:spPr>
          <a:xfrm>
            <a:off x="2162570" y="4805706"/>
            <a:ext cx="1496467" cy="2066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 b="1" dirty="0">
                <a:solidFill>
                  <a:schemeClr val="bg1">
                    <a:lumMod val="65000"/>
                  </a:schemeClr>
                </a:solidFill>
                <a:latin typeface="+mj-lt"/>
                <a:ea typeface="Lato"/>
                <a:cs typeface="Lato"/>
                <a:sym typeface="Lato"/>
              </a:rPr>
              <a:t>Description Text</a:t>
            </a:r>
            <a:endParaRPr sz="1400" b="1" dirty="0">
              <a:solidFill>
                <a:schemeClr val="bg1">
                  <a:lumMod val="65000"/>
                </a:schemeClr>
              </a:solidFill>
              <a:latin typeface="+mj-lt"/>
              <a:ea typeface="Lato"/>
              <a:cs typeface="Lato"/>
              <a:sym typeface="Lato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66EB84EC-A4AB-D6DC-5306-E6A258A17269}"/>
              </a:ext>
            </a:extLst>
          </p:cNvPr>
          <p:cNvSpPr txBox="1"/>
          <p:nvPr/>
        </p:nvSpPr>
        <p:spPr>
          <a:xfrm>
            <a:off x="4294516" y="1713783"/>
            <a:ext cx="1483743" cy="32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2020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2A0BA2A3-9CE5-16CA-83FE-73B763357A84}"/>
              </a:ext>
            </a:extLst>
          </p:cNvPr>
          <p:cNvSpPr txBox="1"/>
          <p:nvPr/>
        </p:nvSpPr>
        <p:spPr>
          <a:xfrm>
            <a:off x="6413738" y="1713783"/>
            <a:ext cx="1483743" cy="32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2021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D11F6707-5F7A-1B73-7ADB-5B71931842DA}"/>
              </a:ext>
            </a:extLst>
          </p:cNvPr>
          <p:cNvSpPr txBox="1"/>
          <p:nvPr/>
        </p:nvSpPr>
        <p:spPr>
          <a:xfrm>
            <a:off x="8532960" y="1713783"/>
            <a:ext cx="1483743" cy="32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2022</a:t>
            </a:r>
          </a:p>
        </p:txBody>
      </p:sp>
      <p:sp>
        <p:nvSpPr>
          <p:cNvPr id="56" name="Isosceles Triangle 55">
            <a:extLst>
              <a:ext uri="{FF2B5EF4-FFF2-40B4-BE49-F238E27FC236}">
                <a16:creationId xmlns:a16="http://schemas.microsoft.com/office/drawing/2014/main" id="{FEED6680-B6DE-CBFB-1B35-7CCAC3C2C51A}"/>
              </a:ext>
            </a:extLst>
          </p:cNvPr>
          <p:cNvSpPr/>
          <p:nvPr/>
        </p:nvSpPr>
        <p:spPr>
          <a:xfrm rot="10800000">
            <a:off x="4591050" y="2445995"/>
            <a:ext cx="90037" cy="159898"/>
          </a:xfrm>
          <a:prstGeom prst="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Google Shape;385;p64">
            <a:extLst>
              <a:ext uri="{FF2B5EF4-FFF2-40B4-BE49-F238E27FC236}">
                <a16:creationId xmlns:a16="http://schemas.microsoft.com/office/drawing/2014/main" id="{831AF8EB-F8B9-244C-3689-D98C50E67C22}"/>
              </a:ext>
            </a:extLst>
          </p:cNvPr>
          <p:cNvSpPr/>
          <p:nvPr/>
        </p:nvSpPr>
        <p:spPr>
          <a:xfrm>
            <a:off x="4757288" y="2409566"/>
            <a:ext cx="1020972" cy="1963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 dirty="0">
                <a:solidFill>
                  <a:schemeClr val="accent2"/>
                </a:solidFill>
                <a:ea typeface="Poppins"/>
                <a:cs typeface="Poppins"/>
                <a:sym typeface="Poppins"/>
              </a:rPr>
              <a:t>23.027.038</a:t>
            </a:r>
            <a:endParaRPr sz="1100" dirty="0">
              <a:solidFill>
                <a:schemeClr val="accent2"/>
              </a:solidFill>
              <a:ea typeface="Poppins"/>
              <a:cs typeface="Poppins"/>
              <a:sym typeface="Poppins"/>
            </a:endParaRPr>
          </a:p>
        </p:txBody>
      </p:sp>
      <p:sp>
        <p:nvSpPr>
          <p:cNvPr id="58" name="Isosceles Triangle 57">
            <a:extLst>
              <a:ext uri="{FF2B5EF4-FFF2-40B4-BE49-F238E27FC236}">
                <a16:creationId xmlns:a16="http://schemas.microsoft.com/office/drawing/2014/main" id="{6B74645F-1F7C-E42A-1458-42DE2BCECB28}"/>
              </a:ext>
            </a:extLst>
          </p:cNvPr>
          <p:cNvSpPr/>
          <p:nvPr/>
        </p:nvSpPr>
        <p:spPr>
          <a:xfrm rot="10800000">
            <a:off x="4591049" y="2930188"/>
            <a:ext cx="90037" cy="159898"/>
          </a:xfrm>
          <a:prstGeom prst="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Google Shape;385;p64">
            <a:extLst>
              <a:ext uri="{FF2B5EF4-FFF2-40B4-BE49-F238E27FC236}">
                <a16:creationId xmlns:a16="http://schemas.microsoft.com/office/drawing/2014/main" id="{9F7F767A-6F6B-656B-25B5-E56FA075F002}"/>
              </a:ext>
            </a:extLst>
          </p:cNvPr>
          <p:cNvSpPr/>
          <p:nvPr/>
        </p:nvSpPr>
        <p:spPr>
          <a:xfrm>
            <a:off x="4757287" y="2893759"/>
            <a:ext cx="1020972" cy="1963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 dirty="0">
                <a:solidFill>
                  <a:schemeClr val="accent2"/>
                </a:solidFill>
                <a:ea typeface="Poppins"/>
                <a:cs typeface="Poppins"/>
                <a:sym typeface="Poppins"/>
              </a:rPr>
              <a:t>28.727.058</a:t>
            </a:r>
            <a:endParaRPr sz="1100" dirty="0">
              <a:solidFill>
                <a:schemeClr val="accent2"/>
              </a:solidFill>
              <a:ea typeface="Poppins"/>
              <a:cs typeface="Poppins"/>
              <a:sym typeface="Poppins"/>
            </a:endParaRPr>
          </a:p>
        </p:txBody>
      </p:sp>
      <p:sp>
        <p:nvSpPr>
          <p:cNvPr id="60" name="Isosceles Triangle 59">
            <a:extLst>
              <a:ext uri="{FF2B5EF4-FFF2-40B4-BE49-F238E27FC236}">
                <a16:creationId xmlns:a16="http://schemas.microsoft.com/office/drawing/2014/main" id="{785A3E21-16EE-83A6-B5E3-BB4304A8D201}"/>
              </a:ext>
            </a:extLst>
          </p:cNvPr>
          <p:cNvSpPr/>
          <p:nvPr/>
        </p:nvSpPr>
        <p:spPr>
          <a:xfrm rot="10800000">
            <a:off x="4597159" y="3426411"/>
            <a:ext cx="90037" cy="159898"/>
          </a:xfrm>
          <a:prstGeom prst="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Google Shape;385;p64">
            <a:extLst>
              <a:ext uri="{FF2B5EF4-FFF2-40B4-BE49-F238E27FC236}">
                <a16:creationId xmlns:a16="http://schemas.microsoft.com/office/drawing/2014/main" id="{AC767098-5688-5CEE-294D-B8DC61CDD2DA}"/>
              </a:ext>
            </a:extLst>
          </p:cNvPr>
          <p:cNvSpPr/>
          <p:nvPr/>
        </p:nvSpPr>
        <p:spPr>
          <a:xfrm>
            <a:off x="4763397" y="3389982"/>
            <a:ext cx="1020972" cy="1963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 dirty="0">
                <a:solidFill>
                  <a:schemeClr val="accent2"/>
                </a:solidFill>
                <a:ea typeface="Poppins"/>
                <a:cs typeface="Poppins"/>
                <a:sym typeface="Poppins"/>
              </a:rPr>
              <a:t>63.757.019</a:t>
            </a:r>
            <a:endParaRPr sz="1100" dirty="0">
              <a:solidFill>
                <a:schemeClr val="accent2"/>
              </a:solidFill>
              <a:ea typeface="Poppins"/>
              <a:cs typeface="Poppins"/>
              <a:sym typeface="Poppins"/>
            </a:endParaRPr>
          </a:p>
        </p:txBody>
      </p:sp>
      <p:sp>
        <p:nvSpPr>
          <p:cNvPr id="62" name="Isosceles Triangle 61">
            <a:extLst>
              <a:ext uri="{FF2B5EF4-FFF2-40B4-BE49-F238E27FC236}">
                <a16:creationId xmlns:a16="http://schemas.microsoft.com/office/drawing/2014/main" id="{6666DF53-CF0F-FB80-537E-274673113CB0}"/>
              </a:ext>
            </a:extLst>
          </p:cNvPr>
          <p:cNvSpPr/>
          <p:nvPr/>
        </p:nvSpPr>
        <p:spPr>
          <a:xfrm rot="10800000">
            <a:off x="4597158" y="3910604"/>
            <a:ext cx="90037" cy="159898"/>
          </a:xfrm>
          <a:prstGeom prst="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Google Shape;385;p64">
            <a:extLst>
              <a:ext uri="{FF2B5EF4-FFF2-40B4-BE49-F238E27FC236}">
                <a16:creationId xmlns:a16="http://schemas.microsoft.com/office/drawing/2014/main" id="{3A9AD3CD-BBB2-45B1-21FA-92055F709347}"/>
              </a:ext>
            </a:extLst>
          </p:cNvPr>
          <p:cNvSpPr/>
          <p:nvPr/>
        </p:nvSpPr>
        <p:spPr>
          <a:xfrm>
            <a:off x="4763396" y="3874175"/>
            <a:ext cx="1020972" cy="1963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 dirty="0">
                <a:solidFill>
                  <a:schemeClr val="accent2"/>
                </a:solidFill>
                <a:ea typeface="Poppins"/>
                <a:cs typeface="Poppins"/>
                <a:sym typeface="Poppins"/>
              </a:rPr>
              <a:t>83.467.060</a:t>
            </a:r>
            <a:endParaRPr sz="1100" dirty="0">
              <a:solidFill>
                <a:schemeClr val="accent2"/>
              </a:solidFill>
              <a:ea typeface="Poppins"/>
              <a:cs typeface="Poppins"/>
              <a:sym typeface="Poppins"/>
            </a:endParaRPr>
          </a:p>
        </p:txBody>
      </p:sp>
      <p:sp>
        <p:nvSpPr>
          <p:cNvPr id="64" name="Isosceles Triangle 63">
            <a:extLst>
              <a:ext uri="{FF2B5EF4-FFF2-40B4-BE49-F238E27FC236}">
                <a16:creationId xmlns:a16="http://schemas.microsoft.com/office/drawing/2014/main" id="{A53C0586-E92E-91B9-414F-42A946D99C66}"/>
              </a:ext>
            </a:extLst>
          </p:cNvPr>
          <p:cNvSpPr/>
          <p:nvPr/>
        </p:nvSpPr>
        <p:spPr>
          <a:xfrm rot="10800000">
            <a:off x="4591050" y="4360757"/>
            <a:ext cx="90037" cy="159898"/>
          </a:xfrm>
          <a:prstGeom prst="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Google Shape;385;p64">
            <a:extLst>
              <a:ext uri="{FF2B5EF4-FFF2-40B4-BE49-F238E27FC236}">
                <a16:creationId xmlns:a16="http://schemas.microsoft.com/office/drawing/2014/main" id="{FABEE073-41E7-50E4-27F3-6188E4FCAC60}"/>
              </a:ext>
            </a:extLst>
          </p:cNvPr>
          <p:cNvSpPr/>
          <p:nvPr/>
        </p:nvSpPr>
        <p:spPr>
          <a:xfrm>
            <a:off x="4757288" y="4324328"/>
            <a:ext cx="1020972" cy="1963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 dirty="0">
                <a:solidFill>
                  <a:schemeClr val="accent2"/>
                </a:solidFill>
                <a:ea typeface="Poppins"/>
                <a:cs typeface="Poppins"/>
                <a:sym typeface="Poppins"/>
              </a:rPr>
              <a:t>33.337.072</a:t>
            </a:r>
            <a:endParaRPr sz="1100" dirty="0">
              <a:solidFill>
                <a:schemeClr val="accent2"/>
              </a:solidFill>
              <a:ea typeface="Poppins"/>
              <a:cs typeface="Poppins"/>
              <a:sym typeface="Poppins"/>
            </a:endParaRPr>
          </a:p>
        </p:txBody>
      </p:sp>
      <p:sp>
        <p:nvSpPr>
          <p:cNvPr id="66" name="Isosceles Triangle 65">
            <a:extLst>
              <a:ext uri="{FF2B5EF4-FFF2-40B4-BE49-F238E27FC236}">
                <a16:creationId xmlns:a16="http://schemas.microsoft.com/office/drawing/2014/main" id="{A8B3D2F4-406B-5211-B504-67A89EDFDF4E}"/>
              </a:ext>
            </a:extLst>
          </p:cNvPr>
          <p:cNvSpPr/>
          <p:nvPr/>
        </p:nvSpPr>
        <p:spPr>
          <a:xfrm rot="10800000">
            <a:off x="4591049" y="4844950"/>
            <a:ext cx="90037" cy="159898"/>
          </a:xfrm>
          <a:prstGeom prst="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Google Shape;385;p64">
            <a:extLst>
              <a:ext uri="{FF2B5EF4-FFF2-40B4-BE49-F238E27FC236}">
                <a16:creationId xmlns:a16="http://schemas.microsoft.com/office/drawing/2014/main" id="{942ACC94-0BFE-0741-934E-43E5C02EDA58}"/>
              </a:ext>
            </a:extLst>
          </p:cNvPr>
          <p:cNvSpPr/>
          <p:nvPr/>
        </p:nvSpPr>
        <p:spPr>
          <a:xfrm>
            <a:off x="4757287" y="4808521"/>
            <a:ext cx="1020972" cy="1963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 dirty="0">
                <a:solidFill>
                  <a:schemeClr val="accent2"/>
                </a:solidFill>
                <a:ea typeface="Poppins"/>
                <a:cs typeface="Poppins"/>
                <a:sym typeface="Poppins"/>
              </a:rPr>
              <a:t>53.597.087</a:t>
            </a:r>
            <a:endParaRPr sz="1100" dirty="0">
              <a:solidFill>
                <a:schemeClr val="accent2"/>
              </a:solidFill>
              <a:ea typeface="Poppins"/>
              <a:cs typeface="Poppins"/>
              <a:sym typeface="Poppins"/>
            </a:endParaRPr>
          </a:p>
        </p:txBody>
      </p:sp>
      <p:sp>
        <p:nvSpPr>
          <p:cNvPr id="68" name="Isosceles Triangle 67">
            <a:extLst>
              <a:ext uri="{FF2B5EF4-FFF2-40B4-BE49-F238E27FC236}">
                <a16:creationId xmlns:a16="http://schemas.microsoft.com/office/drawing/2014/main" id="{710E5A9E-BDC6-0F45-C3CE-76CFC5FFEA40}"/>
              </a:ext>
            </a:extLst>
          </p:cNvPr>
          <p:cNvSpPr/>
          <p:nvPr/>
        </p:nvSpPr>
        <p:spPr>
          <a:xfrm rot="10800000">
            <a:off x="6704162" y="2482424"/>
            <a:ext cx="90037" cy="159898"/>
          </a:xfrm>
          <a:prstGeom prst="triangl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Google Shape;385;p64">
            <a:extLst>
              <a:ext uri="{FF2B5EF4-FFF2-40B4-BE49-F238E27FC236}">
                <a16:creationId xmlns:a16="http://schemas.microsoft.com/office/drawing/2014/main" id="{5317A880-2A50-C9AB-0C4D-8008EA02F5CD}"/>
              </a:ext>
            </a:extLst>
          </p:cNvPr>
          <p:cNvSpPr/>
          <p:nvPr/>
        </p:nvSpPr>
        <p:spPr>
          <a:xfrm>
            <a:off x="6870400" y="3879791"/>
            <a:ext cx="1020972" cy="1963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 dirty="0">
                <a:solidFill>
                  <a:schemeClr val="accent3"/>
                </a:solidFill>
                <a:ea typeface="Poppins"/>
                <a:cs typeface="Poppins"/>
                <a:sym typeface="Poppins"/>
              </a:rPr>
              <a:t>23.027.038</a:t>
            </a:r>
            <a:endParaRPr sz="1100" dirty="0">
              <a:solidFill>
                <a:schemeClr val="accent3"/>
              </a:solidFill>
              <a:ea typeface="Poppins"/>
              <a:cs typeface="Poppins"/>
              <a:sym typeface="Poppins"/>
            </a:endParaRPr>
          </a:p>
        </p:txBody>
      </p:sp>
      <p:sp>
        <p:nvSpPr>
          <p:cNvPr id="70" name="Isosceles Triangle 69">
            <a:extLst>
              <a:ext uri="{FF2B5EF4-FFF2-40B4-BE49-F238E27FC236}">
                <a16:creationId xmlns:a16="http://schemas.microsoft.com/office/drawing/2014/main" id="{2BD9DFD2-C28B-EFF8-6901-FB9D9243AE49}"/>
              </a:ext>
            </a:extLst>
          </p:cNvPr>
          <p:cNvSpPr/>
          <p:nvPr/>
        </p:nvSpPr>
        <p:spPr>
          <a:xfrm>
            <a:off x="6704161" y="2966617"/>
            <a:ext cx="90037" cy="159898"/>
          </a:xfrm>
          <a:prstGeom prst="triangl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Google Shape;385;p64">
            <a:extLst>
              <a:ext uri="{FF2B5EF4-FFF2-40B4-BE49-F238E27FC236}">
                <a16:creationId xmlns:a16="http://schemas.microsoft.com/office/drawing/2014/main" id="{04FC27E3-09A6-B700-17BC-55E29EA9961F}"/>
              </a:ext>
            </a:extLst>
          </p:cNvPr>
          <p:cNvSpPr/>
          <p:nvPr/>
        </p:nvSpPr>
        <p:spPr>
          <a:xfrm>
            <a:off x="6870399" y="4337924"/>
            <a:ext cx="1020972" cy="1963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 dirty="0">
                <a:solidFill>
                  <a:schemeClr val="accent3"/>
                </a:solidFill>
                <a:ea typeface="Poppins"/>
                <a:cs typeface="Poppins"/>
                <a:sym typeface="Poppins"/>
              </a:rPr>
              <a:t>28.727.058</a:t>
            </a:r>
            <a:endParaRPr sz="1100" dirty="0">
              <a:solidFill>
                <a:schemeClr val="accent3"/>
              </a:solidFill>
              <a:ea typeface="Poppins"/>
              <a:cs typeface="Poppins"/>
              <a:sym typeface="Poppins"/>
            </a:endParaRPr>
          </a:p>
        </p:txBody>
      </p:sp>
      <p:sp>
        <p:nvSpPr>
          <p:cNvPr id="72" name="Isosceles Triangle 71">
            <a:extLst>
              <a:ext uri="{FF2B5EF4-FFF2-40B4-BE49-F238E27FC236}">
                <a16:creationId xmlns:a16="http://schemas.microsoft.com/office/drawing/2014/main" id="{1E8F9AD9-B493-CAE0-59F4-5AD64EC312B0}"/>
              </a:ext>
            </a:extLst>
          </p:cNvPr>
          <p:cNvSpPr/>
          <p:nvPr/>
        </p:nvSpPr>
        <p:spPr>
          <a:xfrm rot="10800000">
            <a:off x="6710271" y="3462840"/>
            <a:ext cx="90037" cy="159898"/>
          </a:xfrm>
          <a:prstGeom prst="triangl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Google Shape;385;p64">
            <a:extLst>
              <a:ext uri="{FF2B5EF4-FFF2-40B4-BE49-F238E27FC236}">
                <a16:creationId xmlns:a16="http://schemas.microsoft.com/office/drawing/2014/main" id="{B2B78C58-F827-AC92-1FCA-7DE2769F942E}"/>
              </a:ext>
            </a:extLst>
          </p:cNvPr>
          <p:cNvSpPr/>
          <p:nvPr/>
        </p:nvSpPr>
        <p:spPr>
          <a:xfrm>
            <a:off x="6876509" y="4767479"/>
            <a:ext cx="1020972" cy="1963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 dirty="0">
                <a:solidFill>
                  <a:schemeClr val="accent3"/>
                </a:solidFill>
                <a:ea typeface="Poppins"/>
                <a:cs typeface="Poppins"/>
                <a:sym typeface="Poppins"/>
              </a:rPr>
              <a:t>63.757.019</a:t>
            </a:r>
            <a:endParaRPr sz="1100" dirty="0">
              <a:solidFill>
                <a:schemeClr val="accent3"/>
              </a:solidFill>
              <a:ea typeface="Poppins"/>
              <a:cs typeface="Poppins"/>
              <a:sym typeface="Poppins"/>
            </a:endParaRPr>
          </a:p>
        </p:txBody>
      </p:sp>
      <p:sp>
        <p:nvSpPr>
          <p:cNvPr id="74" name="Isosceles Triangle 73">
            <a:extLst>
              <a:ext uri="{FF2B5EF4-FFF2-40B4-BE49-F238E27FC236}">
                <a16:creationId xmlns:a16="http://schemas.microsoft.com/office/drawing/2014/main" id="{BB369F27-76C5-4EE2-777B-B0F0702DA72A}"/>
              </a:ext>
            </a:extLst>
          </p:cNvPr>
          <p:cNvSpPr/>
          <p:nvPr/>
        </p:nvSpPr>
        <p:spPr>
          <a:xfrm rot="10800000">
            <a:off x="6710270" y="3918458"/>
            <a:ext cx="90037" cy="159898"/>
          </a:xfrm>
          <a:prstGeom prst="triangl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Google Shape;385;p64">
            <a:extLst>
              <a:ext uri="{FF2B5EF4-FFF2-40B4-BE49-F238E27FC236}">
                <a16:creationId xmlns:a16="http://schemas.microsoft.com/office/drawing/2014/main" id="{8BB44B49-68C8-35AE-D512-EAD1996CE22F}"/>
              </a:ext>
            </a:extLst>
          </p:cNvPr>
          <p:cNvSpPr/>
          <p:nvPr/>
        </p:nvSpPr>
        <p:spPr>
          <a:xfrm>
            <a:off x="6876508" y="3408202"/>
            <a:ext cx="1020972" cy="1963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 dirty="0">
                <a:solidFill>
                  <a:schemeClr val="accent3"/>
                </a:solidFill>
                <a:ea typeface="Poppins"/>
                <a:cs typeface="Poppins"/>
                <a:sym typeface="Poppins"/>
              </a:rPr>
              <a:t>83.467.060</a:t>
            </a:r>
            <a:endParaRPr sz="1100" dirty="0">
              <a:solidFill>
                <a:schemeClr val="accent3"/>
              </a:solidFill>
              <a:ea typeface="Poppins"/>
              <a:cs typeface="Poppins"/>
              <a:sym typeface="Poppins"/>
            </a:endParaRPr>
          </a:p>
        </p:txBody>
      </p:sp>
      <p:sp>
        <p:nvSpPr>
          <p:cNvPr id="76" name="Isosceles Triangle 75">
            <a:extLst>
              <a:ext uri="{FF2B5EF4-FFF2-40B4-BE49-F238E27FC236}">
                <a16:creationId xmlns:a16="http://schemas.microsoft.com/office/drawing/2014/main" id="{F330B731-E2FD-FC22-4FD6-A8087CF8200C}"/>
              </a:ext>
            </a:extLst>
          </p:cNvPr>
          <p:cNvSpPr/>
          <p:nvPr/>
        </p:nvSpPr>
        <p:spPr>
          <a:xfrm>
            <a:off x="6704162" y="4368611"/>
            <a:ext cx="90037" cy="159898"/>
          </a:xfrm>
          <a:prstGeom prst="triangl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Google Shape;385;p64">
            <a:extLst>
              <a:ext uri="{FF2B5EF4-FFF2-40B4-BE49-F238E27FC236}">
                <a16:creationId xmlns:a16="http://schemas.microsoft.com/office/drawing/2014/main" id="{45FD929B-6956-F1E0-22A4-E2EAEB2E28A7}"/>
              </a:ext>
            </a:extLst>
          </p:cNvPr>
          <p:cNvSpPr/>
          <p:nvPr/>
        </p:nvSpPr>
        <p:spPr>
          <a:xfrm>
            <a:off x="6870399" y="2426994"/>
            <a:ext cx="1020972" cy="1963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 dirty="0">
                <a:solidFill>
                  <a:schemeClr val="accent3"/>
                </a:solidFill>
                <a:ea typeface="Poppins"/>
                <a:cs typeface="Poppins"/>
                <a:sym typeface="Poppins"/>
              </a:rPr>
              <a:t>33.337.072</a:t>
            </a:r>
            <a:endParaRPr sz="1100" dirty="0">
              <a:solidFill>
                <a:schemeClr val="accent3"/>
              </a:solidFill>
              <a:ea typeface="Poppins"/>
              <a:cs typeface="Poppins"/>
              <a:sym typeface="Poppins"/>
            </a:endParaRPr>
          </a:p>
        </p:txBody>
      </p:sp>
      <p:sp>
        <p:nvSpPr>
          <p:cNvPr id="78" name="Isosceles Triangle 77">
            <a:extLst>
              <a:ext uri="{FF2B5EF4-FFF2-40B4-BE49-F238E27FC236}">
                <a16:creationId xmlns:a16="http://schemas.microsoft.com/office/drawing/2014/main" id="{91DBA602-45E8-57EE-FB22-ABBAA50B4D21}"/>
              </a:ext>
            </a:extLst>
          </p:cNvPr>
          <p:cNvSpPr/>
          <p:nvPr/>
        </p:nvSpPr>
        <p:spPr>
          <a:xfrm rot="10800000">
            <a:off x="6704161" y="4852804"/>
            <a:ext cx="90037" cy="159898"/>
          </a:xfrm>
          <a:prstGeom prst="triangl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Google Shape;385;p64">
            <a:extLst>
              <a:ext uri="{FF2B5EF4-FFF2-40B4-BE49-F238E27FC236}">
                <a16:creationId xmlns:a16="http://schemas.microsoft.com/office/drawing/2014/main" id="{AEC3CD77-7560-BF26-AC88-64DA1A849F85}"/>
              </a:ext>
            </a:extLst>
          </p:cNvPr>
          <p:cNvSpPr/>
          <p:nvPr/>
        </p:nvSpPr>
        <p:spPr>
          <a:xfrm>
            <a:off x="6870399" y="2930200"/>
            <a:ext cx="1020972" cy="1963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 dirty="0">
                <a:solidFill>
                  <a:schemeClr val="accent3"/>
                </a:solidFill>
                <a:ea typeface="Poppins"/>
                <a:cs typeface="Poppins"/>
                <a:sym typeface="Poppins"/>
              </a:rPr>
              <a:t>53.597.087</a:t>
            </a:r>
            <a:endParaRPr sz="1100" dirty="0">
              <a:solidFill>
                <a:schemeClr val="accent3"/>
              </a:solidFill>
              <a:ea typeface="Poppins"/>
              <a:cs typeface="Poppins"/>
              <a:sym typeface="Poppins"/>
            </a:endParaRPr>
          </a:p>
        </p:txBody>
      </p:sp>
      <p:sp>
        <p:nvSpPr>
          <p:cNvPr id="80" name="Isosceles Triangle 79">
            <a:extLst>
              <a:ext uri="{FF2B5EF4-FFF2-40B4-BE49-F238E27FC236}">
                <a16:creationId xmlns:a16="http://schemas.microsoft.com/office/drawing/2014/main" id="{16CD7526-2641-6582-8E0A-92600EA76F8D}"/>
              </a:ext>
            </a:extLst>
          </p:cNvPr>
          <p:cNvSpPr/>
          <p:nvPr/>
        </p:nvSpPr>
        <p:spPr>
          <a:xfrm>
            <a:off x="8823384" y="2471758"/>
            <a:ext cx="90037" cy="159898"/>
          </a:xfrm>
          <a:prstGeom prst="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Google Shape;385;p64">
            <a:extLst>
              <a:ext uri="{FF2B5EF4-FFF2-40B4-BE49-F238E27FC236}">
                <a16:creationId xmlns:a16="http://schemas.microsoft.com/office/drawing/2014/main" id="{48044312-A3F4-DCB8-ABA0-8D7307CE8933}"/>
              </a:ext>
            </a:extLst>
          </p:cNvPr>
          <p:cNvSpPr/>
          <p:nvPr/>
        </p:nvSpPr>
        <p:spPr>
          <a:xfrm>
            <a:off x="8989621" y="4830209"/>
            <a:ext cx="1020972" cy="1963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 dirty="0">
                <a:solidFill>
                  <a:schemeClr val="accent4"/>
                </a:solidFill>
                <a:ea typeface="Poppins"/>
                <a:cs typeface="Poppins"/>
                <a:sym typeface="Poppins"/>
              </a:rPr>
              <a:t>23.027.038</a:t>
            </a:r>
            <a:endParaRPr sz="1100" dirty="0">
              <a:solidFill>
                <a:schemeClr val="accent4"/>
              </a:solidFill>
              <a:ea typeface="Poppins"/>
              <a:cs typeface="Poppins"/>
              <a:sym typeface="Poppins"/>
            </a:endParaRPr>
          </a:p>
        </p:txBody>
      </p:sp>
      <p:sp>
        <p:nvSpPr>
          <p:cNvPr id="82" name="Isosceles Triangle 81">
            <a:extLst>
              <a:ext uri="{FF2B5EF4-FFF2-40B4-BE49-F238E27FC236}">
                <a16:creationId xmlns:a16="http://schemas.microsoft.com/office/drawing/2014/main" id="{C8A006E4-B9A2-672C-73C0-CCF3B0302C65}"/>
              </a:ext>
            </a:extLst>
          </p:cNvPr>
          <p:cNvSpPr/>
          <p:nvPr/>
        </p:nvSpPr>
        <p:spPr>
          <a:xfrm>
            <a:off x="8823383" y="2955951"/>
            <a:ext cx="90037" cy="159898"/>
          </a:xfrm>
          <a:prstGeom prst="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Google Shape;385;p64">
            <a:extLst>
              <a:ext uri="{FF2B5EF4-FFF2-40B4-BE49-F238E27FC236}">
                <a16:creationId xmlns:a16="http://schemas.microsoft.com/office/drawing/2014/main" id="{0A92AEF6-3EF2-0E6E-9607-AD522AEC3A21}"/>
              </a:ext>
            </a:extLst>
          </p:cNvPr>
          <p:cNvSpPr/>
          <p:nvPr/>
        </p:nvSpPr>
        <p:spPr>
          <a:xfrm>
            <a:off x="9008458" y="2937961"/>
            <a:ext cx="1020972" cy="1963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 dirty="0">
                <a:solidFill>
                  <a:schemeClr val="accent4"/>
                </a:solidFill>
                <a:ea typeface="Poppins"/>
                <a:cs typeface="Poppins"/>
                <a:sym typeface="Poppins"/>
              </a:rPr>
              <a:t>28.727.058</a:t>
            </a:r>
            <a:endParaRPr sz="1100" dirty="0">
              <a:solidFill>
                <a:schemeClr val="accent4"/>
              </a:solidFill>
              <a:ea typeface="Poppins"/>
              <a:cs typeface="Poppins"/>
              <a:sym typeface="Poppins"/>
            </a:endParaRPr>
          </a:p>
        </p:txBody>
      </p:sp>
      <p:sp>
        <p:nvSpPr>
          <p:cNvPr id="84" name="Isosceles Triangle 83">
            <a:extLst>
              <a:ext uri="{FF2B5EF4-FFF2-40B4-BE49-F238E27FC236}">
                <a16:creationId xmlns:a16="http://schemas.microsoft.com/office/drawing/2014/main" id="{FEDC7E30-650D-F90C-FE30-8CAC86A5316B}"/>
              </a:ext>
            </a:extLst>
          </p:cNvPr>
          <p:cNvSpPr/>
          <p:nvPr/>
        </p:nvSpPr>
        <p:spPr>
          <a:xfrm>
            <a:off x="8829493" y="3452174"/>
            <a:ext cx="90037" cy="159898"/>
          </a:xfrm>
          <a:prstGeom prst="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Google Shape;385;p64">
            <a:extLst>
              <a:ext uri="{FF2B5EF4-FFF2-40B4-BE49-F238E27FC236}">
                <a16:creationId xmlns:a16="http://schemas.microsoft.com/office/drawing/2014/main" id="{5793427A-81E4-9512-AC59-0A89492EFFF8}"/>
              </a:ext>
            </a:extLst>
          </p:cNvPr>
          <p:cNvSpPr/>
          <p:nvPr/>
        </p:nvSpPr>
        <p:spPr>
          <a:xfrm>
            <a:off x="9008458" y="2434942"/>
            <a:ext cx="1020972" cy="1963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 dirty="0">
                <a:solidFill>
                  <a:schemeClr val="accent4"/>
                </a:solidFill>
                <a:ea typeface="Poppins"/>
                <a:cs typeface="Poppins"/>
                <a:sym typeface="Poppins"/>
              </a:rPr>
              <a:t>63.757.019</a:t>
            </a:r>
            <a:endParaRPr sz="1100" dirty="0">
              <a:solidFill>
                <a:schemeClr val="accent4"/>
              </a:solidFill>
              <a:ea typeface="Poppins"/>
              <a:cs typeface="Poppins"/>
              <a:sym typeface="Poppins"/>
            </a:endParaRPr>
          </a:p>
        </p:txBody>
      </p:sp>
      <p:sp>
        <p:nvSpPr>
          <p:cNvPr id="86" name="Isosceles Triangle 85">
            <a:extLst>
              <a:ext uri="{FF2B5EF4-FFF2-40B4-BE49-F238E27FC236}">
                <a16:creationId xmlns:a16="http://schemas.microsoft.com/office/drawing/2014/main" id="{374C9391-8CB3-2053-65EE-442A87F78ED1}"/>
              </a:ext>
            </a:extLst>
          </p:cNvPr>
          <p:cNvSpPr/>
          <p:nvPr/>
        </p:nvSpPr>
        <p:spPr>
          <a:xfrm>
            <a:off x="8829492" y="3907792"/>
            <a:ext cx="90037" cy="159898"/>
          </a:xfrm>
          <a:prstGeom prst="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Google Shape;385;p64">
            <a:extLst>
              <a:ext uri="{FF2B5EF4-FFF2-40B4-BE49-F238E27FC236}">
                <a16:creationId xmlns:a16="http://schemas.microsoft.com/office/drawing/2014/main" id="{7749D508-1E02-87AE-0886-3C3ED0A2F2C9}"/>
              </a:ext>
            </a:extLst>
          </p:cNvPr>
          <p:cNvSpPr/>
          <p:nvPr/>
        </p:nvSpPr>
        <p:spPr>
          <a:xfrm>
            <a:off x="9011150" y="4337924"/>
            <a:ext cx="1020972" cy="1963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 dirty="0">
                <a:solidFill>
                  <a:schemeClr val="accent4"/>
                </a:solidFill>
                <a:ea typeface="Poppins"/>
                <a:cs typeface="Poppins"/>
                <a:sym typeface="Poppins"/>
              </a:rPr>
              <a:t>83.467.060</a:t>
            </a:r>
            <a:endParaRPr sz="1100" dirty="0">
              <a:solidFill>
                <a:schemeClr val="accent4"/>
              </a:solidFill>
              <a:ea typeface="Poppins"/>
              <a:cs typeface="Poppins"/>
              <a:sym typeface="Poppins"/>
            </a:endParaRPr>
          </a:p>
        </p:txBody>
      </p:sp>
      <p:sp>
        <p:nvSpPr>
          <p:cNvPr id="88" name="Isosceles Triangle 87">
            <a:extLst>
              <a:ext uri="{FF2B5EF4-FFF2-40B4-BE49-F238E27FC236}">
                <a16:creationId xmlns:a16="http://schemas.microsoft.com/office/drawing/2014/main" id="{AC7B8107-B525-D9E9-5CD9-AEF156CE3C04}"/>
              </a:ext>
            </a:extLst>
          </p:cNvPr>
          <p:cNvSpPr/>
          <p:nvPr/>
        </p:nvSpPr>
        <p:spPr>
          <a:xfrm>
            <a:off x="8823384" y="4357945"/>
            <a:ext cx="90037" cy="159898"/>
          </a:xfrm>
          <a:prstGeom prst="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Google Shape;385;p64">
            <a:extLst>
              <a:ext uri="{FF2B5EF4-FFF2-40B4-BE49-F238E27FC236}">
                <a16:creationId xmlns:a16="http://schemas.microsoft.com/office/drawing/2014/main" id="{CEAA5EE1-C785-6804-C0F2-7BBCEEAA8CB3}"/>
              </a:ext>
            </a:extLst>
          </p:cNvPr>
          <p:cNvSpPr/>
          <p:nvPr/>
        </p:nvSpPr>
        <p:spPr>
          <a:xfrm>
            <a:off x="8989621" y="3415757"/>
            <a:ext cx="1020972" cy="1963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 dirty="0">
                <a:solidFill>
                  <a:schemeClr val="accent4"/>
                </a:solidFill>
                <a:ea typeface="Poppins"/>
                <a:cs typeface="Poppins"/>
                <a:sym typeface="Poppins"/>
              </a:rPr>
              <a:t>33.337.072</a:t>
            </a:r>
            <a:endParaRPr sz="1100" dirty="0">
              <a:solidFill>
                <a:schemeClr val="accent4"/>
              </a:solidFill>
              <a:ea typeface="Poppins"/>
              <a:cs typeface="Poppins"/>
              <a:sym typeface="Poppins"/>
            </a:endParaRPr>
          </a:p>
        </p:txBody>
      </p:sp>
      <p:sp>
        <p:nvSpPr>
          <p:cNvPr id="90" name="Isosceles Triangle 89">
            <a:extLst>
              <a:ext uri="{FF2B5EF4-FFF2-40B4-BE49-F238E27FC236}">
                <a16:creationId xmlns:a16="http://schemas.microsoft.com/office/drawing/2014/main" id="{E0AADF17-1684-25A2-A01F-58662F978289}"/>
              </a:ext>
            </a:extLst>
          </p:cNvPr>
          <p:cNvSpPr/>
          <p:nvPr/>
        </p:nvSpPr>
        <p:spPr>
          <a:xfrm>
            <a:off x="8823383" y="4842138"/>
            <a:ext cx="90037" cy="159898"/>
          </a:xfrm>
          <a:prstGeom prst="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Google Shape;385;p64">
            <a:extLst>
              <a:ext uri="{FF2B5EF4-FFF2-40B4-BE49-F238E27FC236}">
                <a16:creationId xmlns:a16="http://schemas.microsoft.com/office/drawing/2014/main" id="{581A0C5E-FFB2-23CD-BC51-479645599522}"/>
              </a:ext>
            </a:extLst>
          </p:cNvPr>
          <p:cNvSpPr/>
          <p:nvPr/>
        </p:nvSpPr>
        <p:spPr>
          <a:xfrm>
            <a:off x="8989621" y="3874175"/>
            <a:ext cx="1020972" cy="1963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 dirty="0">
                <a:solidFill>
                  <a:schemeClr val="accent4"/>
                </a:solidFill>
                <a:ea typeface="Poppins"/>
                <a:cs typeface="Poppins"/>
                <a:sym typeface="Poppins"/>
              </a:rPr>
              <a:t>53.597.087</a:t>
            </a:r>
            <a:endParaRPr sz="1100" dirty="0">
              <a:solidFill>
                <a:schemeClr val="accent4"/>
              </a:solidFill>
              <a:ea typeface="Poppins"/>
              <a:cs typeface="Poppins"/>
              <a:sym typeface="Poppins"/>
            </a:endParaRPr>
          </a:p>
        </p:txBody>
      </p:sp>
    </p:spTree>
    <p:extLst>
      <p:ext uri="{BB962C8B-B14F-4D97-AF65-F5344CB8AC3E}">
        <p14:creationId xmlns:p14="http://schemas.microsoft.com/office/powerpoint/2010/main" val="29911772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>
            <a:extLst>
              <a:ext uri="{FF2B5EF4-FFF2-40B4-BE49-F238E27FC236}">
                <a16:creationId xmlns:a16="http://schemas.microsoft.com/office/drawing/2014/main" id="{21206454-A9E0-FB4B-AE8F-81A040405259}"/>
              </a:ext>
            </a:extLst>
          </p:cNvPr>
          <p:cNvCxnSpPr>
            <a:cxnSpLocks/>
          </p:cNvCxnSpPr>
          <p:nvPr/>
        </p:nvCxnSpPr>
        <p:spPr>
          <a:xfrm>
            <a:off x="1535502" y="2708694"/>
            <a:ext cx="9144000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FAC4BD05-AB36-3F04-CDDB-8C06E08016D8}"/>
              </a:ext>
            </a:extLst>
          </p:cNvPr>
          <p:cNvCxnSpPr>
            <a:cxnSpLocks/>
          </p:cNvCxnSpPr>
          <p:nvPr/>
        </p:nvCxnSpPr>
        <p:spPr>
          <a:xfrm>
            <a:off x="1535500" y="3200400"/>
            <a:ext cx="9144002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384844D1-FF29-B99D-4727-54CD2773D823}"/>
              </a:ext>
            </a:extLst>
          </p:cNvPr>
          <p:cNvCxnSpPr>
            <a:cxnSpLocks/>
          </p:cNvCxnSpPr>
          <p:nvPr/>
        </p:nvCxnSpPr>
        <p:spPr>
          <a:xfrm>
            <a:off x="1535499" y="3692106"/>
            <a:ext cx="9144003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15E8C6F9-3E1D-02C5-5AC1-CBCA4949D513}"/>
              </a:ext>
            </a:extLst>
          </p:cNvPr>
          <p:cNvCxnSpPr>
            <a:cxnSpLocks/>
          </p:cNvCxnSpPr>
          <p:nvPr/>
        </p:nvCxnSpPr>
        <p:spPr>
          <a:xfrm>
            <a:off x="1535499" y="4183811"/>
            <a:ext cx="9144003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3450DEB0-4C2F-32E2-B72D-7E28CE3F239C}"/>
              </a:ext>
            </a:extLst>
          </p:cNvPr>
          <p:cNvCxnSpPr>
            <a:cxnSpLocks/>
          </p:cNvCxnSpPr>
          <p:nvPr/>
        </p:nvCxnSpPr>
        <p:spPr>
          <a:xfrm>
            <a:off x="1535498" y="4675516"/>
            <a:ext cx="9144004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51D53308-20AE-4F4B-C82E-D6A95E654891}"/>
              </a:ext>
            </a:extLst>
          </p:cNvPr>
          <p:cNvCxnSpPr>
            <a:cxnSpLocks/>
          </p:cNvCxnSpPr>
          <p:nvPr/>
        </p:nvCxnSpPr>
        <p:spPr>
          <a:xfrm>
            <a:off x="1535497" y="5167221"/>
            <a:ext cx="9144005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03FE7DD3-245A-4870-C7E5-51466D58BA35}"/>
              </a:ext>
            </a:extLst>
          </p:cNvPr>
          <p:cNvCxnSpPr>
            <a:cxnSpLocks/>
          </p:cNvCxnSpPr>
          <p:nvPr/>
        </p:nvCxnSpPr>
        <p:spPr>
          <a:xfrm>
            <a:off x="1524000" y="2205488"/>
            <a:ext cx="9144000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895A2A0F-8938-EC65-B6D0-F664240E28A7}"/>
              </a:ext>
            </a:extLst>
          </p:cNvPr>
          <p:cNvSpPr/>
          <p:nvPr/>
        </p:nvSpPr>
        <p:spPr>
          <a:xfrm>
            <a:off x="2175294" y="2163794"/>
            <a:ext cx="1483743" cy="77638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7787B229-E752-77FB-27BB-DAD55A3A5272}"/>
              </a:ext>
            </a:extLst>
          </p:cNvPr>
          <p:cNvSpPr/>
          <p:nvPr/>
        </p:nvSpPr>
        <p:spPr>
          <a:xfrm>
            <a:off x="4294517" y="2169544"/>
            <a:ext cx="1483743" cy="77638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70CBF75E-0762-2941-8813-E6BFB7823F5A}"/>
              </a:ext>
            </a:extLst>
          </p:cNvPr>
          <p:cNvSpPr/>
          <p:nvPr/>
        </p:nvSpPr>
        <p:spPr>
          <a:xfrm>
            <a:off x="6413740" y="2163794"/>
            <a:ext cx="1483743" cy="77638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55896EED-4B98-5167-2257-11164A225701}"/>
              </a:ext>
            </a:extLst>
          </p:cNvPr>
          <p:cNvSpPr/>
          <p:nvPr/>
        </p:nvSpPr>
        <p:spPr>
          <a:xfrm>
            <a:off x="8532963" y="2163794"/>
            <a:ext cx="1483743" cy="77638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1CC0465-EBEE-9C61-FD50-F7794B0F87D8}"/>
              </a:ext>
            </a:extLst>
          </p:cNvPr>
          <p:cNvSpPr txBox="1"/>
          <p:nvPr/>
        </p:nvSpPr>
        <p:spPr>
          <a:xfrm>
            <a:off x="3033262" y="569522"/>
            <a:ext cx="6141379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3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Table Infographic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226A553-64A0-DE91-E068-79C3C6BA1028}"/>
              </a:ext>
            </a:extLst>
          </p:cNvPr>
          <p:cNvSpPr txBox="1"/>
          <p:nvPr/>
        </p:nvSpPr>
        <p:spPr>
          <a:xfrm>
            <a:off x="2175294" y="1713783"/>
            <a:ext cx="1483743" cy="32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Sales Item</a:t>
            </a:r>
          </a:p>
        </p:txBody>
      </p:sp>
      <p:sp>
        <p:nvSpPr>
          <p:cNvPr id="15" name="Google Shape;1087;p79">
            <a:extLst>
              <a:ext uri="{FF2B5EF4-FFF2-40B4-BE49-F238E27FC236}">
                <a16:creationId xmlns:a16="http://schemas.microsoft.com/office/drawing/2014/main" id="{09DB3D11-06FD-E540-16DA-555A5FA33872}"/>
              </a:ext>
            </a:extLst>
          </p:cNvPr>
          <p:cNvSpPr/>
          <p:nvPr/>
        </p:nvSpPr>
        <p:spPr>
          <a:xfrm>
            <a:off x="2162570" y="2406414"/>
            <a:ext cx="1496467" cy="2066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 b="1" dirty="0">
                <a:solidFill>
                  <a:schemeClr val="bg1">
                    <a:lumMod val="65000"/>
                  </a:schemeClr>
                </a:solidFill>
                <a:latin typeface="+mj-lt"/>
                <a:ea typeface="Lato"/>
                <a:cs typeface="Lato"/>
                <a:sym typeface="Lato"/>
              </a:rPr>
              <a:t>Description Text</a:t>
            </a:r>
            <a:endParaRPr sz="1400" b="1" dirty="0">
              <a:solidFill>
                <a:schemeClr val="bg1">
                  <a:lumMod val="65000"/>
                </a:schemeClr>
              </a:solidFill>
              <a:latin typeface="+mj-lt"/>
              <a:ea typeface="Lato"/>
              <a:cs typeface="Lato"/>
              <a:sym typeface="Lato"/>
            </a:endParaRPr>
          </a:p>
        </p:txBody>
      </p:sp>
      <p:sp>
        <p:nvSpPr>
          <p:cNvPr id="16" name="Google Shape;1087;p79">
            <a:extLst>
              <a:ext uri="{FF2B5EF4-FFF2-40B4-BE49-F238E27FC236}">
                <a16:creationId xmlns:a16="http://schemas.microsoft.com/office/drawing/2014/main" id="{536B45AC-E479-8E8C-581D-F16BD0A944E3}"/>
              </a:ext>
            </a:extLst>
          </p:cNvPr>
          <p:cNvSpPr/>
          <p:nvPr/>
        </p:nvSpPr>
        <p:spPr>
          <a:xfrm>
            <a:off x="2162570" y="2876144"/>
            <a:ext cx="1496467" cy="2066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 b="1" dirty="0">
                <a:solidFill>
                  <a:schemeClr val="bg1">
                    <a:lumMod val="65000"/>
                  </a:schemeClr>
                </a:solidFill>
                <a:latin typeface="+mj-lt"/>
                <a:ea typeface="Lato"/>
                <a:cs typeface="Lato"/>
                <a:sym typeface="Lato"/>
              </a:rPr>
              <a:t>Description Text</a:t>
            </a:r>
            <a:endParaRPr sz="1400" b="1" dirty="0">
              <a:solidFill>
                <a:schemeClr val="bg1">
                  <a:lumMod val="65000"/>
                </a:schemeClr>
              </a:solidFill>
              <a:latin typeface="+mj-lt"/>
              <a:ea typeface="Lato"/>
              <a:cs typeface="Lato"/>
              <a:sym typeface="Lato"/>
            </a:endParaRPr>
          </a:p>
        </p:txBody>
      </p:sp>
      <p:sp>
        <p:nvSpPr>
          <p:cNvPr id="17" name="Google Shape;1087;p79">
            <a:extLst>
              <a:ext uri="{FF2B5EF4-FFF2-40B4-BE49-F238E27FC236}">
                <a16:creationId xmlns:a16="http://schemas.microsoft.com/office/drawing/2014/main" id="{E127B045-5C2E-D13C-D274-C4E3DD209EA4}"/>
              </a:ext>
            </a:extLst>
          </p:cNvPr>
          <p:cNvSpPr/>
          <p:nvPr/>
        </p:nvSpPr>
        <p:spPr>
          <a:xfrm>
            <a:off x="2162570" y="3383830"/>
            <a:ext cx="1496467" cy="2066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 b="1" dirty="0">
                <a:solidFill>
                  <a:schemeClr val="bg1">
                    <a:lumMod val="65000"/>
                  </a:schemeClr>
                </a:solidFill>
                <a:latin typeface="+mj-lt"/>
                <a:ea typeface="Lato"/>
                <a:cs typeface="Lato"/>
                <a:sym typeface="Lato"/>
              </a:rPr>
              <a:t>Description Text</a:t>
            </a:r>
            <a:endParaRPr sz="1400" b="1" dirty="0">
              <a:solidFill>
                <a:schemeClr val="bg1">
                  <a:lumMod val="65000"/>
                </a:schemeClr>
              </a:solidFill>
              <a:latin typeface="+mj-lt"/>
              <a:ea typeface="Lato"/>
              <a:cs typeface="Lato"/>
              <a:sym typeface="Lato"/>
            </a:endParaRPr>
          </a:p>
        </p:txBody>
      </p:sp>
      <p:sp>
        <p:nvSpPr>
          <p:cNvPr id="18" name="Google Shape;1087;p79">
            <a:extLst>
              <a:ext uri="{FF2B5EF4-FFF2-40B4-BE49-F238E27FC236}">
                <a16:creationId xmlns:a16="http://schemas.microsoft.com/office/drawing/2014/main" id="{F3CD6831-CEB8-A379-A053-FCB39904E77C}"/>
              </a:ext>
            </a:extLst>
          </p:cNvPr>
          <p:cNvSpPr/>
          <p:nvPr/>
        </p:nvSpPr>
        <p:spPr>
          <a:xfrm>
            <a:off x="2162570" y="3853560"/>
            <a:ext cx="1496467" cy="2066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 b="1" dirty="0">
                <a:solidFill>
                  <a:schemeClr val="bg1">
                    <a:lumMod val="65000"/>
                  </a:schemeClr>
                </a:solidFill>
                <a:latin typeface="+mj-lt"/>
                <a:ea typeface="Lato"/>
                <a:cs typeface="Lato"/>
                <a:sym typeface="Lato"/>
              </a:rPr>
              <a:t>Description Text</a:t>
            </a:r>
            <a:endParaRPr sz="1400" b="1" dirty="0">
              <a:solidFill>
                <a:schemeClr val="bg1">
                  <a:lumMod val="65000"/>
                </a:schemeClr>
              </a:solidFill>
              <a:latin typeface="+mj-lt"/>
              <a:ea typeface="Lato"/>
              <a:cs typeface="Lato"/>
              <a:sym typeface="Lato"/>
            </a:endParaRPr>
          </a:p>
        </p:txBody>
      </p:sp>
      <p:sp>
        <p:nvSpPr>
          <p:cNvPr id="19" name="Google Shape;1087;p79">
            <a:extLst>
              <a:ext uri="{FF2B5EF4-FFF2-40B4-BE49-F238E27FC236}">
                <a16:creationId xmlns:a16="http://schemas.microsoft.com/office/drawing/2014/main" id="{A38C69A1-EA00-E267-FA1E-91E8123C4077}"/>
              </a:ext>
            </a:extLst>
          </p:cNvPr>
          <p:cNvSpPr/>
          <p:nvPr/>
        </p:nvSpPr>
        <p:spPr>
          <a:xfrm>
            <a:off x="2162570" y="4335976"/>
            <a:ext cx="1496467" cy="2066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 b="1" dirty="0">
                <a:solidFill>
                  <a:schemeClr val="bg1">
                    <a:lumMod val="65000"/>
                  </a:schemeClr>
                </a:solidFill>
                <a:latin typeface="+mj-lt"/>
                <a:ea typeface="Lato"/>
                <a:cs typeface="Lato"/>
                <a:sym typeface="Lato"/>
              </a:rPr>
              <a:t>Description Text</a:t>
            </a:r>
            <a:endParaRPr sz="1400" b="1" dirty="0">
              <a:solidFill>
                <a:schemeClr val="bg1">
                  <a:lumMod val="65000"/>
                </a:schemeClr>
              </a:solidFill>
              <a:latin typeface="+mj-lt"/>
              <a:ea typeface="Lato"/>
              <a:cs typeface="Lato"/>
              <a:sym typeface="Lato"/>
            </a:endParaRPr>
          </a:p>
        </p:txBody>
      </p:sp>
      <p:sp>
        <p:nvSpPr>
          <p:cNvPr id="20" name="Google Shape;1087;p79">
            <a:extLst>
              <a:ext uri="{FF2B5EF4-FFF2-40B4-BE49-F238E27FC236}">
                <a16:creationId xmlns:a16="http://schemas.microsoft.com/office/drawing/2014/main" id="{68D03F7B-6403-13EC-9117-BCC3FB99A6A2}"/>
              </a:ext>
            </a:extLst>
          </p:cNvPr>
          <p:cNvSpPr/>
          <p:nvPr/>
        </p:nvSpPr>
        <p:spPr>
          <a:xfrm>
            <a:off x="2162570" y="4805706"/>
            <a:ext cx="1496467" cy="2066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 b="1" dirty="0">
                <a:solidFill>
                  <a:schemeClr val="bg1">
                    <a:lumMod val="65000"/>
                  </a:schemeClr>
                </a:solidFill>
                <a:latin typeface="+mj-lt"/>
                <a:ea typeface="Lato"/>
                <a:cs typeface="Lato"/>
                <a:sym typeface="Lato"/>
              </a:rPr>
              <a:t>Description Text</a:t>
            </a:r>
            <a:endParaRPr sz="1400" b="1" dirty="0">
              <a:solidFill>
                <a:schemeClr val="bg1">
                  <a:lumMod val="65000"/>
                </a:schemeClr>
              </a:solidFill>
              <a:latin typeface="+mj-lt"/>
              <a:ea typeface="Lato"/>
              <a:cs typeface="Lato"/>
              <a:sym typeface="Lato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FE7C1876-DAE9-4CE3-EF22-FE2134933368}"/>
              </a:ext>
            </a:extLst>
          </p:cNvPr>
          <p:cNvSpPr txBox="1"/>
          <p:nvPr/>
        </p:nvSpPr>
        <p:spPr>
          <a:xfrm>
            <a:off x="4294516" y="1713783"/>
            <a:ext cx="1483743" cy="32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2020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B3FBFE5D-FB1B-AAFD-931D-75494DE743F7}"/>
              </a:ext>
            </a:extLst>
          </p:cNvPr>
          <p:cNvSpPr txBox="1"/>
          <p:nvPr/>
        </p:nvSpPr>
        <p:spPr>
          <a:xfrm>
            <a:off x="6413738" y="1713783"/>
            <a:ext cx="1483743" cy="32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2021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DC7F487F-8AC6-B1A8-7F2E-79F7E73370C2}"/>
              </a:ext>
            </a:extLst>
          </p:cNvPr>
          <p:cNvSpPr txBox="1"/>
          <p:nvPr/>
        </p:nvSpPr>
        <p:spPr>
          <a:xfrm>
            <a:off x="8532960" y="1713783"/>
            <a:ext cx="1483743" cy="32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2022</a:t>
            </a:r>
          </a:p>
        </p:txBody>
      </p:sp>
      <p:sp>
        <p:nvSpPr>
          <p:cNvPr id="24" name="Isosceles Triangle 23">
            <a:extLst>
              <a:ext uri="{FF2B5EF4-FFF2-40B4-BE49-F238E27FC236}">
                <a16:creationId xmlns:a16="http://schemas.microsoft.com/office/drawing/2014/main" id="{019CBFF6-AA06-7393-0FF2-C4FC46CC4BE0}"/>
              </a:ext>
            </a:extLst>
          </p:cNvPr>
          <p:cNvSpPr/>
          <p:nvPr/>
        </p:nvSpPr>
        <p:spPr>
          <a:xfrm rot="10800000">
            <a:off x="4591050" y="2445995"/>
            <a:ext cx="90037" cy="159898"/>
          </a:xfrm>
          <a:prstGeom prst="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Google Shape;385;p64">
            <a:extLst>
              <a:ext uri="{FF2B5EF4-FFF2-40B4-BE49-F238E27FC236}">
                <a16:creationId xmlns:a16="http://schemas.microsoft.com/office/drawing/2014/main" id="{2E4CA50E-DC85-9DF0-19D9-BC5D8CC6D71C}"/>
              </a:ext>
            </a:extLst>
          </p:cNvPr>
          <p:cNvSpPr/>
          <p:nvPr/>
        </p:nvSpPr>
        <p:spPr>
          <a:xfrm>
            <a:off x="4757288" y="2409566"/>
            <a:ext cx="1020972" cy="1963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 dirty="0">
                <a:solidFill>
                  <a:schemeClr val="accent2"/>
                </a:solidFill>
                <a:ea typeface="Poppins"/>
                <a:cs typeface="Poppins"/>
                <a:sym typeface="Poppins"/>
              </a:rPr>
              <a:t>Reason 1</a:t>
            </a:r>
            <a:endParaRPr sz="1100" dirty="0">
              <a:solidFill>
                <a:schemeClr val="accent2"/>
              </a:solidFill>
              <a:ea typeface="Poppins"/>
              <a:cs typeface="Poppins"/>
              <a:sym typeface="Poppins"/>
            </a:endParaRPr>
          </a:p>
        </p:txBody>
      </p:sp>
      <p:sp>
        <p:nvSpPr>
          <p:cNvPr id="26" name="Isosceles Triangle 25">
            <a:extLst>
              <a:ext uri="{FF2B5EF4-FFF2-40B4-BE49-F238E27FC236}">
                <a16:creationId xmlns:a16="http://schemas.microsoft.com/office/drawing/2014/main" id="{764BEE2B-A92E-F858-BEE6-DC21ADBA054D}"/>
              </a:ext>
            </a:extLst>
          </p:cNvPr>
          <p:cNvSpPr/>
          <p:nvPr/>
        </p:nvSpPr>
        <p:spPr>
          <a:xfrm rot="10800000">
            <a:off x="4591049" y="2930188"/>
            <a:ext cx="90037" cy="159898"/>
          </a:xfrm>
          <a:prstGeom prst="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Google Shape;385;p64">
            <a:extLst>
              <a:ext uri="{FF2B5EF4-FFF2-40B4-BE49-F238E27FC236}">
                <a16:creationId xmlns:a16="http://schemas.microsoft.com/office/drawing/2014/main" id="{A9D92CF3-3EE0-AE96-463B-B3DCDA219BA9}"/>
              </a:ext>
            </a:extLst>
          </p:cNvPr>
          <p:cNvSpPr/>
          <p:nvPr/>
        </p:nvSpPr>
        <p:spPr>
          <a:xfrm>
            <a:off x="4757287" y="2893759"/>
            <a:ext cx="1020972" cy="1963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 dirty="0">
                <a:solidFill>
                  <a:schemeClr val="accent2"/>
                </a:solidFill>
                <a:ea typeface="Poppins"/>
                <a:cs typeface="Poppins"/>
                <a:sym typeface="Poppins"/>
              </a:rPr>
              <a:t>Reason 2</a:t>
            </a:r>
          </a:p>
        </p:txBody>
      </p:sp>
      <p:sp>
        <p:nvSpPr>
          <p:cNvPr id="28" name="Isosceles Triangle 27">
            <a:extLst>
              <a:ext uri="{FF2B5EF4-FFF2-40B4-BE49-F238E27FC236}">
                <a16:creationId xmlns:a16="http://schemas.microsoft.com/office/drawing/2014/main" id="{521C584E-421F-D8E9-2826-8B3765FC49CF}"/>
              </a:ext>
            </a:extLst>
          </p:cNvPr>
          <p:cNvSpPr/>
          <p:nvPr/>
        </p:nvSpPr>
        <p:spPr>
          <a:xfrm rot="10800000">
            <a:off x="4597159" y="3426411"/>
            <a:ext cx="90037" cy="159898"/>
          </a:xfrm>
          <a:prstGeom prst="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Google Shape;385;p64">
            <a:extLst>
              <a:ext uri="{FF2B5EF4-FFF2-40B4-BE49-F238E27FC236}">
                <a16:creationId xmlns:a16="http://schemas.microsoft.com/office/drawing/2014/main" id="{B8DA6317-1A93-922E-F994-C7BFB0C97685}"/>
              </a:ext>
            </a:extLst>
          </p:cNvPr>
          <p:cNvSpPr/>
          <p:nvPr/>
        </p:nvSpPr>
        <p:spPr>
          <a:xfrm>
            <a:off x="4763397" y="3389982"/>
            <a:ext cx="1020972" cy="1963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 dirty="0">
                <a:solidFill>
                  <a:schemeClr val="accent2"/>
                </a:solidFill>
                <a:ea typeface="Poppins"/>
                <a:cs typeface="Poppins"/>
                <a:sym typeface="Poppins"/>
              </a:rPr>
              <a:t>Reason 3</a:t>
            </a:r>
          </a:p>
        </p:txBody>
      </p:sp>
      <p:sp>
        <p:nvSpPr>
          <p:cNvPr id="30" name="Isosceles Triangle 29">
            <a:extLst>
              <a:ext uri="{FF2B5EF4-FFF2-40B4-BE49-F238E27FC236}">
                <a16:creationId xmlns:a16="http://schemas.microsoft.com/office/drawing/2014/main" id="{C6B9D2BE-7DB5-15BE-1E78-8DE723CCA726}"/>
              </a:ext>
            </a:extLst>
          </p:cNvPr>
          <p:cNvSpPr/>
          <p:nvPr/>
        </p:nvSpPr>
        <p:spPr>
          <a:xfrm rot="10800000">
            <a:off x="4597158" y="3910604"/>
            <a:ext cx="90037" cy="159898"/>
          </a:xfrm>
          <a:prstGeom prst="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Google Shape;385;p64">
            <a:extLst>
              <a:ext uri="{FF2B5EF4-FFF2-40B4-BE49-F238E27FC236}">
                <a16:creationId xmlns:a16="http://schemas.microsoft.com/office/drawing/2014/main" id="{2489EEB7-7393-D8A6-9500-DB7EB6B07E36}"/>
              </a:ext>
            </a:extLst>
          </p:cNvPr>
          <p:cNvSpPr/>
          <p:nvPr/>
        </p:nvSpPr>
        <p:spPr>
          <a:xfrm>
            <a:off x="4763396" y="3874175"/>
            <a:ext cx="1020972" cy="1963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 dirty="0">
                <a:solidFill>
                  <a:schemeClr val="accent2"/>
                </a:solidFill>
                <a:ea typeface="Poppins"/>
                <a:cs typeface="Poppins"/>
                <a:sym typeface="Poppins"/>
              </a:rPr>
              <a:t>Reason 4</a:t>
            </a:r>
          </a:p>
        </p:txBody>
      </p:sp>
      <p:sp>
        <p:nvSpPr>
          <p:cNvPr id="32" name="Isosceles Triangle 31">
            <a:extLst>
              <a:ext uri="{FF2B5EF4-FFF2-40B4-BE49-F238E27FC236}">
                <a16:creationId xmlns:a16="http://schemas.microsoft.com/office/drawing/2014/main" id="{0752F3E4-C11A-6DC9-6C8B-5467BA11C594}"/>
              </a:ext>
            </a:extLst>
          </p:cNvPr>
          <p:cNvSpPr/>
          <p:nvPr/>
        </p:nvSpPr>
        <p:spPr>
          <a:xfrm rot="10800000">
            <a:off x="4591050" y="4360757"/>
            <a:ext cx="90037" cy="159898"/>
          </a:xfrm>
          <a:prstGeom prst="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Google Shape;385;p64">
            <a:extLst>
              <a:ext uri="{FF2B5EF4-FFF2-40B4-BE49-F238E27FC236}">
                <a16:creationId xmlns:a16="http://schemas.microsoft.com/office/drawing/2014/main" id="{3E6429D6-884B-FB3F-A36B-D7B01699A2BD}"/>
              </a:ext>
            </a:extLst>
          </p:cNvPr>
          <p:cNvSpPr/>
          <p:nvPr/>
        </p:nvSpPr>
        <p:spPr>
          <a:xfrm>
            <a:off x="4757288" y="4324328"/>
            <a:ext cx="1020972" cy="1963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 dirty="0">
                <a:solidFill>
                  <a:schemeClr val="accent2"/>
                </a:solidFill>
                <a:ea typeface="Poppins"/>
                <a:cs typeface="Poppins"/>
                <a:sym typeface="Poppins"/>
              </a:rPr>
              <a:t>Reason 5</a:t>
            </a:r>
          </a:p>
        </p:txBody>
      </p:sp>
      <p:sp>
        <p:nvSpPr>
          <p:cNvPr id="34" name="Isosceles Triangle 33">
            <a:extLst>
              <a:ext uri="{FF2B5EF4-FFF2-40B4-BE49-F238E27FC236}">
                <a16:creationId xmlns:a16="http://schemas.microsoft.com/office/drawing/2014/main" id="{F7CA8365-20CB-D0F6-33A5-135C8AF76E83}"/>
              </a:ext>
            </a:extLst>
          </p:cNvPr>
          <p:cNvSpPr/>
          <p:nvPr/>
        </p:nvSpPr>
        <p:spPr>
          <a:xfrm rot="10800000">
            <a:off x="4591049" y="4844950"/>
            <a:ext cx="90037" cy="159898"/>
          </a:xfrm>
          <a:prstGeom prst="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Google Shape;385;p64">
            <a:extLst>
              <a:ext uri="{FF2B5EF4-FFF2-40B4-BE49-F238E27FC236}">
                <a16:creationId xmlns:a16="http://schemas.microsoft.com/office/drawing/2014/main" id="{57EF9CB4-F2CC-42D3-2327-916D9462814A}"/>
              </a:ext>
            </a:extLst>
          </p:cNvPr>
          <p:cNvSpPr/>
          <p:nvPr/>
        </p:nvSpPr>
        <p:spPr>
          <a:xfrm>
            <a:off x="4757287" y="4808521"/>
            <a:ext cx="1020972" cy="1963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 dirty="0">
                <a:solidFill>
                  <a:schemeClr val="accent2"/>
                </a:solidFill>
                <a:ea typeface="Poppins"/>
                <a:cs typeface="Poppins"/>
                <a:sym typeface="Poppins"/>
              </a:rPr>
              <a:t>Reason 6</a:t>
            </a:r>
          </a:p>
        </p:txBody>
      </p:sp>
      <p:sp>
        <p:nvSpPr>
          <p:cNvPr id="36" name="Isosceles Triangle 35">
            <a:extLst>
              <a:ext uri="{FF2B5EF4-FFF2-40B4-BE49-F238E27FC236}">
                <a16:creationId xmlns:a16="http://schemas.microsoft.com/office/drawing/2014/main" id="{B0DE8E4B-6C51-970B-2B54-81B8236A19C5}"/>
              </a:ext>
            </a:extLst>
          </p:cNvPr>
          <p:cNvSpPr/>
          <p:nvPr/>
        </p:nvSpPr>
        <p:spPr>
          <a:xfrm rot="10800000">
            <a:off x="6704162" y="2482424"/>
            <a:ext cx="90037" cy="159898"/>
          </a:xfrm>
          <a:prstGeom prst="triangl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Google Shape;385;p64">
            <a:extLst>
              <a:ext uri="{FF2B5EF4-FFF2-40B4-BE49-F238E27FC236}">
                <a16:creationId xmlns:a16="http://schemas.microsoft.com/office/drawing/2014/main" id="{2212F78C-C0FE-B5F5-526E-A7CE4F1B4654}"/>
              </a:ext>
            </a:extLst>
          </p:cNvPr>
          <p:cNvSpPr/>
          <p:nvPr/>
        </p:nvSpPr>
        <p:spPr>
          <a:xfrm>
            <a:off x="6870400" y="3879791"/>
            <a:ext cx="1020972" cy="1963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 dirty="0">
                <a:solidFill>
                  <a:schemeClr val="bg1">
                    <a:lumMod val="65000"/>
                  </a:schemeClr>
                </a:solidFill>
                <a:ea typeface="Poppins"/>
                <a:cs typeface="Poppins"/>
                <a:sym typeface="Poppins"/>
              </a:rPr>
              <a:t>23.027.038</a:t>
            </a:r>
            <a:endParaRPr sz="1100" dirty="0">
              <a:solidFill>
                <a:schemeClr val="bg1">
                  <a:lumMod val="65000"/>
                </a:schemeClr>
              </a:solidFill>
              <a:ea typeface="Poppins"/>
              <a:cs typeface="Poppins"/>
              <a:sym typeface="Poppins"/>
            </a:endParaRPr>
          </a:p>
        </p:txBody>
      </p:sp>
      <p:sp>
        <p:nvSpPr>
          <p:cNvPr id="38" name="Isosceles Triangle 37">
            <a:extLst>
              <a:ext uri="{FF2B5EF4-FFF2-40B4-BE49-F238E27FC236}">
                <a16:creationId xmlns:a16="http://schemas.microsoft.com/office/drawing/2014/main" id="{318FFDD4-DE26-7190-8A3A-BB423F88BC5E}"/>
              </a:ext>
            </a:extLst>
          </p:cNvPr>
          <p:cNvSpPr/>
          <p:nvPr/>
        </p:nvSpPr>
        <p:spPr>
          <a:xfrm>
            <a:off x="6704161" y="2966617"/>
            <a:ext cx="90037" cy="159898"/>
          </a:xfrm>
          <a:prstGeom prst="triangl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Google Shape;385;p64">
            <a:extLst>
              <a:ext uri="{FF2B5EF4-FFF2-40B4-BE49-F238E27FC236}">
                <a16:creationId xmlns:a16="http://schemas.microsoft.com/office/drawing/2014/main" id="{7EB1D9A8-0B08-F079-34BD-5E9DA4D68298}"/>
              </a:ext>
            </a:extLst>
          </p:cNvPr>
          <p:cNvSpPr/>
          <p:nvPr/>
        </p:nvSpPr>
        <p:spPr>
          <a:xfrm>
            <a:off x="6870399" y="4337924"/>
            <a:ext cx="1020972" cy="1963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 dirty="0">
                <a:solidFill>
                  <a:schemeClr val="bg1">
                    <a:lumMod val="65000"/>
                  </a:schemeClr>
                </a:solidFill>
                <a:ea typeface="Poppins"/>
                <a:cs typeface="Poppins"/>
                <a:sym typeface="Poppins"/>
              </a:rPr>
              <a:t>28.727.058</a:t>
            </a:r>
            <a:endParaRPr sz="1100" dirty="0">
              <a:solidFill>
                <a:schemeClr val="bg1">
                  <a:lumMod val="65000"/>
                </a:schemeClr>
              </a:solidFill>
              <a:ea typeface="Poppins"/>
              <a:cs typeface="Poppins"/>
              <a:sym typeface="Poppins"/>
            </a:endParaRPr>
          </a:p>
        </p:txBody>
      </p:sp>
      <p:sp>
        <p:nvSpPr>
          <p:cNvPr id="40" name="Isosceles Triangle 39">
            <a:extLst>
              <a:ext uri="{FF2B5EF4-FFF2-40B4-BE49-F238E27FC236}">
                <a16:creationId xmlns:a16="http://schemas.microsoft.com/office/drawing/2014/main" id="{DF21B8B9-3705-6E4B-7557-03858DD60D2B}"/>
              </a:ext>
            </a:extLst>
          </p:cNvPr>
          <p:cNvSpPr/>
          <p:nvPr/>
        </p:nvSpPr>
        <p:spPr>
          <a:xfrm rot="10800000">
            <a:off x="6710271" y="3462840"/>
            <a:ext cx="90037" cy="159898"/>
          </a:xfrm>
          <a:prstGeom prst="triangl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Google Shape;385;p64">
            <a:extLst>
              <a:ext uri="{FF2B5EF4-FFF2-40B4-BE49-F238E27FC236}">
                <a16:creationId xmlns:a16="http://schemas.microsoft.com/office/drawing/2014/main" id="{2EAF1934-4073-3E68-F189-1DC71D65F7B1}"/>
              </a:ext>
            </a:extLst>
          </p:cNvPr>
          <p:cNvSpPr/>
          <p:nvPr/>
        </p:nvSpPr>
        <p:spPr>
          <a:xfrm>
            <a:off x="6876509" y="4767479"/>
            <a:ext cx="1020972" cy="1963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 dirty="0">
                <a:solidFill>
                  <a:schemeClr val="bg1">
                    <a:lumMod val="65000"/>
                  </a:schemeClr>
                </a:solidFill>
                <a:ea typeface="Poppins"/>
                <a:cs typeface="Poppins"/>
                <a:sym typeface="Poppins"/>
              </a:rPr>
              <a:t>63.757.019</a:t>
            </a:r>
            <a:endParaRPr sz="1100" dirty="0">
              <a:solidFill>
                <a:schemeClr val="bg1">
                  <a:lumMod val="65000"/>
                </a:schemeClr>
              </a:solidFill>
              <a:ea typeface="Poppins"/>
              <a:cs typeface="Poppins"/>
              <a:sym typeface="Poppins"/>
            </a:endParaRPr>
          </a:p>
        </p:txBody>
      </p:sp>
      <p:sp>
        <p:nvSpPr>
          <p:cNvPr id="42" name="Isosceles Triangle 41">
            <a:extLst>
              <a:ext uri="{FF2B5EF4-FFF2-40B4-BE49-F238E27FC236}">
                <a16:creationId xmlns:a16="http://schemas.microsoft.com/office/drawing/2014/main" id="{B64E239B-392A-1EEF-38DE-5C6D65E94387}"/>
              </a:ext>
            </a:extLst>
          </p:cNvPr>
          <p:cNvSpPr/>
          <p:nvPr/>
        </p:nvSpPr>
        <p:spPr>
          <a:xfrm rot="10800000">
            <a:off x="6710270" y="3918458"/>
            <a:ext cx="90037" cy="159898"/>
          </a:xfrm>
          <a:prstGeom prst="triangl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Google Shape;385;p64">
            <a:extLst>
              <a:ext uri="{FF2B5EF4-FFF2-40B4-BE49-F238E27FC236}">
                <a16:creationId xmlns:a16="http://schemas.microsoft.com/office/drawing/2014/main" id="{BF984FAD-5FAD-DF66-D883-94FD34C80DF4}"/>
              </a:ext>
            </a:extLst>
          </p:cNvPr>
          <p:cNvSpPr/>
          <p:nvPr/>
        </p:nvSpPr>
        <p:spPr>
          <a:xfrm>
            <a:off x="6876508" y="3408202"/>
            <a:ext cx="1020972" cy="1963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 dirty="0">
                <a:solidFill>
                  <a:schemeClr val="bg1">
                    <a:lumMod val="65000"/>
                  </a:schemeClr>
                </a:solidFill>
                <a:ea typeface="Poppins"/>
                <a:cs typeface="Poppins"/>
                <a:sym typeface="Poppins"/>
              </a:rPr>
              <a:t>83.467.060</a:t>
            </a:r>
            <a:endParaRPr sz="1100" dirty="0">
              <a:solidFill>
                <a:schemeClr val="bg1">
                  <a:lumMod val="65000"/>
                </a:schemeClr>
              </a:solidFill>
              <a:ea typeface="Poppins"/>
              <a:cs typeface="Poppins"/>
              <a:sym typeface="Poppins"/>
            </a:endParaRPr>
          </a:p>
        </p:txBody>
      </p:sp>
      <p:sp>
        <p:nvSpPr>
          <p:cNvPr id="44" name="Isosceles Triangle 43">
            <a:extLst>
              <a:ext uri="{FF2B5EF4-FFF2-40B4-BE49-F238E27FC236}">
                <a16:creationId xmlns:a16="http://schemas.microsoft.com/office/drawing/2014/main" id="{C45B7139-DF45-C181-10AF-B043ED8D7746}"/>
              </a:ext>
            </a:extLst>
          </p:cNvPr>
          <p:cNvSpPr/>
          <p:nvPr/>
        </p:nvSpPr>
        <p:spPr>
          <a:xfrm>
            <a:off x="6704162" y="4368611"/>
            <a:ext cx="90037" cy="159898"/>
          </a:xfrm>
          <a:prstGeom prst="triangl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Google Shape;385;p64">
            <a:extLst>
              <a:ext uri="{FF2B5EF4-FFF2-40B4-BE49-F238E27FC236}">
                <a16:creationId xmlns:a16="http://schemas.microsoft.com/office/drawing/2014/main" id="{CD30A202-A0C5-415D-8383-0C96CEF890A2}"/>
              </a:ext>
            </a:extLst>
          </p:cNvPr>
          <p:cNvSpPr/>
          <p:nvPr/>
        </p:nvSpPr>
        <p:spPr>
          <a:xfrm>
            <a:off x="6870399" y="2426994"/>
            <a:ext cx="1020972" cy="1963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 dirty="0">
                <a:solidFill>
                  <a:schemeClr val="bg1">
                    <a:lumMod val="65000"/>
                  </a:schemeClr>
                </a:solidFill>
                <a:ea typeface="Poppins"/>
                <a:cs typeface="Poppins"/>
                <a:sym typeface="Poppins"/>
              </a:rPr>
              <a:t>33.337.072</a:t>
            </a:r>
            <a:endParaRPr sz="1100" dirty="0">
              <a:solidFill>
                <a:schemeClr val="bg1">
                  <a:lumMod val="65000"/>
                </a:schemeClr>
              </a:solidFill>
              <a:ea typeface="Poppins"/>
              <a:cs typeface="Poppins"/>
              <a:sym typeface="Poppins"/>
            </a:endParaRPr>
          </a:p>
        </p:txBody>
      </p:sp>
      <p:sp>
        <p:nvSpPr>
          <p:cNvPr id="46" name="Isosceles Triangle 45">
            <a:extLst>
              <a:ext uri="{FF2B5EF4-FFF2-40B4-BE49-F238E27FC236}">
                <a16:creationId xmlns:a16="http://schemas.microsoft.com/office/drawing/2014/main" id="{FD0236E2-B897-7F21-843E-DBE02350B124}"/>
              </a:ext>
            </a:extLst>
          </p:cNvPr>
          <p:cNvSpPr/>
          <p:nvPr/>
        </p:nvSpPr>
        <p:spPr>
          <a:xfrm rot="10800000">
            <a:off x="6704161" y="4852804"/>
            <a:ext cx="90037" cy="159898"/>
          </a:xfrm>
          <a:prstGeom prst="triangl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Google Shape;385;p64">
            <a:extLst>
              <a:ext uri="{FF2B5EF4-FFF2-40B4-BE49-F238E27FC236}">
                <a16:creationId xmlns:a16="http://schemas.microsoft.com/office/drawing/2014/main" id="{A7A2F3C6-14F7-9EF4-EE11-4AF66991CEEE}"/>
              </a:ext>
            </a:extLst>
          </p:cNvPr>
          <p:cNvSpPr/>
          <p:nvPr/>
        </p:nvSpPr>
        <p:spPr>
          <a:xfrm>
            <a:off x="6870399" y="2930200"/>
            <a:ext cx="1020972" cy="1963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 dirty="0">
                <a:solidFill>
                  <a:schemeClr val="bg1">
                    <a:lumMod val="65000"/>
                  </a:schemeClr>
                </a:solidFill>
                <a:ea typeface="Poppins"/>
                <a:cs typeface="Poppins"/>
                <a:sym typeface="Poppins"/>
              </a:rPr>
              <a:t>53.597.087</a:t>
            </a:r>
            <a:endParaRPr sz="1100" dirty="0">
              <a:solidFill>
                <a:schemeClr val="bg1">
                  <a:lumMod val="65000"/>
                </a:schemeClr>
              </a:solidFill>
              <a:ea typeface="Poppins"/>
              <a:cs typeface="Poppins"/>
              <a:sym typeface="Poppins"/>
            </a:endParaRPr>
          </a:p>
        </p:txBody>
      </p:sp>
      <p:sp>
        <p:nvSpPr>
          <p:cNvPr id="48" name="Isosceles Triangle 47">
            <a:extLst>
              <a:ext uri="{FF2B5EF4-FFF2-40B4-BE49-F238E27FC236}">
                <a16:creationId xmlns:a16="http://schemas.microsoft.com/office/drawing/2014/main" id="{077E127C-BAE1-AB78-7944-1DB67BF2FC62}"/>
              </a:ext>
            </a:extLst>
          </p:cNvPr>
          <p:cNvSpPr/>
          <p:nvPr/>
        </p:nvSpPr>
        <p:spPr>
          <a:xfrm>
            <a:off x="8823384" y="2471758"/>
            <a:ext cx="90037" cy="159898"/>
          </a:xfrm>
          <a:prstGeom prst="triangl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Google Shape;385;p64">
            <a:extLst>
              <a:ext uri="{FF2B5EF4-FFF2-40B4-BE49-F238E27FC236}">
                <a16:creationId xmlns:a16="http://schemas.microsoft.com/office/drawing/2014/main" id="{4E07A83C-8473-2937-EA5A-E3CB2FD31C4E}"/>
              </a:ext>
            </a:extLst>
          </p:cNvPr>
          <p:cNvSpPr/>
          <p:nvPr/>
        </p:nvSpPr>
        <p:spPr>
          <a:xfrm>
            <a:off x="8989621" y="4830209"/>
            <a:ext cx="1020972" cy="1963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 dirty="0">
                <a:solidFill>
                  <a:schemeClr val="bg1">
                    <a:lumMod val="65000"/>
                  </a:schemeClr>
                </a:solidFill>
                <a:ea typeface="Poppins"/>
                <a:cs typeface="Poppins"/>
                <a:sym typeface="Poppins"/>
              </a:rPr>
              <a:t>23.027.038</a:t>
            </a:r>
            <a:endParaRPr sz="1100" dirty="0">
              <a:solidFill>
                <a:schemeClr val="bg1">
                  <a:lumMod val="65000"/>
                </a:schemeClr>
              </a:solidFill>
              <a:ea typeface="Poppins"/>
              <a:cs typeface="Poppins"/>
              <a:sym typeface="Poppins"/>
            </a:endParaRPr>
          </a:p>
        </p:txBody>
      </p:sp>
      <p:sp>
        <p:nvSpPr>
          <p:cNvPr id="50" name="Isosceles Triangle 49">
            <a:extLst>
              <a:ext uri="{FF2B5EF4-FFF2-40B4-BE49-F238E27FC236}">
                <a16:creationId xmlns:a16="http://schemas.microsoft.com/office/drawing/2014/main" id="{E1ADA7F0-FAB8-BCA4-8FD8-3209FF370CDA}"/>
              </a:ext>
            </a:extLst>
          </p:cNvPr>
          <p:cNvSpPr/>
          <p:nvPr/>
        </p:nvSpPr>
        <p:spPr>
          <a:xfrm>
            <a:off x="8823383" y="2955951"/>
            <a:ext cx="90037" cy="159898"/>
          </a:xfrm>
          <a:prstGeom prst="triangl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Google Shape;385;p64">
            <a:extLst>
              <a:ext uri="{FF2B5EF4-FFF2-40B4-BE49-F238E27FC236}">
                <a16:creationId xmlns:a16="http://schemas.microsoft.com/office/drawing/2014/main" id="{5A6DCD86-E5C4-2DC2-4CDE-E22BF97E76EF}"/>
              </a:ext>
            </a:extLst>
          </p:cNvPr>
          <p:cNvSpPr/>
          <p:nvPr/>
        </p:nvSpPr>
        <p:spPr>
          <a:xfrm>
            <a:off x="9008458" y="2937961"/>
            <a:ext cx="1020972" cy="1963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 dirty="0">
                <a:solidFill>
                  <a:schemeClr val="bg1">
                    <a:lumMod val="65000"/>
                  </a:schemeClr>
                </a:solidFill>
                <a:ea typeface="Poppins"/>
                <a:cs typeface="Poppins"/>
                <a:sym typeface="Poppins"/>
              </a:rPr>
              <a:t>28.727.058</a:t>
            </a:r>
            <a:endParaRPr sz="1100" dirty="0">
              <a:solidFill>
                <a:schemeClr val="bg1">
                  <a:lumMod val="65000"/>
                </a:schemeClr>
              </a:solidFill>
              <a:ea typeface="Poppins"/>
              <a:cs typeface="Poppins"/>
              <a:sym typeface="Poppins"/>
            </a:endParaRPr>
          </a:p>
        </p:txBody>
      </p:sp>
      <p:sp>
        <p:nvSpPr>
          <p:cNvPr id="52" name="Isosceles Triangle 51">
            <a:extLst>
              <a:ext uri="{FF2B5EF4-FFF2-40B4-BE49-F238E27FC236}">
                <a16:creationId xmlns:a16="http://schemas.microsoft.com/office/drawing/2014/main" id="{885D24DF-0100-325B-04E6-FF7E40BCBD6C}"/>
              </a:ext>
            </a:extLst>
          </p:cNvPr>
          <p:cNvSpPr/>
          <p:nvPr/>
        </p:nvSpPr>
        <p:spPr>
          <a:xfrm>
            <a:off x="8829493" y="3452174"/>
            <a:ext cx="90037" cy="159898"/>
          </a:xfrm>
          <a:prstGeom prst="triangl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Google Shape;385;p64">
            <a:extLst>
              <a:ext uri="{FF2B5EF4-FFF2-40B4-BE49-F238E27FC236}">
                <a16:creationId xmlns:a16="http://schemas.microsoft.com/office/drawing/2014/main" id="{D5514949-9EA3-2AB9-ADC5-AB13F1F6667E}"/>
              </a:ext>
            </a:extLst>
          </p:cNvPr>
          <p:cNvSpPr/>
          <p:nvPr/>
        </p:nvSpPr>
        <p:spPr>
          <a:xfrm>
            <a:off x="9008458" y="2434942"/>
            <a:ext cx="1020972" cy="1963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 dirty="0">
                <a:solidFill>
                  <a:schemeClr val="bg1">
                    <a:lumMod val="65000"/>
                  </a:schemeClr>
                </a:solidFill>
                <a:ea typeface="Poppins"/>
                <a:cs typeface="Poppins"/>
                <a:sym typeface="Poppins"/>
              </a:rPr>
              <a:t>63.757.019</a:t>
            </a:r>
            <a:endParaRPr sz="1100" dirty="0">
              <a:solidFill>
                <a:schemeClr val="bg1">
                  <a:lumMod val="65000"/>
                </a:schemeClr>
              </a:solidFill>
              <a:ea typeface="Poppins"/>
              <a:cs typeface="Poppins"/>
              <a:sym typeface="Poppins"/>
            </a:endParaRPr>
          </a:p>
        </p:txBody>
      </p:sp>
      <p:sp>
        <p:nvSpPr>
          <p:cNvPr id="54" name="Isosceles Triangle 53">
            <a:extLst>
              <a:ext uri="{FF2B5EF4-FFF2-40B4-BE49-F238E27FC236}">
                <a16:creationId xmlns:a16="http://schemas.microsoft.com/office/drawing/2014/main" id="{03D346A8-1B63-F4E7-46C0-F73A0440AC86}"/>
              </a:ext>
            </a:extLst>
          </p:cNvPr>
          <p:cNvSpPr/>
          <p:nvPr/>
        </p:nvSpPr>
        <p:spPr>
          <a:xfrm>
            <a:off x="8829492" y="3907792"/>
            <a:ext cx="90037" cy="159898"/>
          </a:xfrm>
          <a:prstGeom prst="triangl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Google Shape;385;p64">
            <a:extLst>
              <a:ext uri="{FF2B5EF4-FFF2-40B4-BE49-F238E27FC236}">
                <a16:creationId xmlns:a16="http://schemas.microsoft.com/office/drawing/2014/main" id="{27D9B70D-EF84-FDF0-6E4C-49B97EFC6E6F}"/>
              </a:ext>
            </a:extLst>
          </p:cNvPr>
          <p:cNvSpPr/>
          <p:nvPr/>
        </p:nvSpPr>
        <p:spPr>
          <a:xfrm>
            <a:off x="9011150" y="4337924"/>
            <a:ext cx="1020972" cy="1963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 dirty="0">
                <a:solidFill>
                  <a:schemeClr val="bg1">
                    <a:lumMod val="65000"/>
                  </a:schemeClr>
                </a:solidFill>
                <a:ea typeface="Poppins"/>
                <a:cs typeface="Poppins"/>
                <a:sym typeface="Poppins"/>
              </a:rPr>
              <a:t>83.467.060</a:t>
            </a:r>
            <a:endParaRPr sz="1100" dirty="0">
              <a:solidFill>
                <a:schemeClr val="bg1">
                  <a:lumMod val="65000"/>
                </a:schemeClr>
              </a:solidFill>
              <a:ea typeface="Poppins"/>
              <a:cs typeface="Poppins"/>
              <a:sym typeface="Poppins"/>
            </a:endParaRPr>
          </a:p>
        </p:txBody>
      </p:sp>
      <p:sp>
        <p:nvSpPr>
          <p:cNvPr id="56" name="Isosceles Triangle 55">
            <a:extLst>
              <a:ext uri="{FF2B5EF4-FFF2-40B4-BE49-F238E27FC236}">
                <a16:creationId xmlns:a16="http://schemas.microsoft.com/office/drawing/2014/main" id="{6A55E493-1765-5F6E-134E-50C31054A10F}"/>
              </a:ext>
            </a:extLst>
          </p:cNvPr>
          <p:cNvSpPr/>
          <p:nvPr/>
        </p:nvSpPr>
        <p:spPr>
          <a:xfrm>
            <a:off x="8823384" y="4357945"/>
            <a:ext cx="90037" cy="159898"/>
          </a:xfrm>
          <a:prstGeom prst="triangl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Google Shape;385;p64">
            <a:extLst>
              <a:ext uri="{FF2B5EF4-FFF2-40B4-BE49-F238E27FC236}">
                <a16:creationId xmlns:a16="http://schemas.microsoft.com/office/drawing/2014/main" id="{2496CE6B-72C3-0427-A640-EF169912D82D}"/>
              </a:ext>
            </a:extLst>
          </p:cNvPr>
          <p:cNvSpPr/>
          <p:nvPr/>
        </p:nvSpPr>
        <p:spPr>
          <a:xfrm>
            <a:off x="8989621" y="3415757"/>
            <a:ext cx="1020972" cy="1963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 dirty="0">
                <a:solidFill>
                  <a:schemeClr val="bg1">
                    <a:lumMod val="65000"/>
                  </a:schemeClr>
                </a:solidFill>
                <a:ea typeface="Poppins"/>
                <a:cs typeface="Poppins"/>
                <a:sym typeface="Poppins"/>
              </a:rPr>
              <a:t>33.337.072</a:t>
            </a:r>
            <a:endParaRPr sz="1100" dirty="0">
              <a:solidFill>
                <a:schemeClr val="bg1">
                  <a:lumMod val="65000"/>
                </a:schemeClr>
              </a:solidFill>
              <a:ea typeface="Poppins"/>
              <a:cs typeface="Poppins"/>
              <a:sym typeface="Poppins"/>
            </a:endParaRPr>
          </a:p>
        </p:txBody>
      </p:sp>
      <p:sp>
        <p:nvSpPr>
          <p:cNvPr id="58" name="Isosceles Triangle 57">
            <a:extLst>
              <a:ext uri="{FF2B5EF4-FFF2-40B4-BE49-F238E27FC236}">
                <a16:creationId xmlns:a16="http://schemas.microsoft.com/office/drawing/2014/main" id="{FFEB644B-84BD-50DE-A0DC-5F5DC6BFA23B}"/>
              </a:ext>
            </a:extLst>
          </p:cNvPr>
          <p:cNvSpPr/>
          <p:nvPr/>
        </p:nvSpPr>
        <p:spPr>
          <a:xfrm>
            <a:off x="8823383" y="4842138"/>
            <a:ext cx="90037" cy="159898"/>
          </a:xfrm>
          <a:prstGeom prst="triangl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Google Shape;385;p64">
            <a:extLst>
              <a:ext uri="{FF2B5EF4-FFF2-40B4-BE49-F238E27FC236}">
                <a16:creationId xmlns:a16="http://schemas.microsoft.com/office/drawing/2014/main" id="{A33E0959-E6EA-A3F6-416E-C8EBB5FE81AF}"/>
              </a:ext>
            </a:extLst>
          </p:cNvPr>
          <p:cNvSpPr/>
          <p:nvPr/>
        </p:nvSpPr>
        <p:spPr>
          <a:xfrm>
            <a:off x="8989621" y="3874175"/>
            <a:ext cx="1020972" cy="1963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 dirty="0">
                <a:solidFill>
                  <a:schemeClr val="bg1">
                    <a:lumMod val="65000"/>
                  </a:schemeClr>
                </a:solidFill>
                <a:ea typeface="Poppins"/>
                <a:cs typeface="Poppins"/>
                <a:sym typeface="Poppins"/>
              </a:rPr>
              <a:t>53.597.087</a:t>
            </a:r>
            <a:endParaRPr sz="1100" dirty="0">
              <a:solidFill>
                <a:schemeClr val="bg1">
                  <a:lumMod val="65000"/>
                </a:schemeClr>
              </a:solidFill>
              <a:ea typeface="Poppins"/>
              <a:cs typeface="Poppins"/>
              <a:sym typeface="Poppins"/>
            </a:endParaRPr>
          </a:p>
        </p:txBody>
      </p:sp>
    </p:spTree>
    <p:extLst>
      <p:ext uri="{BB962C8B-B14F-4D97-AF65-F5344CB8AC3E}">
        <p14:creationId xmlns:p14="http://schemas.microsoft.com/office/powerpoint/2010/main" val="305785997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>
            <a:extLst>
              <a:ext uri="{FF2B5EF4-FFF2-40B4-BE49-F238E27FC236}">
                <a16:creationId xmlns:a16="http://schemas.microsoft.com/office/drawing/2014/main" id="{DA073150-D926-6277-E8D1-2AF9759EE8BE}"/>
              </a:ext>
            </a:extLst>
          </p:cNvPr>
          <p:cNvCxnSpPr>
            <a:cxnSpLocks/>
          </p:cNvCxnSpPr>
          <p:nvPr/>
        </p:nvCxnSpPr>
        <p:spPr>
          <a:xfrm>
            <a:off x="1535502" y="2708694"/>
            <a:ext cx="9144000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0C1FC09E-7C1C-26F4-E73E-288BF23BBEC3}"/>
              </a:ext>
            </a:extLst>
          </p:cNvPr>
          <p:cNvCxnSpPr>
            <a:cxnSpLocks/>
          </p:cNvCxnSpPr>
          <p:nvPr/>
        </p:nvCxnSpPr>
        <p:spPr>
          <a:xfrm>
            <a:off x="1535500" y="3200400"/>
            <a:ext cx="9144002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674D4F23-5003-2315-B7B9-EA9119E6D466}"/>
              </a:ext>
            </a:extLst>
          </p:cNvPr>
          <p:cNvCxnSpPr>
            <a:cxnSpLocks/>
          </p:cNvCxnSpPr>
          <p:nvPr/>
        </p:nvCxnSpPr>
        <p:spPr>
          <a:xfrm>
            <a:off x="1535499" y="3692106"/>
            <a:ext cx="9144003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6AE28CDD-6803-6A83-20FE-1457F6BD17B7}"/>
              </a:ext>
            </a:extLst>
          </p:cNvPr>
          <p:cNvCxnSpPr>
            <a:cxnSpLocks/>
          </p:cNvCxnSpPr>
          <p:nvPr/>
        </p:nvCxnSpPr>
        <p:spPr>
          <a:xfrm>
            <a:off x="1535499" y="4183811"/>
            <a:ext cx="9144003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63589EB6-D04D-44BD-04A3-1B1C31A6AFB1}"/>
              </a:ext>
            </a:extLst>
          </p:cNvPr>
          <p:cNvCxnSpPr>
            <a:cxnSpLocks/>
          </p:cNvCxnSpPr>
          <p:nvPr/>
        </p:nvCxnSpPr>
        <p:spPr>
          <a:xfrm>
            <a:off x="1535498" y="4675516"/>
            <a:ext cx="9144004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4B917AE2-B911-44B5-AD79-AF8C4E706066}"/>
              </a:ext>
            </a:extLst>
          </p:cNvPr>
          <p:cNvCxnSpPr>
            <a:cxnSpLocks/>
          </p:cNvCxnSpPr>
          <p:nvPr/>
        </p:nvCxnSpPr>
        <p:spPr>
          <a:xfrm>
            <a:off x="1535497" y="5167221"/>
            <a:ext cx="9144005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61F0AA49-06B4-3AB3-6F06-956611D9F3FF}"/>
              </a:ext>
            </a:extLst>
          </p:cNvPr>
          <p:cNvCxnSpPr>
            <a:cxnSpLocks/>
          </p:cNvCxnSpPr>
          <p:nvPr/>
        </p:nvCxnSpPr>
        <p:spPr>
          <a:xfrm>
            <a:off x="1524000" y="2205488"/>
            <a:ext cx="9144000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DAE2BA72-EEC2-F5E6-0CED-A1DD68C694F6}"/>
              </a:ext>
            </a:extLst>
          </p:cNvPr>
          <p:cNvSpPr/>
          <p:nvPr/>
        </p:nvSpPr>
        <p:spPr>
          <a:xfrm>
            <a:off x="2175294" y="2163794"/>
            <a:ext cx="1483743" cy="77638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90ADF253-681E-18AE-7D9B-C22531D1AF99}"/>
              </a:ext>
            </a:extLst>
          </p:cNvPr>
          <p:cNvSpPr/>
          <p:nvPr/>
        </p:nvSpPr>
        <p:spPr>
          <a:xfrm>
            <a:off x="4294517" y="2169544"/>
            <a:ext cx="1483743" cy="77638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EA2EEE48-9F09-037A-DE84-C8F22638C312}"/>
              </a:ext>
            </a:extLst>
          </p:cNvPr>
          <p:cNvSpPr/>
          <p:nvPr/>
        </p:nvSpPr>
        <p:spPr>
          <a:xfrm>
            <a:off x="6413740" y="2163794"/>
            <a:ext cx="1483743" cy="77638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39F4DCDF-9EF4-07E7-B81F-85F9C9A712ED}"/>
              </a:ext>
            </a:extLst>
          </p:cNvPr>
          <p:cNvSpPr/>
          <p:nvPr/>
        </p:nvSpPr>
        <p:spPr>
          <a:xfrm>
            <a:off x="8532963" y="2163794"/>
            <a:ext cx="1483743" cy="77638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CBF926B-8792-5EF4-3D7C-CBF851A20087}"/>
              </a:ext>
            </a:extLst>
          </p:cNvPr>
          <p:cNvSpPr txBox="1"/>
          <p:nvPr/>
        </p:nvSpPr>
        <p:spPr>
          <a:xfrm>
            <a:off x="3033262" y="569522"/>
            <a:ext cx="6141379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3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Table Infographic</a:t>
            </a:r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911223D3-A5E6-C9DE-87DE-A218E08436B8}"/>
              </a:ext>
            </a:extLst>
          </p:cNvPr>
          <p:cNvSpPr/>
          <p:nvPr/>
        </p:nvSpPr>
        <p:spPr>
          <a:xfrm>
            <a:off x="6413740" y="2163794"/>
            <a:ext cx="1483743" cy="77638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2A4BBF26-66CC-4727-42B9-28A6A0DEE95F}"/>
              </a:ext>
            </a:extLst>
          </p:cNvPr>
          <p:cNvSpPr txBox="1"/>
          <p:nvPr/>
        </p:nvSpPr>
        <p:spPr>
          <a:xfrm>
            <a:off x="2175294" y="1713783"/>
            <a:ext cx="1483743" cy="32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Sales Item</a:t>
            </a:r>
          </a:p>
        </p:txBody>
      </p:sp>
      <p:sp>
        <p:nvSpPr>
          <p:cNvPr id="19" name="Google Shape;1087;p79">
            <a:extLst>
              <a:ext uri="{FF2B5EF4-FFF2-40B4-BE49-F238E27FC236}">
                <a16:creationId xmlns:a16="http://schemas.microsoft.com/office/drawing/2014/main" id="{A00FF824-3341-EDA9-8BD8-154A05EA79CC}"/>
              </a:ext>
            </a:extLst>
          </p:cNvPr>
          <p:cNvSpPr/>
          <p:nvPr/>
        </p:nvSpPr>
        <p:spPr>
          <a:xfrm>
            <a:off x="2162570" y="2406414"/>
            <a:ext cx="1496467" cy="2066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 b="1" dirty="0">
                <a:solidFill>
                  <a:schemeClr val="bg1">
                    <a:lumMod val="65000"/>
                  </a:schemeClr>
                </a:solidFill>
                <a:latin typeface="+mj-lt"/>
                <a:ea typeface="Lato"/>
                <a:cs typeface="Lato"/>
                <a:sym typeface="Lato"/>
              </a:rPr>
              <a:t>Description Text</a:t>
            </a:r>
            <a:endParaRPr sz="1400" b="1" dirty="0">
              <a:solidFill>
                <a:schemeClr val="bg1">
                  <a:lumMod val="65000"/>
                </a:schemeClr>
              </a:solidFill>
              <a:latin typeface="+mj-lt"/>
              <a:ea typeface="Lato"/>
              <a:cs typeface="Lato"/>
              <a:sym typeface="Lato"/>
            </a:endParaRPr>
          </a:p>
        </p:txBody>
      </p:sp>
      <p:sp>
        <p:nvSpPr>
          <p:cNvPr id="20" name="Google Shape;1087;p79">
            <a:extLst>
              <a:ext uri="{FF2B5EF4-FFF2-40B4-BE49-F238E27FC236}">
                <a16:creationId xmlns:a16="http://schemas.microsoft.com/office/drawing/2014/main" id="{00C60B68-0206-2702-639C-43BAF7C8A24A}"/>
              </a:ext>
            </a:extLst>
          </p:cNvPr>
          <p:cNvSpPr/>
          <p:nvPr/>
        </p:nvSpPr>
        <p:spPr>
          <a:xfrm>
            <a:off x="2162570" y="2876144"/>
            <a:ext cx="1496467" cy="2066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 b="1" dirty="0">
                <a:solidFill>
                  <a:schemeClr val="bg1">
                    <a:lumMod val="65000"/>
                  </a:schemeClr>
                </a:solidFill>
                <a:latin typeface="+mj-lt"/>
                <a:ea typeface="Lato"/>
                <a:cs typeface="Lato"/>
                <a:sym typeface="Lato"/>
              </a:rPr>
              <a:t>Description Text</a:t>
            </a:r>
            <a:endParaRPr sz="1400" b="1" dirty="0">
              <a:solidFill>
                <a:schemeClr val="bg1">
                  <a:lumMod val="65000"/>
                </a:schemeClr>
              </a:solidFill>
              <a:latin typeface="+mj-lt"/>
              <a:ea typeface="Lato"/>
              <a:cs typeface="Lato"/>
              <a:sym typeface="Lato"/>
            </a:endParaRPr>
          </a:p>
        </p:txBody>
      </p:sp>
      <p:sp>
        <p:nvSpPr>
          <p:cNvPr id="21" name="Google Shape;1087;p79">
            <a:extLst>
              <a:ext uri="{FF2B5EF4-FFF2-40B4-BE49-F238E27FC236}">
                <a16:creationId xmlns:a16="http://schemas.microsoft.com/office/drawing/2014/main" id="{C98D0E68-EF8B-7E85-9DC6-1894C881301A}"/>
              </a:ext>
            </a:extLst>
          </p:cNvPr>
          <p:cNvSpPr/>
          <p:nvPr/>
        </p:nvSpPr>
        <p:spPr>
          <a:xfrm>
            <a:off x="2162570" y="3383830"/>
            <a:ext cx="1496467" cy="2066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 b="1" dirty="0">
                <a:solidFill>
                  <a:schemeClr val="bg1">
                    <a:lumMod val="65000"/>
                  </a:schemeClr>
                </a:solidFill>
                <a:latin typeface="+mj-lt"/>
                <a:ea typeface="Lato"/>
                <a:cs typeface="Lato"/>
                <a:sym typeface="Lato"/>
              </a:rPr>
              <a:t>Description Text</a:t>
            </a:r>
            <a:endParaRPr sz="1400" b="1" dirty="0">
              <a:solidFill>
                <a:schemeClr val="bg1">
                  <a:lumMod val="65000"/>
                </a:schemeClr>
              </a:solidFill>
              <a:latin typeface="+mj-lt"/>
              <a:ea typeface="Lato"/>
              <a:cs typeface="Lato"/>
              <a:sym typeface="Lato"/>
            </a:endParaRPr>
          </a:p>
        </p:txBody>
      </p:sp>
      <p:sp>
        <p:nvSpPr>
          <p:cNvPr id="22" name="Google Shape;1087;p79">
            <a:extLst>
              <a:ext uri="{FF2B5EF4-FFF2-40B4-BE49-F238E27FC236}">
                <a16:creationId xmlns:a16="http://schemas.microsoft.com/office/drawing/2014/main" id="{66087D2C-918A-6034-7B58-F5D9612B936C}"/>
              </a:ext>
            </a:extLst>
          </p:cNvPr>
          <p:cNvSpPr/>
          <p:nvPr/>
        </p:nvSpPr>
        <p:spPr>
          <a:xfrm>
            <a:off x="2162570" y="3853560"/>
            <a:ext cx="1496467" cy="2066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 b="1" dirty="0">
                <a:solidFill>
                  <a:schemeClr val="bg1">
                    <a:lumMod val="65000"/>
                  </a:schemeClr>
                </a:solidFill>
                <a:latin typeface="+mj-lt"/>
                <a:ea typeface="Lato"/>
                <a:cs typeface="Lato"/>
                <a:sym typeface="Lato"/>
              </a:rPr>
              <a:t>Description Text</a:t>
            </a:r>
            <a:endParaRPr sz="1400" b="1" dirty="0">
              <a:solidFill>
                <a:schemeClr val="bg1">
                  <a:lumMod val="65000"/>
                </a:schemeClr>
              </a:solidFill>
              <a:latin typeface="+mj-lt"/>
              <a:ea typeface="Lato"/>
              <a:cs typeface="Lato"/>
              <a:sym typeface="Lato"/>
            </a:endParaRPr>
          </a:p>
        </p:txBody>
      </p:sp>
      <p:sp>
        <p:nvSpPr>
          <p:cNvPr id="23" name="Google Shape;1087;p79">
            <a:extLst>
              <a:ext uri="{FF2B5EF4-FFF2-40B4-BE49-F238E27FC236}">
                <a16:creationId xmlns:a16="http://schemas.microsoft.com/office/drawing/2014/main" id="{A3CA03F0-6203-CC01-BF8F-024FE51C39AD}"/>
              </a:ext>
            </a:extLst>
          </p:cNvPr>
          <p:cNvSpPr/>
          <p:nvPr/>
        </p:nvSpPr>
        <p:spPr>
          <a:xfrm>
            <a:off x="2162570" y="4335976"/>
            <a:ext cx="1496467" cy="2066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 b="1" dirty="0">
                <a:solidFill>
                  <a:schemeClr val="bg1">
                    <a:lumMod val="65000"/>
                  </a:schemeClr>
                </a:solidFill>
                <a:latin typeface="+mj-lt"/>
                <a:ea typeface="Lato"/>
                <a:cs typeface="Lato"/>
                <a:sym typeface="Lato"/>
              </a:rPr>
              <a:t>Description Text</a:t>
            </a:r>
            <a:endParaRPr sz="1400" b="1" dirty="0">
              <a:solidFill>
                <a:schemeClr val="bg1">
                  <a:lumMod val="65000"/>
                </a:schemeClr>
              </a:solidFill>
              <a:latin typeface="+mj-lt"/>
              <a:ea typeface="Lato"/>
              <a:cs typeface="Lato"/>
              <a:sym typeface="Lato"/>
            </a:endParaRPr>
          </a:p>
        </p:txBody>
      </p:sp>
      <p:sp>
        <p:nvSpPr>
          <p:cNvPr id="24" name="Google Shape;1087;p79">
            <a:extLst>
              <a:ext uri="{FF2B5EF4-FFF2-40B4-BE49-F238E27FC236}">
                <a16:creationId xmlns:a16="http://schemas.microsoft.com/office/drawing/2014/main" id="{F5C8FEF7-3888-27A9-2DA8-0578D0A28072}"/>
              </a:ext>
            </a:extLst>
          </p:cNvPr>
          <p:cNvSpPr/>
          <p:nvPr/>
        </p:nvSpPr>
        <p:spPr>
          <a:xfrm>
            <a:off x="2162570" y="4805706"/>
            <a:ext cx="1496467" cy="2066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 b="1" dirty="0">
                <a:solidFill>
                  <a:schemeClr val="bg1">
                    <a:lumMod val="65000"/>
                  </a:schemeClr>
                </a:solidFill>
                <a:latin typeface="+mj-lt"/>
                <a:ea typeface="Lato"/>
                <a:cs typeface="Lato"/>
                <a:sym typeface="Lato"/>
              </a:rPr>
              <a:t>Description Text</a:t>
            </a:r>
            <a:endParaRPr sz="1400" b="1" dirty="0">
              <a:solidFill>
                <a:schemeClr val="bg1">
                  <a:lumMod val="65000"/>
                </a:schemeClr>
              </a:solidFill>
              <a:latin typeface="+mj-lt"/>
              <a:ea typeface="Lato"/>
              <a:cs typeface="Lato"/>
              <a:sym typeface="Lato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E29E75E7-3B85-3984-C28B-3B512352A6E3}"/>
              </a:ext>
            </a:extLst>
          </p:cNvPr>
          <p:cNvSpPr txBox="1"/>
          <p:nvPr/>
        </p:nvSpPr>
        <p:spPr>
          <a:xfrm>
            <a:off x="4294516" y="1713783"/>
            <a:ext cx="1483743" cy="32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2020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8A29E2B9-1E63-A1C3-D008-3103B14C5117}"/>
              </a:ext>
            </a:extLst>
          </p:cNvPr>
          <p:cNvSpPr txBox="1"/>
          <p:nvPr/>
        </p:nvSpPr>
        <p:spPr>
          <a:xfrm>
            <a:off x="6413738" y="1713783"/>
            <a:ext cx="1483743" cy="32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2021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8AEBCDCF-5175-648E-0260-AE14A46C3DAE}"/>
              </a:ext>
            </a:extLst>
          </p:cNvPr>
          <p:cNvSpPr txBox="1"/>
          <p:nvPr/>
        </p:nvSpPr>
        <p:spPr>
          <a:xfrm>
            <a:off x="8532960" y="1713783"/>
            <a:ext cx="1483743" cy="32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2022</a:t>
            </a:r>
          </a:p>
        </p:txBody>
      </p:sp>
      <p:sp>
        <p:nvSpPr>
          <p:cNvPr id="28" name="Isosceles Triangle 27">
            <a:extLst>
              <a:ext uri="{FF2B5EF4-FFF2-40B4-BE49-F238E27FC236}">
                <a16:creationId xmlns:a16="http://schemas.microsoft.com/office/drawing/2014/main" id="{9365E756-94A2-5F81-8436-FAF5DCAF3C72}"/>
              </a:ext>
            </a:extLst>
          </p:cNvPr>
          <p:cNvSpPr/>
          <p:nvPr/>
        </p:nvSpPr>
        <p:spPr>
          <a:xfrm rot="10800000">
            <a:off x="4591050" y="2445995"/>
            <a:ext cx="90037" cy="159898"/>
          </a:xfrm>
          <a:prstGeom prst="triangl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Google Shape;385;p64">
            <a:extLst>
              <a:ext uri="{FF2B5EF4-FFF2-40B4-BE49-F238E27FC236}">
                <a16:creationId xmlns:a16="http://schemas.microsoft.com/office/drawing/2014/main" id="{6927BE00-0FA3-5F91-9C8D-D97FD5926D4F}"/>
              </a:ext>
            </a:extLst>
          </p:cNvPr>
          <p:cNvSpPr/>
          <p:nvPr/>
        </p:nvSpPr>
        <p:spPr>
          <a:xfrm>
            <a:off x="4757288" y="2409566"/>
            <a:ext cx="1020972" cy="1963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 dirty="0">
                <a:solidFill>
                  <a:schemeClr val="bg1">
                    <a:lumMod val="65000"/>
                  </a:schemeClr>
                </a:solidFill>
                <a:ea typeface="Poppins"/>
                <a:cs typeface="Poppins"/>
                <a:sym typeface="Poppins"/>
              </a:rPr>
              <a:t>23.027.038</a:t>
            </a:r>
            <a:endParaRPr sz="1100" dirty="0">
              <a:solidFill>
                <a:schemeClr val="bg1">
                  <a:lumMod val="65000"/>
                </a:schemeClr>
              </a:solidFill>
              <a:ea typeface="Poppins"/>
              <a:cs typeface="Poppins"/>
              <a:sym typeface="Poppins"/>
            </a:endParaRPr>
          </a:p>
        </p:txBody>
      </p:sp>
      <p:sp>
        <p:nvSpPr>
          <p:cNvPr id="30" name="Isosceles Triangle 29">
            <a:extLst>
              <a:ext uri="{FF2B5EF4-FFF2-40B4-BE49-F238E27FC236}">
                <a16:creationId xmlns:a16="http://schemas.microsoft.com/office/drawing/2014/main" id="{498313B4-E70A-68DD-358A-37A901777733}"/>
              </a:ext>
            </a:extLst>
          </p:cNvPr>
          <p:cNvSpPr/>
          <p:nvPr/>
        </p:nvSpPr>
        <p:spPr>
          <a:xfrm rot="10800000">
            <a:off x="4591049" y="2930188"/>
            <a:ext cx="90037" cy="159898"/>
          </a:xfrm>
          <a:prstGeom prst="triangl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Google Shape;385;p64">
            <a:extLst>
              <a:ext uri="{FF2B5EF4-FFF2-40B4-BE49-F238E27FC236}">
                <a16:creationId xmlns:a16="http://schemas.microsoft.com/office/drawing/2014/main" id="{15D8A645-65FF-EC26-2E27-A286E8513B24}"/>
              </a:ext>
            </a:extLst>
          </p:cNvPr>
          <p:cNvSpPr/>
          <p:nvPr/>
        </p:nvSpPr>
        <p:spPr>
          <a:xfrm>
            <a:off x="4757287" y="2893759"/>
            <a:ext cx="1020972" cy="1963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 dirty="0">
                <a:solidFill>
                  <a:schemeClr val="bg1">
                    <a:lumMod val="65000"/>
                  </a:schemeClr>
                </a:solidFill>
                <a:ea typeface="Poppins"/>
                <a:cs typeface="Poppins"/>
                <a:sym typeface="Poppins"/>
              </a:rPr>
              <a:t>28.727.058</a:t>
            </a:r>
            <a:endParaRPr sz="1100" dirty="0">
              <a:solidFill>
                <a:schemeClr val="bg1">
                  <a:lumMod val="65000"/>
                </a:schemeClr>
              </a:solidFill>
              <a:ea typeface="Poppins"/>
              <a:cs typeface="Poppins"/>
              <a:sym typeface="Poppins"/>
            </a:endParaRPr>
          </a:p>
        </p:txBody>
      </p:sp>
      <p:sp>
        <p:nvSpPr>
          <p:cNvPr id="32" name="Isosceles Triangle 31">
            <a:extLst>
              <a:ext uri="{FF2B5EF4-FFF2-40B4-BE49-F238E27FC236}">
                <a16:creationId xmlns:a16="http://schemas.microsoft.com/office/drawing/2014/main" id="{B520881F-EE6D-8B9E-114F-9D429A00FECF}"/>
              </a:ext>
            </a:extLst>
          </p:cNvPr>
          <p:cNvSpPr/>
          <p:nvPr/>
        </p:nvSpPr>
        <p:spPr>
          <a:xfrm rot="10800000">
            <a:off x="4597159" y="3426411"/>
            <a:ext cx="90037" cy="159898"/>
          </a:xfrm>
          <a:prstGeom prst="triangl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Google Shape;385;p64">
            <a:extLst>
              <a:ext uri="{FF2B5EF4-FFF2-40B4-BE49-F238E27FC236}">
                <a16:creationId xmlns:a16="http://schemas.microsoft.com/office/drawing/2014/main" id="{6D93EFEB-AD9B-46D8-1A57-B2C55DF068DE}"/>
              </a:ext>
            </a:extLst>
          </p:cNvPr>
          <p:cNvSpPr/>
          <p:nvPr/>
        </p:nvSpPr>
        <p:spPr>
          <a:xfrm>
            <a:off x="4763397" y="3389982"/>
            <a:ext cx="1020972" cy="1963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 dirty="0">
                <a:solidFill>
                  <a:schemeClr val="bg1">
                    <a:lumMod val="65000"/>
                  </a:schemeClr>
                </a:solidFill>
                <a:ea typeface="Poppins"/>
                <a:cs typeface="Poppins"/>
                <a:sym typeface="Poppins"/>
              </a:rPr>
              <a:t>63.757.019</a:t>
            </a:r>
            <a:endParaRPr sz="1100" dirty="0">
              <a:solidFill>
                <a:schemeClr val="bg1">
                  <a:lumMod val="65000"/>
                </a:schemeClr>
              </a:solidFill>
              <a:ea typeface="Poppins"/>
              <a:cs typeface="Poppins"/>
              <a:sym typeface="Poppins"/>
            </a:endParaRPr>
          </a:p>
        </p:txBody>
      </p:sp>
      <p:sp>
        <p:nvSpPr>
          <p:cNvPr id="34" name="Isosceles Triangle 33">
            <a:extLst>
              <a:ext uri="{FF2B5EF4-FFF2-40B4-BE49-F238E27FC236}">
                <a16:creationId xmlns:a16="http://schemas.microsoft.com/office/drawing/2014/main" id="{2477B592-1A72-11C8-4B80-654466D8B71F}"/>
              </a:ext>
            </a:extLst>
          </p:cNvPr>
          <p:cNvSpPr/>
          <p:nvPr/>
        </p:nvSpPr>
        <p:spPr>
          <a:xfrm rot="10800000">
            <a:off x="4597158" y="3910604"/>
            <a:ext cx="90037" cy="159898"/>
          </a:xfrm>
          <a:prstGeom prst="triangl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Google Shape;385;p64">
            <a:extLst>
              <a:ext uri="{FF2B5EF4-FFF2-40B4-BE49-F238E27FC236}">
                <a16:creationId xmlns:a16="http://schemas.microsoft.com/office/drawing/2014/main" id="{88454B75-1F2D-0A6C-E7AF-50D68539B1BB}"/>
              </a:ext>
            </a:extLst>
          </p:cNvPr>
          <p:cNvSpPr/>
          <p:nvPr/>
        </p:nvSpPr>
        <p:spPr>
          <a:xfrm>
            <a:off x="4763396" y="3874175"/>
            <a:ext cx="1020972" cy="1963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 dirty="0">
                <a:solidFill>
                  <a:schemeClr val="bg1">
                    <a:lumMod val="65000"/>
                  </a:schemeClr>
                </a:solidFill>
                <a:ea typeface="Poppins"/>
                <a:cs typeface="Poppins"/>
                <a:sym typeface="Poppins"/>
              </a:rPr>
              <a:t>83.467.060</a:t>
            </a:r>
            <a:endParaRPr sz="1100" dirty="0">
              <a:solidFill>
                <a:schemeClr val="bg1">
                  <a:lumMod val="65000"/>
                </a:schemeClr>
              </a:solidFill>
              <a:ea typeface="Poppins"/>
              <a:cs typeface="Poppins"/>
              <a:sym typeface="Poppins"/>
            </a:endParaRPr>
          </a:p>
        </p:txBody>
      </p:sp>
      <p:sp>
        <p:nvSpPr>
          <p:cNvPr id="36" name="Isosceles Triangle 35">
            <a:extLst>
              <a:ext uri="{FF2B5EF4-FFF2-40B4-BE49-F238E27FC236}">
                <a16:creationId xmlns:a16="http://schemas.microsoft.com/office/drawing/2014/main" id="{F74B575D-BBD0-6501-716A-0E5C0639A143}"/>
              </a:ext>
            </a:extLst>
          </p:cNvPr>
          <p:cNvSpPr/>
          <p:nvPr/>
        </p:nvSpPr>
        <p:spPr>
          <a:xfrm rot="10800000">
            <a:off x="4591050" y="4360757"/>
            <a:ext cx="90037" cy="159898"/>
          </a:xfrm>
          <a:prstGeom prst="triangl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Google Shape;385;p64">
            <a:extLst>
              <a:ext uri="{FF2B5EF4-FFF2-40B4-BE49-F238E27FC236}">
                <a16:creationId xmlns:a16="http://schemas.microsoft.com/office/drawing/2014/main" id="{0FEE8331-DE1A-19EB-CB26-2384562ED6CE}"/>
              </a:ext>
            </a:extLst>
          </p:cNvPr>
          <p:cNvSpPr/>
          <p:nvPr/>
        </p:nvSpPr>
        <p:spPr>
          <a:xfrm>
            <a:off x="4757288" y="4324328"/>
            <a:ext cx="1020972" cy="1963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 dirty="0">
                <a:solidFill>
                  <a:schemeClr val="bg1">
                    <a:lumMod val="65000"/>
                  </a:schemeClr>
                </a:solidFill>
                <a:ea typeface="Poppins"/>
                <a:cs typeface="Poppins"/>
                <a:sym typeface="Poppins"/>
              </a:rPr>
              <a:t>33.337.072</a:t>
            </a:r>
            <a:endParaRPr sz="1100" dirty="0">
              <a:solidFill>
                <a:schemeClr val="bg1">
                  <a:lumMod val="65000"/>
                </a:schemeClr>
              </a:solidFill>
              <a:ea typeface="Poppins"/>
              <a:cs typeface="Poppins"/>
              <a:sym typeface="Poppins"/>
            </a:endParaRPr>
          </a:p>
        </p:txBody>
      </p:sp>
      <p:sp>
        <p:nvSpPr>
          <p:cNvPr id="38" name="Isosceles Triangle 37">
            <a:extLst>
              <a:ext uri="{FF2B5EF4-FFF2-40B4-BE49-F238E27FC236}">
                <a16:creationId xmlns:a16="http://schemas.microsoft.com/office/drawing/2014/main" id="{20E3F9F2-912A-F2FE-272F-95975CFC7AF2}"/>
              </a:ext>
            </a:extLst>
          </p:cNvPr>
          <p:cNvSpPr/>
          <p:nvPr/>
        </p:nvSpPr>
        <p:spPr>
          <a:xfrm rot="10800000">
            <a:off x="4591049" y="4844950"/>
            <a:ext cx="90037" cy="159898"/>
          </a:xfrm>
          <a:prstGeom prst="triangl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Google Shape;385;p64">
            <a:extLst>
              <a:ext uri="{FF2B5EF4-FFF2-40B4-BE49-F238E27FC236}">
                <a16:creationId xmlns:a16="http://schemas.microsoft.com/office/drawing/2014/main" id="{7241EEB2-8D9B-5956-43AC-0E78E8FC2F95}"/>
              </a:ext>
            </a:extLst>
          </p:cNvPr>
          <p:cNvSpPr/>
          <p:nvPr/>
        </p:nvSpPr>
        <p:spPr>
          <a:xfrm>
            <a:off x="4757287" y="4808521"/>
            <a:ext cx="1020972" cy="1963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 dirty="0">
                <a:solidFill>
                  <a:schemeClr val="bg1">
                    <a:lumMod val="65000"/>
                  </a:schemeClr>
                </a:solidFill>
                <a:ea typeface="Poppins"/>
                <a:cs typeface="Poppins"/>
                <a:sym typeface="Poppins"/>
              </a:rPr>
              <a:t>53.597.087</a:t>
            </a:r>
            <a:endParaRPr sz="1100" dirty="0">
              <a:solidFill>
                <a:schemeClr val="bg1">
                  <a:lumMod val="65000"/>
                </a:schemeClr>
              </a:solidFill>
              <a:ea typeface="Poppins"/>
              <a:cs typeface="Poppins"/>
              <a:sym typeface="Poppins"/>
            </a:endParaRPr>
          </a:p>
        </p:txBody>
      </p:sp>
      <p:sp>
        <p:nvSpPr>
          <p:cNvPr id="40" name="Isosceles Triangle 39">
            <a:extLst>
              <a:ext uri="{FF2B5EF4-FFF2-40B4-BE49-F238E27FC236}">
                <a16:creationId xmlns:a16="http://schemas.microsoft.com/office/drawing/2014/main" id="{2F23584B-D75C-65D9-C324-2AE3226DD99D}"/>
              </a:ext>
            </a:extLst>
          </p:cNvPr>
          <p:cNvSpPr/>
          <p:nvPr/>
        </p:nvSpPr>
        <p:spPr>
          <a:xfrm rot="10800000">
            <a:off x="6704162" y="2482424"/>
            <a:ext cx="90037" cy="159898"/>
          </a:xfrm>
          <a:prstGeom prst="triangl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Google Shape;385;p64">
            <a:extLst>
              <a:ext uri="{FF2B5EF4-FFF2-40B4-BE49-F238E27FC236}">
                <a16:creationId xmlns:a16="http://schemas.microsoft.com/office/drawing/2014/main" id="{2F89AB83-6891-DB95-7891-E524460AB76E}"/>
              </a:ext>
            </a:extLst>
          </p:cNvPr>
          <p:cNvSpPr/>
          <p:nvPr/>
        </p:nvSpPr>
        <p:spPr>
          <a:xfrm>
            <a:off x="6870400" y="3879791"/>
            <a:ext cx="1020972" cy="1963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 dirty="0">
                <a:solidFill>
                  <a:schemeClr val="accent3"/>
                </a:solidFill>
                <a:ea typeface="Poppins"/>
                <a:cs typeface="Poppins"/>
                <a:sym typeface="Poppins"/>
              </a:rPr>
              <a:t>Reason 4</a:t>
            </a:r>
          </a:p>
        </p:txBody>
      </p:sp>
      <p:sp>
        <p:nvSpPr>
          <p:cNvPr id="42" name="Isosceles Triangle 41">
            <a:extLst>
              <a:ext uri="{FF2B5EF4-FFF2-40B4-BE49-F238E27FC236}">
                <a16:creationId xmlns:a16="http://schemas.microsoft.com/office/drawing/2014/main" id="{7BDDD8DA-06BC-9EA3-F389-79F111ED14CB}"/>
              </a:ext>
            </a:extLst>
          </p:cNvPr>
          <p:cNvSpPr/>
          <p:nvPr/>
        </p:nvSpPr>
        <p:spPr>
          <a:xfrm>
            <a:off x="6704161" y="2966617"/>
            <a:ext cx="90037" cy="159898"/>
          </a:xfrm>
          <a:prstGeom prst="triangl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Google Shape;385;p64">
            <a:extLst>
              <a:ext uri="{FF2B5EF4-FFF2-40B4-BE49-F238E27FC236}">
                <a16:creationId xmlns:a16="http://schemas.microsoft.com/office/drawing/2014/main" id="{2DF58A09-A04F-E0E5-DB00-45E6B2E4338D}"/>
              </a:ext>
            </a:extLst>
          </p:cNvPr>
          <p:cNvSpPr/>
          <p:nvPr/>
        </p:nvSpPr>
        <p:spPr>
          <a:xfrm>
            <a:off x="6870399" y="4337924"/>
            <a:ext cx="1020972" cy="1963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 dirty="0">
                <a:solidFill>
                  <a:schemeClr val="accent3"/>
                </a:solidFill>
                <a:ea typeface="Poppins"/>
                <a:cs typeface="Poppins"/>
                <a:sym typeface="Poppins"/>
              </a:rPr>
              <a:t>Reason 5</a:t>
            </a:r>
          </a:p>
        </p:txBody>
      </p:sp>
      <p:sp>
        <p:nvSpPr>
          <p:cNvPr id="44" name="Isosceles Triangle 43">
            <a:extLst>
              <a:ext uri="{FF2B5EF4-FFF2-40B4-BE49-F238E27FC236}">
                <a16:creationId xmlns:a16="http://schemas.microsoft.com/office/drawing/2014/main" id="{E09F169D-F32B-7ACC-844D-268AF76D788F}"/>
              </a:ext>
            </a:extLst>
          </p:cNvPr>
          <p:cNvSpPr/>
          <p:nvPr/>
        </p:nvSpPr>
        <p:spPr>
          <a:xfrm rot="10800000">
            <a:off x="6710271" y="3462840"/>
            <a:ext cx="90037" cy="159898"/>
          </a:xfrm>
          <a:prstGeom prst="triangl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Google Shape;385;p64">
            <a:extLst>
              <a:ext uri="{FF2B5EF4-FFF2-40B4-BE49-F238E27FC236}">
                <a16:creationId xmlns:a16="http://schemas.microsoft.com/office/drawing/2014/main" id="{F5394447-FD4D-05FE-8C19-21561F6288D1}"/>
              </a:ext>
            </a:extLst>
          </p:cNvPr>
          <p:cNvSpPr/>
          <p:nvPr/>
        </p:nvSpPr>
        <p:spPr>
          <a:xfrm>
            <a:off x="6876509" y="4767479"/>
            <a:ext cx="1020972" cy="1963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 dirty="0">
                <a:solidFill>
                  <a:schemeClr val="accent3"/>
                </a:solidFill>
                <a:ea typeface="Poppins"/>
                <a:cs typeface="Poppins"/>
                <a:sym typeface="Poppins"/>
              </a:rPr>
              <a:t>Reason 6</a:t>
            </a:r>
          </a:p>
        </p:txBody>
      </p:sp>
      <p:sp>
        <p:nvSpPr>
          <p:cNvPr id="46" name="Isosceles Triangle 45">
            <a:extLst>
              <a:ext uri="{FF2B5EF4-FFF2-40B4-BE49-F238E27FC236}">
                <a16:creationId xmlns:a16="http://schemas.microsoft.com/office/drawing/2014/main" id="{FD77E9D3-00A5-014F-AAE4-65584BA675E3}"/>
              </a:ext>
            </a:extLst>
          </p:cNvPr>
          <p:cNvSpPr/>
          <p:nvPr/>
        </p:nvSpPr>
        <p:spPr>
          <a:xfrm rot="10800000">
            <a:off x="6710270" y="3918458"/>
            <a:ext cx="90037" cy="159898"/>
          </a:xfrm>
          <a:prstGeom prst="triangl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Google Shape;385;p64">
            <a:extLst>
              <a:ext uri="{FF2B5EF4-FFF2-40B4-BE49-F238E27FC236}">
                <a16:creationId xmlns:a16="http://schemas.microsoft.com/office/drawing/2014/main" id="{81019ECD-944B-6846-B925-7C0F55386B8E}"/>
              </a:ext>
            </a:extLst>
          </p:cNvPr>
          <p:cNvSpPr/>
          <p:nvPr/>
        </p:nvSpPr>
        <p:spPr>
          <a:xfrm>
            <a:off x="6876508" y="3408202"/>
            <a:ext cx="1020972" cy="1963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 dirty="0">
                <a:solidFill>
                  <a:schemeClr val="accent3"/>
                </a:solidFill>
                <a:ea typeface="Poppins"/>
                <a:cs typeface="Poppins"/>
                <a:sym typeface="Poppins"/>
              </a:rPr>
              <a:t>Reason 3</a:t>
            </a:r>
          </a:p>
        </p:txBody>
      </p:sp>
      <p:sp>
        <p:nvSpPr>
          <p:cNvPr id="48" name="Isosceles Triangle 47">
            <a:extLst>
              <a:ext uri="{FF2B5EF4-FFF2-40B4-BE49-F238E27FC236}">
                <a16:creationId xmlns:a16="http://schemas.microsoft.com/office/drawing/2014/main" id="{0FBE5009-A782-AC34-F0EF-93C900BE778E}"/>
              </a:ext>
            </a:extLst>
          </p:cNvPr>
          <p:cNvSpPr/>
          <p:nvPr/>
        </p:nvSpPr>
        <p:spPr>
          <a:xfrm>
            <a:off x="6704162" y="4368611"/>
            <a:ext cx="90037" cy="159898"/>
          </a:xfrm>
          <a:prstGeom prst="triangl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Google Shape;385;p64">
            <a:extLst>
              <a:ext uri="{FF2B5EF4-FFF2-40B4-BE49-F238E27FC236}">
                <a16:creationId xmlns:a16="http://schemas.microsoft.com/office/drawing/2014/main" id="{E2172717-BF0D-300D-1273-AC07A9CF0D6A}"/>
              </a:ext>
            </a:extLst>
          </p:cNvPr>
          <p:cNvSpPr/>
          <p:nvPr/>
        </p:nvSpPr>
        <p:spPr>
          <a:xfrm>
            <a:off x="6870399" y="2426994"/>
            <a:ext cx="1020972" cy="1963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 dirty="0">
                <a:solidFill>
                  <a:schemeClr val="accent3"/>
                </a:solidFill>
                <a:ea typeface="Poppins"/>
                <a:cs typeface="Poppins"/>
                <a:sym typeface="Poppins"/>
              </a:rPr>
              <a:t>Reason 1</a:t>
            </a:r>
            <a:endParaRPr sz="1100" dirty="0">
              <a:solidFill>
                <a:schemeClr val="accent3"/>
              </a:solidFill>
              <a:ea typeface="Poppins"/>
              <a:cs typeface="Poppins"/>
              <a:sym typeface="Poppins"/>
            </a:endParaRPr>
          </a:p>
        </p:txBody>
      </p:sp>
      <p:sp>
        <p:nvSpPr>
          <p:cNvPr id="50" name="Isosceles Triangle 49">
            <a:extLst>
              <a:ext uri="{FF2B5EF4-FFF2-40B4-BE49-F238E27FC236}">
                <a16:creationId xmlns:a16="http://schemas.microsoft.com/office/drawing/2014/main" id="{932197A6-A7E6-849E-DE99-06B1649A37B2}"/>
              </a:ext>
            </a:extLst>
          </p:cNvPr>
          <p:cNvSpPr/>
          <p:nvPr/>
        </p:nvSpPr>
        <p:spPr>
          <a:xfrm rot="10800000">
            <a:off x="6704161" y="4852804"/>
            <a:ext cx="90037" cy="159898"/>
          </a:xfrm>
          <a:prstGeom prst="triangl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Google Shape;385;p64">
            <a:extLst>
              <a:ext uri="{FF2B5EF4-FFF2-40B4-BE49-F238E27FC236}">
                <a16:creationId xmlns:a16="http://schemas.microsoft.com/office/drawing/2014/main" id="{575D1731-864E-7613-E8B5-34184BA6A908}"/>
              </a:ext>
            </a:extLst>
          </p:cNvPr>
          <p:cNvSpPr/>
          <p:nvPr/>
        </p:nvSpPr>
        <p:spPr>
          <a:xfrm>
            <a:off x="6870399" y="2930200"/>
            <a:ext cx="1020972" cy="1963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 dirty="0">
                <a:solidFill>
                  <a:schemeClr val="accent3"/>
                </a:solidFill>
                <a:ea typeface="Poppins"/>
                <a:cs typeface="Poppins"/>
                <a:sym typeface="Poppins"/>
              </a:rPr>
              <a:t>Reason 2</a:t>
            </a:r>
          </a:p>
        </p:txBody>
      </p:sp>
      <p:sp>
        <p:nvSpPr>
          <p:cNvPr id="52" name="Isosceles Triangle 51">
            <a:extLst>
              <a:ext uri="{FF2B5EF4-FFF2-40B4-BE49-F238E27FC236}">
                <a16:creationId xmlns:a16="http://schemas.microsoft.com/office/drawing/2014/main" id="{C7FF7909-380B-69C0-07B3-4C0092AAE2B4}"/>
              </a:ext>
            </a:extLst>
          </p:cNvPr>
          <p:cNvSpPr/>
          <p:nvPr/>
        </p:nvSpPr>
        <p:spPr>
          <a:xfrm>
            <a:off x="8823384" y="2471758"/>
            <a:ext cx="90037" cy="159898"/>
          </a:xfrm>
          <a:prstGeom prst="triangl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Google Shape;385;p64">
            <a:extLst>
              <a:ext uri="{FF2B5EF4-FFF2-40B4-BE49-F238E27FC236}">
                <a16:creationId xmlns:a16="http://schemas.microsoft.com/office/drawing/2014/main" id="{01CB118D-9F3C-18E5-736E-A1767268A22B}"/>
              </a:ext>
            </a:extLst>
          </p:cNvPr>
          <p:cNvSpPr/>
          <p:nvPr/>
        </p:nvSpPr>
        <p:spPr>
          <a:xfrm>
            <a:off x="8989621" y="4830209"/>
            <a:ext cx="1020972" cy="1963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 dirty="0">
                <a:solidFill>
                  <a:schemeClr val="bg1">
                    <a:lumMod val="65000"/>
                  </a:schemeClr>
                </a:solidFill>
                <a:ea typeface="Poppins"/>
                <a:cs typeface="Poppins"/>
                <a:sym typeface="Poppins"/>
              </a:rPr>
              <a:t>23.027.038</a:t>
            </a:r>
            <a:endParaRPr sz="1100" dirty="0">
              <a:solidFill>
                <a:schemeClr val="bg1">
                  <a:lumMod val="65000"/>
                </a:schemeClr>
              </a:solidFill>
              <a:ea typeface="Poppins"/>
              <a:cs typeface="Poppins"/>
              <a:sym typeface="Poppins"/>
            </a:endParaRPr>
          </a:p>
        </p:txBody>
      </p:sp>
      <p:sp>
        <p:nvSpPr>
          <p:cNvPr id="54" name="Isosceles Triangle 53">
            <a:extLst>
              <a:ext uri="{FF2B5EF4-FFF2-40B4-BE49-F238E27FC236}">
                <a16:creationId xmlns:a16="http://schemas.microsoft.com/office/drawing/2014/main" id="{238BEB49-EFC3-FEA0-D8BB-BD09CF4522B5}"/>
              </a:ext>
            </a:extLst>
          </p:cNvPr>
          <p:cNvSpPr/>
          <p:nvPr/>
        </p:nvSpPr>
        <p:spPr>
          <a:xfrm>
            <a:off x="8823383" y="2955951"/>
            <a:ext cx="90037" cy="159898"/>
          </a:xfrm>
          <a:prstGeom prst="triangl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Google Shape;385;p64">
            <a:extLst>
              <a:ext uri="{FF2B5EF4-FFF2-40B4-BE49-F238E27FC236}">
                <a16:creationId xmlns:a16="http://schemas.microsoft.com/office/drawing/2014/main" id="{651171A0-DF1A-AD05-CAD6-3E6F98D88406}"/>
              </a:ext>
            </a:extLst>
          </p:cNvPr>
          <p:cNvSpPr/>
          <p:nvPr/>
        </p:nvSpPr>
        <p:spPr>
          <a:xfrm>
            <a:off x="9008458" y="2937961"/>
            <a:ext cx="1020972" cy="1963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 dirty="0">
                <a:solidFill>
                  <a:schemeClr val="bg1">
                    <a:lumMod val="65000"/>
                  </a:schemeClr>
                </a:solidFill>
                <a:ea typeface="Poppins"/>
                <a:cs typeface="Poppins"/>
                <a:sym typeface="Poppins"/>
              </a:rPr>
              <a:t>28.727.058</a:t>
            </a:r>
            <a:endParaRPr sz="1100" dirty="0">
              <a:solidFill>
                <a:schemeClr val="bg1">
                  <a:lumMod val="65000"/>
                </a:schemeClr>
              </a:solidFill>
              <a:ea typeface="Poppins"/>
              <a:cs typeface="Poppins"/>
              <a:sym typeface="Poppins"/>
            </a:endParaRPr>
          </a:p>
        </p:txBody>
      </p:sp>
      <p:sp>
        <p:nvSpPr>
          <p:cNvPr id="56" name="Isosceles Triangle 55">
            <a:extLst>
              <a:ext uri="{FF2B5EF4-FFF2-40B4-BE49-F238E27FC236}">
                <a16:creationId xmlns:a16="http://schemas.microsoft.com/office/drawing/2014/main" id="{F150CE0C-843D-6389-D7C8-8184B3A744FB}"/>
              </a:ext>
            </a:extLst>
          </p:cNvPr>
          <p:cNvSpPr/>
          <p:nvPr/>
        </p:nvSpPr>
        <p:spPr>
          <a:xfrm>
            <a:off x="8829493" y="3452174"/>
            <a:ext cx="90037" cy="159898"/>
          </a:xfrm>
          <a:prstGeom prst="triangl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Google Shape;385;p64">
            <a:extLst>
              <a:ext uri="{FF2B5EF4-FFF2-40B4-BE49-F238E27FC236}">
                <a16:creationId xmlns:a16="http://schemas.microsoft.com/office/drawing/2014/main" id="{01BD9C8F-3EE7-7418-DED2-320157F70358}"/>
              </a:ext>
            </a:extLst>
          </p:cNvPr>
          <p:cNvSpPr/>
          <p:nvPr/>
        </p:nvSpPr>
        <p:spPr>
          <a:xfrm>
            <a:off x="9008458" y="2434942"/>
            <a:ext cx="1020972" cy="1963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 dirty="0">
                <a:solidFill>
                  <a:schemeClr val="bg1">
                    <a:lumMod val="65000"/>
                  </a:schemeClr>
                </a:solidFill>
                <a:ea typeface="Poppins"/>
                <a:cs typeface="Poppins"/>
                <a:sym typeface="Poppins"/>
              </a:rPr>
              <a:t>63.757.019</a:t>
            </a:r>
            <a:endParaRPr sz="1100" dirty="0">
              <a:solidFill>
                <a:schemeClr val="bg1">
                  <a:lumMod val="65000"/>
                </a:schemeClr>
              </a:solidFill>
              <a:ea typeface="Poppins"/>
              <a:cs typeface="Poppins"/>
              <a:sym typeface="Poppins"/>
            </a:endParaRPr>
          </a:p>
        </p:txBody>
      </p:sp>
      <p:sp>
        <p:nvSpPr>
          <p:cNvPr id="58" name="Isosceles Triangle 57">
            <a:extLst>
              <a:ext uri="{FF2B5EF4-FFF2-40B4-BE49-F238E27FC236}">
                <a16:creationId xmlns:a16="http://schemas.microsoft.com/office/drawing/2014/main" id="{2934104F-9A5E-1CDE-F455-3C7C11862C4D}"/>
              </a:ext>
            </a:extLst>
          </p:cNvPr>
          <p:cNvSpPr/>
          <p:nvPr/>
        </p:nvSpPr>
        <p:spPr>
          <a:xfrm>
            <a:off x="8829492" y="3907792"/>
            <a:ext cx="90037" cy="159898"/>
          </a:xfrm>
          <a:prstGeom prst="triangl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Google Shape;385;p64">
            <a:extLst>
              <a:ext uri="{FF2B5EF4-FFF2-40B4-BE49-F238E27FC236}">
                <a16:creationId xmlns:a16="http://schemas.microsoft.com/office/drawing/2014/main" id="{0022443D-2AF7-198C-9B46-D0AA371373F1}"/>
              </a:ext>
            </a:extLst>
          </p:cNvPr>
          <p:cNvSpPr/>
          <p:nvPr/>
        </p:nvSpPr>
        <p:spPr>
          <a:xfrm>
            <a:off x="9011150" y="4337924"/>
            <a:ext cx="1020972" cy="1963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 dirty="0">
                <a:solidFill>
                  <a:schemeClr val="bg1">
                    <a:lumMod val="65000"/>
                  </a:schemeClr>
                </a:solidFill>
                <a:ea typeface="Poppins"/>
                <a:cs typeface="Poppins"/>
                <a:sym typeface="Poppins"/>
              </a:rPr>
              <a:t>83.467.060</a:t>
            </a:r>
            <a:endParaRPr sz="1100" dirty="0">
              <a:solidFill>
                <a:schemeClr val="bg1">
                  <a:lumMod val="65000"/>
                </a:schemeClr>
              </a:solidFill>
              <a:ea typeface="Poppins"/>
              <a:cs typeface="Poppins"/>
              <a:sym typeface="Poppins"/>
            </a:endParaRPr>
          </a:p>
        </p:txBody>
      </p:sp>
      <p:sp>
        <p:nvSpPr>
          <p:cNvPr id="60" name="Isosceles Triangle 59">
            <a:extLst>
              <a:ext uri="{FF2B5EF4-FFF2-40B4-BE49-F238E27FC236}">
                <a16:creationId xmlns:a16="http://schemas.microsoft.com/office/drawing/2014/main" id="{E950EAFE-2A09-0F90-CD1A-3C1289C5D991}"/>
              </a:ext>
            </a:extLst>
          </p:cNvPr>
          <p:cNvSpPr/>
          <p:nvPr/>
        </p:nvSpPr>
        <p:spPr>
          <a:xfrm>
            <a:off x="8823384" y="4357945"/>
            <a:ext cx="90037" cy="159898"/>
          </a:xfrm>
          <a:prstGeom prst="triangl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Google Shape;385;p64">
            <a:extLst>
              <a:ext uri="{FF2B5EF4-FFF2-40B4-BE49-F238E27FC236}">
                <a16:creationId xmlns:a16="http://schemas.microsoft.com/office/drawing/2014/main" id="{94A68B90-3CEC-3680-6293-CAE6A47944F1}"/>
              </a:ext>
            </a:extLst>
          </p:cNvPr>
          <p:cNvSpPr/>
          <p:nvPr/>
        </p:nvSpPr>
        <p:spPr>
          <a:xfrm>
            <a:off x="8989621" y="3415757"/>
            <a:ext cx="1020972" cy="1963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 dirty="0">
                <a:solidFill>
                  <a:schemeClr val="bg1">
                    <a:lumMod val="65000"/>
                  </a:schemeClr>
                </a:solidFill>
                <a:ea typeface="Poppins"/>
                <a:cs typeface="Poppins"/>
                <a:sym typeface="Poppins"/>
              </a:rPr>
              <a:t>33.337.072</a:t>
            </a:r>
            <a:endParaRPr sz="1100" dirty="0">
              <a:solidFill>
                <a:schemeClr val="bg1">
                  <a:lumMod val="65000"/>
                </a:schemeClr>
              </a:solidFill>
              <a:ea typeface="Poppins"/>
              <a:cs typeface="Poppins"/>
              <a:sym typeface="Poppins"/>
            </a:endParaRPr>
          </a:p>
        </p:txBody>
      </p:sp>
      <p:sp>
        <p:nvSpPr>
          <p:cNvPr id="62" name="Isosceles Triangle 61">
            <a:extLst>
              <a:ext uri="{FF2B5EF4-FFF2-40B4-BE49-F238E27FC236}">
                <a16:creationId xmlns:a16="http://schemas.microsoft.com/office/drawing/2014/main" id="{E689080E-230F-BC00-732B-604938A50017}"/>
              </a:ext>
            </a:extLst>
          </p:cNvPr>
          <p:cNvSpPr/>
          <p:nvPr/>
        </p:nvSpPr>
        <p:spPr>
          <a:xfrm>
            <a:off x="8823383" y="4842138"/>
            <a:ext cx="90037" cy="159898"/>
          </a:xfrm>
          <a:prstGeom prst="triangl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Google Shape;385;p64">
            <a:extLst>
              <a:ext uri="{FF2B5EF4-FFF2-40B4-BE49-F238E27FC236}">
                <a16:creationId xmlns:a16="http://schemas.microsoft.com/office/drawing/2014/main" id="{9932FAFA-5C98-0B0A-40E4-C61EB1A88112}"/>
              </a:ext>
            </a:extLst>
          </p:cNvPr>
          <p:cNvSpPr/>
          <p:nvPr/>
        </p:nvSpPr>
        <p:spPr>
          <a:xfrm>
            <a:off x="8989621" y="3874175"/>
            <a:ext cx="1020972" cy="1963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 dirty="0">
                <a:solidFill>
                  <a:schemeClr val="bg1">
                    <a:lumMod val="65000"/>
                  </a:schemeClr>
                </a:solidFill>
                <a:ea typeface="Poppins"/>
                <a:cs typeface="Poppins"/>
                <a:sym typeface="Poppins"/>
              </a:rPr>
              <a:t>53.597.087</a:t>
            </a:r>
            <a:endParaRPr sz="1100" dirty="0">
              <a:solidFill>
                <a:schemeClr val="bg1">
                  <a:lumMod val="65000"/>
                </a:schemeClr>
              </a:solidFill>
              <a:ea typeface="Poppins"/>
              <a:cs typeface="Poppins"/>
              <a:sym typeface="Poppins"/>
            </a:endParaRPr>
          </a:p>
        </p:txBody>
      </p:sp>
    </p:spTree>
    <p:extLst>
      <p:ext uri="{BB962C8B-B14F-4D97-AF65-F5344CB8AC3E}">
        <p14:creationId xmlns:p14="http://schemas.microsoft.com/office/powerpoint/2010/main" val="15781148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>
            <a:extLst>
              <a:ext uri="{FF2B5EF4-FFF2-40B4-BE49-F238E27FC236}">
                <a16:creationId xmlns:a16="http://schemas.microsoft.com/office/drawing/2014/main" id="{7B01A0A4-94EF-F0A5-53F0-BA330B058A7C}"/>
              </a:ext>
            </a:extLst>
          </p:cNvPr>
          <p:cNvCxnSpPr>
            <a:cxnSpLocks/>
          </p:cNvCxnSpPr>
          <p:nvPr/>
        </p:nvCxnSpPr>
        <p:spPr>
          <a:xfrm>
            <a:off x="1535502" y="2708694"/>
            <a:ext cx="9144000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6037A324-AC43-5DE6-3ACF-60A49FD620F2}"/>
              </a:ext>
            </a:extLst>
          </p:cNvPr>
          <p:cNvCxnSpPr>
            <a:cxnSpLocks/>
          </p:cNvCxnSpPr>
          <p:nvPr/>
        </p:nvCxnSpPr>
        <p:spPr>
          <a:xfrm>
            <a:off x="1535500" y="3200400"/>
            <a:ext cx="9144002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3C089628-A41E-C279-7370-EBFB0817F1EF}"/>
              </a:ext>
            </a:extLst>
          </p:cNvPr>
          <p:cNvCxnSpPr>
            <a:cxnSpLocks/>
          </p:cNvCxnSpPr>
          <p:nvPr/>
        </p:nvCxnSpPr>
        <p:spPr>
          <a:xfrm>
            <a:off x="1535499" y="3692106"/>
            <a:ext cx="9144003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8BBC94FC-EDC9-5235-EFA7-BFF5DA9AECF8}"/>
              </a:ext>
            </a:extLst>
          </p:cNvPr>
          <p:cNvCxnSpPr>
            <a:cxnSpLocks/>
          </p:cNvCxnSpPr>
          <p:nvPr/>
        </p:nvCxnSpPr>
        <p:spPr>
          <a:xfrm>
            <a:off x="1535499" y="4183811"/>
            <a:ext cx="9144003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64E85691-BE41-A463-FB9C-BB030E41E898}"/>
              </a:ext>
            </a:extLst>
          </p:cNvPr>
          <p:cNvCxnSpPr>
            <a:cxnSpLocks/>
          </p:cNvCxnSpPr>
          <p:nvPr/>
        </p:nvCxnSpPr>
        <p:spPr>
          <a:xfrm>
            <a:off x="1535498" y="4675516"/>
            <a:ext cx="9144004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563D6C1E-5029-C6EB-16DF-EAC143F71C44}"/>
              </a:ext>
            </a:extLst>
          </p:cNvPr>
          <p:cNvCxnSpPr>
            <a:cxnSpLocks/>
          </p:cNvCxnSpPr>
          <p:nvPr/>
        </p:nvCxnSpPr>
        <p:spPr>
          <a:xfrm>
            <a:off x="1535497" y="5167221"/>
            <a:ext cx="9144005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C30EC058-B6BF-4594-E946-FE4AC360286C}"/>
              </a:ext>
            </a:extLst>
          </p:cNvPr>
          <p:cNvCxnSpPr>
            <a:cxnSpLocks/>
          </p:cNvCxnSpPr>
          <p:nvPr/>
        </p:nvCxnSpPr>
        <p:spPr>
          <a:xfrm>
            <a:off x="1524000" y="2205488"/>
            <a:ext cx="9144000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EAA4963D-9A73-2A5B-18F7-F66643E5F5AC}"/>
              </a:ext>
            </a:extLst>
          </p:cNvPr>
          <p:cNvSpPr/>
          <p:nvPr/>
        </p:nvSpPr>
        <p:spPr>
          <a:xfrm>
            <a:off x="2175294" y="2163794"/>
            <a:ext cx="1483743" cy="77638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A643602C-3786-384C-F3A7-7B96CB29E14C}"/>
              </a:ext>
            </a:extLst>
          </p:cNvPr>
          <p:cNvSpPr/>
          <p:nvPr/>
        </p:nvSpPr>
        <p:spPr>
          <a:xfrm>
            <a:off x="4294517" y="2169544"/>
            <a:ext cx="1483743" cy="77638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3E556BFC-5327-FECE-95B6-CDEDA7C354D6}"/>
              </a:ext>
            </a:extLst>
          </p:cNvPr>
          <p:cNvSpPr/>
          <p:nvPr/>
        </p:nvSpPr>
        <p:spPr>
          <a:xfrm>
            <a:off x="6413740" y="2163794"/>
            <a:ext cx="1483743" cy="77638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3A3B6498-9BCB-BEA7-52D8-D2BEEF404276}"/>
              </a:ext>
            </a:extLst>
          </p:cNvPr>
          <p:cNvSpPr/>
          <p:nvPr/>
        </p:nvSpPr>
        <p:spPr>
          <a:xfrm>
            <a:off x="8532963" y="2163794"/>
            <a:ext cx="1483743" cy="77638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2F93FAA-DEA0-768D-383B-606A92F78828}"/>
              </a:ext>
            </a:extLst>
          </p:cNvPr>
          <p:cNvSpPr txBox="1"/>
          <p:nvPr/>
        </p:nvSpPr>
        <p:spPr>
          <a:xfrm>
            <a:off x="3033262" y="569522"/>
            <a:ext cx="6141379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3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Table Infographic</a:t>
            </a:r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3AC24E9B-3AA9-DF97-1FC8-C01F73C22EC3}"/>
              </a:ext>
            </a:extLst>
          </p:cNvPr>
          <p:cNvSpPr/>
          <p:nvPr/>
        </p:nvSpPr>
        <p:spPr>
          <a:xfrm>
            <a:off x="8532963" y="2163794"/>
            <a:ext cx="1483743" cy="77638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28DB8BC6-BCD1-E240-5A22-F5A93169963A}"/>
              </a:ext>
            </a:extLst>
          </p:cNvPr>
          <p:cNvSpPr txBox="1"/>
          <p:nvPr/>
        </p:nvSpPr>
        <p:spPr>
          <a:xfrm>
            <a:off x="2175294" y="1713783"/>
            <a:ext cx="1483743" cy="32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Sales Item</a:t>
            </a:r>
          </a:p>
        </p:txBody>
      </p:sp>
      <p:sp>
        <p:nvSpPr>
          <p:cNvPr id="19" name="Google Shape;1087;p79">
            <a:extLst>
              <a:ext uri="{FF2B5EF4-FFF2-40B4-BE49-F238E27FC236}">
                <a16:creationId xmlns:a16="http://schemas.microsoft.com/office/drawing/2014/main" id="{2FD0A6DA-ABB6-C516-28F0-3C123B6FD0F1}"/>
              </a:ext>
            </a:extLst>
          </p:cNvPr>
          <p:cNvSpPr/>
          <p:nvPr/>
        </p:nvSpPr>
        <p:spPr>
          <a:xfrm>
            <a:off x="2162570" y="2406414"/>
            <a:ext cx="1496467" cy="2066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 b="1" dirty="0">
                <a:solidFill>
                  <a:schemeClr val="bg1">
                    <a:lumMod val="65000"/>
                  </a:schemeClr>
                </a:solidFill>
                <a:latin typeface="+mj-lt"/>
                <a:ea typeface="Lato"/>
                <a:cs typeface="Lato"/>
                <a:sym typeface="Lato"/>
              </a:rPr>
              <a:t>Description Text</a:t>
            </a:r>
            <a:endParaRPr sz="1400" b="1" dirty="0">
              <a:solidFill>
                <a:schemeClr val="bg1">
                  <a:lumMod val="65000"/>
                </a:schemeClr>
              </a:solidFill>
              <a:latin typeface="+mj-lt"/>
              <a:ea typeface="Lato"/>
              <a:cs typeface="Lato"/>
              <a:sym typeface="Lato"/>
            </a:endParaRPr>
          </a:p>
        </p:txBody>
      </p:sp>
      <p:sp>
        <p:nvSpPr>
          <p:cNvPr id="20" name="Google Shape;1087;p79">
            <a:extLst>
              <a:ext uri="{FF2B5EF4-FFF2-40B4-BE49-F238E27FC236}">
                <a16:creationId xmlns:a16="http://schemas.microsoft.com/office/drawing/2014/main" id="{74F65877-9FAF-4461-D15B-54EF8927173A}"/>
              </a:ext>
            </a:extLst>
          </p:cNvPr>
          <p:cNvSpPr/>
          <p:nvPr/>
        </p:nvSpPr>
        <p:spPr>
          <a:xfrm>
            <a:off x="2162570" y="2876144"/>
            <a:ext cx="1496467" cy="2066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 b="1" dirty="0">
                <a:solidFill>
                  <a:schemeClr val="bg1">
                    <a:lumMod val="65000"/>
                  </a:schemeClr>
                </a:solidFill>
                <a:latin typeface="+mj-lt"/>
                <a:ea typeface="Lato"/>
                <a:cs typeface="Lato"/>
                <a:sym typeface="Lato"/>
              </a:rPr>
              <a:t>Description Text</a:t>
            </a:r>
            <a:endParaRPr sz="1400" b="1" dirty="0">
              <a:solidFill>
                <a:schemeClr val="bg1">
                  <a:lumMod val="65000"/>
                </a:schemeClr>
              </a:solidFill>
              <a:latin typeface="+mj-lt"/>
              <a:ea typeface="Lato"/>
              <a:cs typeface="Lato"/>
              <a:sym typeface="Lato"/>
            </a:endParaRPr>
          </a:p>
        </p:txBody>
      </p:sp>
      <p:sp>
        <p:nvSpPr>
          <p:cNvPr id="21" name="Google Shape;1087;p79">
            <a:extLst>
              <a:ext uri="{FF2B5EF4-FFF2-40B4-BE49-F238E27FC236}">
                <a16:creationId xmlns:a16="http://schemas.microsoft.com/office/drawing/2014/main" id="{BE0D1579-B5CC-9970-E5A2-9CA00FA71BCE}"/>
              </a:ext>
            </a:extLst>
          </p:cNvPr>
          <p:cNvSpPr/>
          <p:nvPr/>
        </p:nvSpPr>
        <p:spPr>
          <a:xfrm>
            <a:off x="2162570" y="3383830"/>
            <a:ext cx="1496467" cy="2066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 b="1" dirty="0">
                <a:solidFill>
                  <a:schemeClr val="bg1">
                    <a:lumMod val="65000"/>
                  </a:schemeClr>
                </a:solidFill>
                <a:latin typeface="+mj-lt"/>
                <a:ea typeface="Lato"/>
                <a:cs typeface="Lato"/>
                <a:sym typeface="Lato"/>
              </a:rPr>
              <a:t>Description Text</a:t>
            </a:r>
            <a:endParaRPr sz="1400" b="1" dirty="0">
              <a:solidFill>
                <a:schemeClr val="bg1">
                  <a:lumMod val="65000"/>
                </a:schemeClr>
              </a:solidFill>
              <a:latin typeface="+mj-lt"/>
              <a:ea typeface="Lato"/>
              <a:cs typeface="Lato"/>
              <a:sym typeface="Lato"/>
            </a:endParaRPr>
          </a:p>
        </p:txBody>
      </p:sp>
      <p:sp>
        <p:nvSpPr>
          <p:cNvPr id="22" name="Google Shape;1087;p79">
            <a:extLst>
              <a:ext uri="{FF2B5EF4-FFF2-40B4-BE49-F238E27FC236}">
                <a16:creationId xmlns:a16="http://schemas.microsoft.com/office/drawing/2014/main" id="{B712815E-4375-012E-28F3-D109E38C6059}"/>
              </a:ext>
            </a:extLst>
          </p:cNvPr>
          <p:cNvSpPr/>
          <p:nvPr/>
        </p:nvSpPr>
        <p:spPr>
          <a:xfrm>
            <a:off x="2162570" y="3853560"/>
            <a:ext cx="1496467" cy="2066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 b="1" dirty="0">
                <a:solidFill>
                  <a:schemeClr val="bg1">
                    <a:lumMod val="65000"/>
                  </a:schemeClr>
                </a:solidFill>
                <a:latin typeface="+mj-lt"/>
                <a:ea typeface="Lato"/>
                <a:cs typeface="Lato"/>
                <a:sym typeface="Lato"/>
              </a:rPr>
              <a:t>Description Text</a:t>
            </a:r>
            <a:endParaRPr sz="1400" b="1" dirty="0">
              <a:solidFill>
                <a:schemeClr val="bg1">
                  <a:lumMod val="65000"/>
                </a:schemeClr>
              </a:solidFill>
              <a:latin typeface="+mj-lt"/>
              <a:ea typeface="Lato"/>
              <a:cs typeface="Lato"/>
              <a:sym typeface="Lato"/>
            </a:endParaRPr>
          </a:p>
        </p:txBody>
      </p:sp>
      <p:sp>
        <p:nvSpPr>
          <p:cNvPr id="23" name="Google Shape;1087;p79">
            <a:extLst>
              <a:ext uri="{FF2B5EF4-FFF2-40B4-BE49-F238E27FC236}">
                <a16:creationId xmlns:a16="http://schemas.microsoft.com/office/drawing/2014/main" id="{7BE0BAED-A917-67B5-4C86-39CABE7A71CB}"/>
              </a:ext>
            </a:extLst>
          </p:cNvPr>
          <p:cNvSpPr/>
          <p:nvPr/>
        </p:nvSpPr>
        <p:spPr>
          <a:xfrm>
            <a:off x="2162570" y="4335976"/>
            <a:ext cx="1496467" cy="2066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 b="1" dirty="0">
                <a:solidFill>
                  <a:schemeClr val="bg1">
                    <a:lumMod val="65000"/>
                  </a:schemeClr>
                </a:solidFill>
                <a:latin typeface="+mj-lt"/>
                <a:ea typeface="Lato"/>
                <a:cs typeface="Lato"/>
                <a:sym typeface="Lato"/>
              </a:rPr>
              <a:t>Description Text</a:t>
            </a:r>
            <a:endParaRPr sz="1400" b="1" dirty="0">
              <a:solidFill>
                <a:schemeClr val="bg1">
                  <a:lumMod val="65000"/>
                </a:schemeClr>
              </a:solidFill>
              <a:latin typeface="+mj-lt"/>
              <a:ea typeface="Lato"/>
              <a:cs typeface="Lato"/>
              <a:sym typeface="Lato"/>
            </a:endParaRPr>
          </a:p>
        </p:txBody>
      </p:sp>
      <p:sp>
        <p:nvSpPr>
          <p:cNvPr id="24" name="Google Shape;1087;p79">
            <a:extLst>
              <a:ext uri="{FF2B5EF4-FFF2-40B4-BE49-F238E27FC236}">
                <a16:creationId xmlns:a16="http://schemas.microsoft.com/office/drawing/2014/main" id="{EBC60785-9B78-A7FF-8A67-C6A0552B87F7}"/>
              </a:ext>
            </a:extLst>
          </p:cNvPr>
          <p:cNvSpPr/>
          <p:nvPr/>
        </p:nvSpPr>
        <p:spPr>
          <a:xfrm>
            <a:off x="2162570" y="4805706"/>
            <a:ext cx="1496467" cy="2066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 b="1" dirty="0">
                <a:solidFill>
                  <a:schemeClr val="bg1">
                    <a:lumMod val="65000"/>
                  </a:schemeClr>
                </a:solidFill>
                <a:latin typeface="+mj-lt"/>
                <a:ea typeface="Lato"/>
                <a:cs typeface="Lato"/>
                <a:sym typeface="Lato"/>
              </a:rPr>
              <a:t>Description Text</a:t>
            </a:r>
            <a:endParaRPr sz="1400" b="1" dirty="0">
              <a:solidFill>
                <a:schemeClr val="bg1">
                  <a:lumMod val="65000"/>
                </a:schemeClr>
              </a:solidFill>
              <a:latin typeface="+mj-lt"/>
              <a:ea typeface="Lato"/>
              <a:cs typeface="Lato"/>
              <a:sym typeface="Lato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B9698AA2-8F8E-C5B1-FABF-4039493FF842}"/>
              </a:ext>
            </a:extLst>
          </p:cNvPr>
          <p:cNvSpPr txBox="1"/>
          <p:nvPr/>
        </p:nvSpPr>
        <p:spPr>
          <a:xfrm>
            <a:off x="4294516" y="1713783"/>
            <a:ext cx="1483743" cy="32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2020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016E4221-7C32-AB75-BBA7-F20C752038F0}"/>
              </a:ext>
            </a:extLst>
          </p:cNvPr>
          <p:cNvSpPr txBox="1"/>
          <p:nvPr/>
        </p:nvSpPr>
        <p:spPr>
          <a:xfrm>
            <a:off x="6413738" y="1713783"/>
            <a:ext cx="1483743" cy="32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2021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9F031531-9FF9-CE71-0AED-56130110191D}"/>
              </a:ext>
            </a:extLst>
          </p:cNvPr>
          <p:cNvSpPr txBox="1"/>
          <p:nvPr/>
        </p:nvSpPr>
        <p:spPr>
          <a:xfrm>
            <a:off x="8532960" y="1713783"/>
            <a:ext cx="1483743" cy="32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2022</a:t>
            </a:r>
          </a:p>
        </p:txBody>
      </p:sp>
      <p:sp>
        <p:nvSpPr>
          <p:cNvPr id="28" name="Isosceles Triangle 27">
            <a:extLst>
              <a:ext uri="{FF2B5EF4-FFF2-40B4-BE49-F238E27FC236}">
                <a16:creationId xmlns:a16="http://schemas.microsoft.com/office/drawing/2014/main" id="{90F6BB20-CD55-2105-7842-CFBFE325553C}"/>
              </a:ext>
            </a:extLst>
          </p:cNvPr>
          <p:cNvSpPr/>
          <p:nvPr/>
        </p:nvSpPr>
        <p:spPr>
          <a:xfrm rot="10800000">
            <a:off x="4591050" y="2445995"/>
            <a:ext cx="90037" cy="159898"/>
          </a:xfrm>
          <a:prstGeom prst="triangl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Google Shape;385;p64">
            <a:extLst>
              <a:ext uri="{FF2B5EF4-FFF2-40B4-BE49-F238E27FC236}">
                <a16:creationId xmlns:a16="http://schemas.microsoft.com/office/drawing/2014/main" id="{99C3B99B-7EDA-4BCD-F4A6-B17EB5DA4C8E}"/>
              </a:ext>
            </a:extLst>
          </p:cNvPr>
          <p:cNvSpPr/>
          <p:nvPr/>
        </p:nvSpPr>
        <p:spPr>
          <a:xfrm>
            <a:off x="4757288" y="2409566"/>
            <a:ext cx="1020972" cy="1963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 dirty="0">
                <a:solidFill>
                  <a:schemeClr val="bg1">
                    <a:lumMod val="65000"/>
                  </a:schemeClr>
                </a:solidFill>
                <a:ea typeface="Poppins"/>
                <a:cs typeface="Poppins"/>
                <a:sym typeface="Poppins"/>
              </a:rPr>
              <a:t>23.027.038</a:t>
            </a:r>
            <a:endParaRPr sz="1100" dirty="0">
              <a:solidFill>
                <a:schemeClr val="bg1">
                  <a:lumMod val="65000"/>
                </a:schemeClr>
              </a:solidFill>
              <a:ea typeface="Poppins"/>
              <a:cs typeface="Poppins"/>
              <a:sym typeface="Poppins"/>
            </a:endParaRPr>
          </a:p>
        </p:txBody>
      </p:sp>
      <p:sp>
        <p:nvSpPr>
          <p:cNvPr id="30" name="Isosceles Triangle 29">
            <a:extLst>
              <a:ext uri="{FF2B5EF4-FFF2-40B4-BE49-F238E27FC236}">
                <a16:creationId xmlns:a16="http://schemas.microsoft.com/office/drawing/2014/main" id="{555702E0-C50D-2796-C35F-8E8BEBF77B31}"/>
              </a:ext>
            </a:extLst>
          </p:cNvPr>
          <p:cNvSpPr/>
          <p:nvPr/>
        </p:nvSpPr>
        <p:spPr>
          <a:xfrm rot="10800000">
            <a:off x="4591049" y="2930188"/>
            <a:ext cx="90037" cy="159898"/>
          </a:xfrm>
          <a:prstGeom prst="triangl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Google Shape;385;p64">
            <a:extLst>
              <a:ext uri="{FF2B5EF4-FFF2-40B4-BE49-F238E27FC236}">
                <a16:creationId xmlns:a16="http://schemas.microsoft.com/office/drawing/2014/main" id="{3F74070C-5494-0213-E46A-2421F02461BD}"/>
              </a:ext>
            </a:extLst>
          </p:cNvPr>
          <p:cNvSpPr/>
          <p:nvPr/>
        </p:nvSpPr>
        <p:spPr>
          <a:xfrm>
            <a:off x="4757287" y="2893759"/>
            <a:ext cx="1020972" cy="1963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 dirty="0">
                <a:solidFill>
                  <a:schemeClr val="bg1">
                    <a:lumMod val="65000"/>
                  </a:schemeClr>
                </a:solidFill>
                <a:ea typeface="Poppins"/>
                <a:cs typeface="Poppins"/>
                <a:sym typeface="Poppins"/>
              </a:rPr>
              <a:t>28.727.058</a:t>
            </a:r>
            <a:endParaRPr sz="1100" dirty="0">
              <a:solidFill>
                <a:schemeClr val="bg1">
                  <a:lumMod val="65000"/>
                </a:schemeClr>
              </a:solidFill>
              <a:ea typeface="Poppins"/>
              <a:cs typeface="Poppins"/>
              <a:sym typeface="Poppins"/>
            </a:endParaRPr>
          </a:p>
        </p:txBody>
      </p:sp>
      <p:sp>
        <p:nvSpPr>
          <p:cNvPr id="32" name="Isosceles Triangle 31">
            <a:extLst>
              <a:ext uri="{FF2B5EF4-FFF2-40B4-BE49-F238E27FC236}">
                <a16:creationId xmlns:a16="http://schemas.microsoft.com/office/drawing/2014/main" id="{985FE5F2-287C-F710-953C-DECCD081D3E4}"/>
              </a:ext>
            </a:extLst>
          </p:cNvPr>
          <p:cNvSpPr/>
          <p:nvPr/>
        </p:nvSpPr>
        <p:spPr>
          <a:xfrm rot="10800000">
            <a:off x="4597159" y="3426411"/>
            <a:ext cx="90037" cy="159898"/>
          </a:xfrm>
          <a:prstGeom prst="triangl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Google Shape;385;p64">
            <a:extLst>
              <a:ext uri="{FF2B5EF4-FFF2-40B4-BE49-F238E27FC236}">
                <a16:creationId xmlns:a16="http://schemas.microsoft.com/office/drawing/2014/main" id="{013DEC57-C690-D6B4-9DDB-3109C92B45AE}"/>
              </a:ext>
            </a:extLst>
          </p:cNvPr>
          <p:cNvSpPr/>
          <p:nvPr/>
        </p:nvSpPr>
        <p:spPr>
          <a:xfrm>
            <a:off x="4763397" y="3389982"/>
            <a:ext cx="1020972" cy="1963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 dirty="0">
                <a:solidFill>
                  <a:schemeClr val="bg1">
                    <a:lumMod val="65000"/>
                  </a:schemeClr>
                </a:solidFill>
                <a:ea typeface="Poppins"/>
                <a:cs typeface="Poppins"/>
                <a:sym typeface="Poppins"/>
              </a:rPr>
              <a:t>63.757.019</a:t>
            </a:r>
            <a:endParaRPr sz="1100" dirty="0">
              <a:solidFill>
                <a:schemeClr val="bg1">
                  <a:lumMod val="65000"/>
                </a:schemeClr>
              </a:solidFill>
              <a:ea typeface="Poppins"/>
              <a:cs typeface="Poppins"/>
              <a:sym typeface="Poppins"/>
            </a:endParaRPr>
          </a:p>
        </p:txBody>
      </p:sp>
      <p:sp>
        <p:nvSpPr>
          <p:cNvPr id="34" name="Isosceles Triangle 33">
            <a:extLst>
              <a:ext uri="{FF2B5EF4-FFF2-40B4-BE49-F238E27FC236}">
                <a16:creationId xmlns:a16="http://schemas.microsoft.com/office/drawing/2014/main" id="{D1822DFC-8D4E-9055-C80B-334A855D635F}"/>
              </a:ext>
            </a:extLst>
          </p:cNvPr>
          <p:cNvSpPr/>
          <p:nvPr/>
        </p:nvSpPr>
        <p:spPr>
          <a:xfrm rot="10800000">
            <a:off x="4597158" y="3910604"/>
            <a:ext cx="90037" cy="159898"/>
          </a:xfrm>
          <a:prstGeom prst="triangl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Google Shape;385;p64">
            <a:extLst>
              <a:ext uri="{FF2B5EF4-FFF2-40B4-BE49-F238E27FC236}">
                <a16:creationId xmlns:a16="http://schemas.microsoft.com/office/drawing/2014/main" id="{0F38764B-B29D-0943-753A-872FC77653B0}"/>
              </a:ext>
            </a:extLst>
          </p:cNvPr>
          <p:cNvSpPr/>
          <p:nvPr/>
        </p:nvSpPr>
        <p:spPr>
          <a:xfrm>
            <a:off x="4763396" y="3874175"/>
            <a:ext cx="1020972" cy="1963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 dirty="0">
                <a:solidFill>
                  <a:schemeClr val="bg1">
                    <a:lumMod val="65000"/>
                  </a:schemeClr>
                </a:solidFill>
                <a:ea typeface="Poppins"/>
                <a:cs typeface="Poppins"/>
                <a:sym typeface="Poppins"/>
              </a:rPr>
              <a:t>83.467.060</a:t>
            </a:r>
            <a:endParaRPr sz="1100" dirty="0">
              <a:solidFill>
                <a:schemeClr val="bg1">
                  <a:lumMod val="65000"/>
                </a:schemeClr>
              </a:solidFill>
              <a:ea typeface="Poppins"/>
              <a:cs typeface="Poppins"/>
              <a:sym typeface="Poppins"/>
            </a:endParaRPr>
          </a:p>
        </p:txBody>
      </p:sp>
      <p:sp>
        <p:nvSpPr>
          <p:cNvPr id="36" name="Isosceles Triangle 35">
            <a:extLst>
              <a:ext uri="{FF2B5EF4-FFF2-40B4-BE49-F238E27FC236}">
                <a16:creationId xmlns:a16="http://schemas.microsoft.com/office/drawing/2014/main" id="{19A21E88-2670-EB11-5B97-D92060FD5F20}"/>
              </a:ext>
            </a:extLst>
          </p:cNvPr>
          <p:cNvSpPr/>
          <p:nvPr/>
        </p:nvSpPr>
        <p:spPr>
          <a:xfrm rot="10800000">
            <a:off x="4591050" y="4360757"/>
            <a:ext cx="90037" cy="159898"/>
          </a:xfrm>
          <a:prstGeom prst="triangl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Google Shape;385;p64">
            <a:extLst>
              <a:ext uri="{FF2B5EF4-FFF2-40B4-BE49-F238E27FC236}">
                <a16:creationId xmlns:a16="http://schemas.microsoft.com/office/drawing/2014/main" id="{1A4645A1-92BE-83B6-2412-B062DBD135A8}"/>
              </a:ext>
            </a:extLst>
          </p:cNvPr>
          <p:cNvSpPr/>
          <p:nvPr/>
        </p:nvSpPr>
        <p:spPr>
          <a:xfrm>
            <a:off x="4757288" y="4324328"/>
            <a:ext cx="1020972" cy="1963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 dirty="0">
                <a:solidFill>
                  <a:schemeClr val="bg1">
                    <a:lumMod val="65000"/>
                  </a:schemeClr>
                </a:solidFill>
                <a:ea typeface="Poppins"/>
                <a:cs typeface="Poppins"/>
                <a:sym typeface="Poppins"/>
              </a:rPr>
              <a:t>33.337.072</a:t>
            </a:r>
            <a:endParaRPr sz="1100" dirty="0">
              <a:solidFill>
                <a:schemeClr val="bg1">
                  <a:lumMod val="65000"/>
                </a:schemeClr>
              </a:solidFill>
              <a:ea typeface="Poppins"/>
              <a:cs typeface="Poppins"/>
              <a:sym typeface="Poppins"/>
            </a:endParaRPr>
          </a:p>
        </p:txBody>
      </p:sp>
      <p:sp>
        <p:nvSpPr>
          <p:cNvPr id="38" name="Isosceles Triangle 37">
            <a:extLst>
              <a:ext uri="{FF2B5EF4-FFF2-40B4-BE49-F238E27FC236}">
                <a16:creationId xmlns:a16="http://schemas.microsoft.com/office/drawing/2014/main" id="{DF10FCF7-2347-FE22-0C02-FA4110ADA275}"/>
              </a:ext>
            </a:extLst>
          </p:cNvPr>
          <p:cNvSpPr/>
          <p:nvPr/>
        </p:nvSpPr>
        <p:spPr>
          <a:xfrm rot="10800000">
            <a:off x="4591049" y="4844950"/>
            <a:ext cx="90037" cy="159898"/>
          </a:xfrm>
          <a:prstGeom prst="triangl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Google Shape;385;p64">
            <a:extLst>
              <a:ext uri="{FF2B5EF4-FFF2-40B4-BE49-F238E27FC236}">
                <a16:creationId xmlns:a16="http://schemas.microsoft.com/office/drawing/2014/main" id="{AC71D5BC-4DBC-567F-3FED-1B0794410E0B}"/>
              </a:ext>
            </a:extLst>
          </p:cNvPr>
          <p:cNvSpPr/>
          <p:nvPr/>
        </p:nvSpPr>
        <p:spPr>
          <a:xfrm>
            <a:off x="4757287" y="4808521"/>
            <a:ext cx="1020972" cy="1963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 dirty="0">
                <a:solidFill>
                  <a:schemeClr val="bg1">
                    <a:lumMod val="65000"/>
                  </a:schemeClr>
                </a:solidFill>
                <a:ea typeface="Poppins"/>
                <a:cs typeface="Poppins"/>
                <a:sym typeface="Poppins"/>
              </a:rPr>
              <a:t>53.597.087</a:t>
            </a:r>
            <a:endParaRPr sz="1100" dirty="0">
              <a:solidFill>
                <a:schemeClr val="bg1">
                  <a:lumMod val="65000"/>
                </a:schemeClr>
              </a:solidFill>
              <a:ea typeface="Poppins"/>
              <a:cs typeface="Poppins"/>
              <a:sym typeface="Poppins"/>
            </a:endParaRPr>
          </a:p>
        </p:txBody>
      </p:sp>
      <p:sp>
        <p:nvSpPr>
          <p:cNvPr id="40" name="Isosceles Triangle 39">
            <a:extLst>
              <a:ext uri="{FF2B5EF4-FFF2-40B4-BE49-F238E27FC236}">
                <a16:creationId xmlns:a16="http://schemas.microsoft.com/office/drawing/2014/main" id="{962E52C7-FF5E-3B6E-FA7B-60B35BF29623}"/>
              </a:ext>
            </a:extLst>
          </p:cNvPr>
          <p:cNvSpPr/>
          <p:nvPr/>
        </p:nvSpPr>
        <p:spPr>
          <a:xfrm rot="10800000">
            <a:off x="6704162" y="2482424"/>
            <a:ext cx="90037" cy="159898"/>
          </a:xfrm>
          <a:prstGeom prst="triangl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Google Shape;385;p64">
            <a:extLst>
              <a:ext uri="{FF2B5EF4-FFF2-40B4-BE49-F238E27FC236}">
                <a16:creationId xmlns:a16="http://schemas.microsoft.com/office/drawing/2014/main" id="{67F5B7DF-9C95-3BFC-1355-C61F1303416E}"/>
              </a:ext>
            </a:extLst>
          </p:cNvPr>
          <p:cNvSpPr/>
          <p:nvPr/>
        </p:nvSpPr>
        <p:spPr>
          <a:xfrm>
            <a:off x="6870400" y="3879791"/>
            <a:ext cx="1020972" cy="1963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 dirty="0">
                <a:solidFill>
                  <a:schemeClr val="bg1">
                    <a:lumMod val="65000"/>
                  </a:schemeClr>
                </a:solidFill>
                <a:ea typeface="Poppins"/>
                <a:cs typeface="Poppins"/>
                <a:sym typeface="Poppins"/>
              </a:rPr>
              <a:t>23.027.038</a:t>
            </a:r>
            <a:endParaRPr sz="1100" dirty="0">
              <a:solidFill>
                <a:schemeClr val="bg1">
                  <a:lumMod val="65000"/>
                </a:schemeClr>
              </a:solidFill>
              <a:ea typeface="Poppins"/>
              <a:cs typeface="Poppins"/>
              <a:sym typeface="Poppins"/>
            </a:endParaRPr>
          </a:p>
        </p:txBody>
      </p:sp>
      <p:sp>
        <p:nvSpPr>
          <p:cNvPr id="42" name="Isosceles Triangle 41">
            <a:extLst>
              <a:ext uri="{FF2B5EF4-FFF2-40B4-BE49-F238E27FC236}">
                <a16:creationId xmlns:a16="http://schemas.microsoft.com/office/drawing/2014/main" id="{6F4FCD3A-B2E0-C4AE-E0A1-23E1D96B32FE}"/>
              </a:ext>
            </a:extLst>
          </p:cNvPr>
          <p:cNvSpPr/>
          <p:nvPr/>
        </p:nvSpPr>
        <p:spPr>
          <a:xfrm>
            <a:off x="6704161" y="2966617"/>
            <a:ext cx="90037" cy="159898"/>
          </a:xfrm>
          <a:prstGeom prst="triangl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Google Shape;385;p64">
            <a:extLst>
              <a:ext uri="{FF2B5EF4-FFF2-40B4-BE49-F238E27FC236}">
                <a16:creationId xmlns:a16="http://schemas.microsoft.com/office/drawing/2014/main" id="{46BC3A19-D1A7-3A6D-3464-1F2591D4CA9F}"/>
              </a:ext>
            </a:extLst>
          </p:cNvPr>
          <p:cNvSpPr/>
          <p:nvPr/>
        </p:nvSpPr>
        <p:spPr>
          <a:xfrm>
            <a:off x="6870399" y="4337924"/>
            <a:ext cx="1020972" cy="1963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 dirty="0">
                <a:solidFill>
                  <a:schemeClr val="bg1">
                    <a:lumMod val="65000"/>
                  </a:schemeClr>
                </a:solidFill>
                <a:ea typeface="Poppins"/>
                <a:cs typeface="Poppins"/>
                <a:sym typeface="Poppins"/>
              </a:rPr>
              <a:t>28.727.058</a:t>
            </a:r>
            <a:endParaRPr sz="1100" dirty="0">
              <a:solidFill>
                <a:schemeClr val="bg1">
                  <a:lumMod val="65000"/>
                </a:schemeClr>
              </a:solidFill>
              <a:ea typeface="Poppins"/>
              <a:cs typeface="Poppins"/>
              <a:sym typeface="Poppins"/>
            </a:endParaRPr>
          </a:p>
        </p:txBody>
      </p:sp>
      <p:sp>
        <p:nvSpPr>
          <p:cNvPr id="44" name="Isosceles Triangle 43">
            <a:extLst>
              <a:ext uri="{FF2B5EF4-FFF2-40B4-BE49-F238E27FC236}">
                <a16:creationId xmlns:a16="http://schemas.microsoft.com/office/drawing/2014/main" id="{8E54C30C-784C-05C4-8E39-E92265CB4335}"/>
              </a:ext>
            </a:extLst>
          </p:cNvPr>
          <p:cNvSpPr/>
          <p:nvPr/>
        </p:nvSpPr>
        <p:spPr>
          <a:xfrm rot="10800000">
            <a:off x="6710271" y="3462840"/>
            <a:ext cx="90037" cy="159898"/>
          </a:xfrm>
          <a:prstGeom prst="triangl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Google Shape;385;p64">
            <a:extLst>
              <a:ext uri="{FF2B5EF4-FFF2-40B4-BE49-F238E27FC236}">
                <a16:creationId xmlns:a16="http://schemas.microsoft.com/office/drawing/2014/main" id="{DF0B799A-BDC2-E594-BD43-784532A060B6}"/>
              </a:ext>
            </a:extLst>
          </p:cNvPr>
          <p:cNvSpPr/>
          <p:nvPr/>
        </p:nvSpPr>
        <p:spPr>
          <a:xfrm>
            <a:off x="6876509" y="4767479"/>
            <a:ext cx="1020972" cy="1963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 dirty="0">
                <a:solidFill>
                  <a:schemeClr val="bg1">
                    <a:lumMod val="65000"/>
                  </a:schemeClr>
                </a:solidFill>
                <a:ea typeface="Poppins"/>
                <a:cs typeface="Poppins"/>
                <a:sym typeface="Poppins"/>
              </a:rPr>
              <a:t>63.757.019</a:t>
            </a:r>
            <a:endParaRPr sz="1100" dirty="0">
              <a:solidFill>
                <a:schemeClr val="bg1">
                  <a:lumMod val="65000"/>
                </a:schemeClr>
              </a:solidFill>
              <a:ea typeface="Poppins"/>
              <a:cs typeface="Poppins"/>
              <a:sym typeface="Poppins"/>
            </a:endParaRPr>
          </a:p>
        </p:txBody>
      </p:sp>
      <p:sp>
        <p:nvSpPr>
          <p:cNvPr id="46" name="Isosceles Triangle 45">
            <a:extLst>
              <a:ext uri="{FF2B5EF4-FFF2-40B4-BE49-F238E27FC236}">
                <a16:creationId xmlns:a16="http://schemas.microsoft.com/office/drawing/2014/main" id="{39D4EB1B-669D-E85D-9C41-D0A25B200C52}"/>
              </a:ext>
            </a:extLst>
          </p:cNvPr>
          <p:cNvSpPr/>
          <p:nvPr/>
        </p:nvSpPr>
        <p:spPr>
          <a:xfrm rot="10800000">
            <a:off x="6710270" y="3918458"/>
            <a:ext cx="90037" cy="159898"/>
          </a:xfrm>
          <a:prstGeom prst="triangl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Google Shape;385;p64">
            <a:extLst>
              <a:ext uri="{FF2B5EF4-FFF2-40B4-BE49-F238E27FC236}">
                <a16:creationId xmlns:a16="http://schemas.microsoft.com/office/drawing/2014/main" id="{78442187-1B4E-EB77-E7E9-E3D7EC3B4B02}"/>
              </a:ext>
            </a:extLst>
          </p:cNvPr>
          <p:cNvSpPr/>
          <p:nvPr/>
        </p:nvSpPr>
        <p:spPr>
          <a:xfrm>
            <a:off x="6876508" y="3408202"/>
            <a:ext cx="1020972" cy="1963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 dirty="0">
                <a:solidFill>
                  <a:schemeClr val="bg1">
                    <a:lumMod val="65000"/>
                  </a:schemeClr>
                </a:solidFill>
                <a:ea typeface="Poppins"/>
                <a:cs typeface="Poppins"/>
                <a:sym typeface="Poppins"/>
              </a:rPr>
              <a:t>83.467.060</a:t>
            </a:r>
            <a:endParaRPr sz="1100" dirty="0">
              <a:solidFill>
                <a:schemeClr val="bg1">
                  <a:lumMod val="65000"/>
                </a:schemeClr>
              </a:solidFill>
              <a:ea typeface="Poppins"/>
              <a:cs typeface="Poppins"/>
              <a:sym typeface="Poppins"/>
            </a:endParaRPr>
          </a:p>
        </p:txBody>
      </p:sp>
      <p:sp>
        <p:nvSpPr>
          <p:cNvPr id="48" name="Isosceles Triangle 47">
            <a:extLst>
              <a:ext uri="{FF2B5EF4-FFF2-40B4-BE49-F238E27FC236}">
                <a16:creationId xmlns:a16="http://schemas.microsoft.com/office/drawing/2014/main" id="{459A6109-E669-C9E0-5C86-23533D46E779}"/>
              </a:ext>
            </a:extLst>
          </p:cNvPr>
          <p:cNvSpPr/>
          <p:nvPr/>
        </p:nvSpPr>
        <p:spPr>
          <a:xfrm>
            <a:off x="6704162" y="4368611"/>
            <a:ext cx="90037" cy="159898"/>
          </a:xfrm>
          <a:prstGeom prst="triangl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Google Shape;385;p64">
            <a:extLst>
              <a:ext uri="{FF2B5EF4-FFF2-40B4-BE49-F238E27FC236}">
                <a16:creationId xmlns:a16="http://schemas.microsoft.com/office/drawing/2014/main" id="{D3531E0A-5B51-0C9F-B79E-FD48D8698947}"/>
              </a:ext>
            </a:extLst>
          </p:cNvPr>
          <p:cNvSpPr/>
          <p:nvPr/>
        </p:nvSpPr>
        <p:spPr>
          <a:xfrm>
            <a:off x="6870399" y="2426994"/>
            <a:ext cx="1020972" cy="1963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 dirty="0">
                <a:solidFill>
                  <a:schemeClr val="bg1">
                    <a:lumMod val="65000"/>
                  </a:schemeClr>
                </a:solidFill>
                <a:ea typeface="Poppins"/>
                <a:cs typeface="Poppins"/>
                <a:sym typeface="Poppins"/>
              </a:rPr>
              <a:t>33.337.072</a:t>
            </a:r>
            <a:endParaRPr sz="1100" dirty="0">
              <a:solidFill>
                <a:schemeClr val="bg1">
                  <a:lumMod val="65000"/>
                </a:schemeClr>
              </a:solidFill>
              <a:ea typeface="Poppins"/>
              <a:cs typeface="Poppins"/>
              <a:sym typeface="Poppins"/>
            </a:endParaRPr>
          </a:p>
        </p:txBody>
      </p:sp>
      <p:sp>
        <p:nvSpPr>
          <p:cNvPr id="50" name="Isosceles Triangle 49">
            <a:extLst>
              <a:ext uri="{FF2B5EF4-FFF2-40B4-BE49-F238E27FC236}">
                <a16:creationId xmlns:a16="http://schemas.microsoft.com/office/drawing/2014/main" id="{1C8F0109-4562-9B8A-A085-91E879449122}"/>
              </a:ext>
            </a:extLst>
          </p:cNvPr>
          <p:cNvSpPr/>
          <p:nvPr/>
        </p:nvSpPr>
        <p:spPr>
          <a:xfrm rot="10800000">
            <a:off x="6704161" y="4852804"/>
            <a:ext cx="90037" cy="159898"/>
          </a:xfrm>
          <a:prstGeom prst="triangl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Google Shape;385;p64">
            <a:extLst>
              <a:ext uri="{FF2B5EF4-FFF2-40B4-BE49-F238E27FC236}">
                <a16:creationId xmlns:a16="http://schemas.microsoft.com/office/drawing/2014/main" id="{D73FD861-20EB-A039-CC57-B26A9D8158C5}"/>
              </a:ext>
            </a:extLst>
          </p:cNvPr>
          <p:cNvSpPr/>
          <p:nvPr/>
        </p:nvSpPr>
        <p:spPr>
          <a:xfrm>
            <a:off x="6870399" y="2930200"/>
            <a:ext cx="1020972" cy="1963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 dirty="0">
                <a:solidFill>
                  <a:schemeClr val="bg1">
                    <a:lumMod val="65000"/>
                  </a:schemeClr>
                </a:solidFill>
                <a:ea typeface="Poppins"/>
                <a:cs typeface="Poppins"/>
                <a:sym typeface="Poppins"/>
              </a:rPr>
              <a:t>53.597.087</a:t>
            </a:r>
            <a:endParaRPr sz="1100" dirty="0">
              <a:solidFill>
                <a:schemeClr val="bg1">
                  <a:lumMod val="65000"/>
                </a:schemeClr>
              </a:solidFill>
              <a:ea typeface="Poppins"/>
              <a:cs typeface="Poppins"/>
              <a:sym typeface="Poppins"/>
            </a:endParaRPr>
          </a:p>
        </p:txBody>
      </p:sp>
      <p:sp>
        <p:nvSpPr>
          <p:cNvPr id="52" name="Isosceles Triangle 51">
            <a:extLst>
              <a:ext uri="{FF2B5EF4-FFF2-40B4-BE49-F238E27FC236}">
                <a16:creationId xmlns:a16="http://schemas.microsoft.com/office/drawing/2014/main" id="{38840FF1-E2BC-8741-5C7F-7DD941EAEC20}"/>
              </a:ext>
            </a:extLst>
          </p:cNvPr>
          <p:cNvSpPr/>
          <p:nvPr/>
        </p:nvSpPr>
        <p:spPr>
          <a:xfrm>
            <a:off x="8823384" y="2471758"/>
            <a:ext cx="90037" cy="159898"/>
          </a:xfrm>
          <a:prstGeom prst="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Google Shape;385;p64">
            <a:extLst>
              <a:ext uri="{FF2B5EF4-FFF2-40B4-BE49-F238E27FC236}">
                <a16:creationId xmlns:a16="http://schemas.microsoft.com/office/drawing/2014/main" id="{4BA5AA6E-09E6-5409-38F9-5382FB400E09}"/>
              </a:ext>
            </a:extLst>
          </p:cNvPr>
          <p:cNvSpPr/>
          <p:nvPr/>
        </p:nvSpPr>
        <p:spPr>
          <a:xfrm>
            <a:off x="8989621" y="4830209"/>
            <a:ext cx="1020972" cy="1963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 dirty="0">
                <a:solidFill>
                  <a:schemeClr val="accent4"/>
                </a:solidFill>
                <a:ea typeface="Poppins"/>
                <a:cs typeface="Poppins"/>
                <a:sym typeface="Poppins"/>
              </a:rPr>
              <a:t>Reason 6</a:t>
            </a:r>
          </a:p>
        </p:txBody>
      </p:sp>
      <p:sp>
        <p:nvSpPr>
          <p:cNvPr id="54" name="Isosceles Triangle 53">
            <a:extLst>
              <a:ext uri="{FF2B5EF4-FFF2-40B4-BE49-F238E27FC236}">
                <a16:creationId xmlns:a16="http://schemas.microsoft.com/office/drawing/2014/main" id="{56FDEA3D-9498-16A9-97EF-97FEC1374D7C}"/>
              </a:ext>
            </a:extLst>
          </p:cNvPr>
          <p:cNvSpPr/>
          <p:nvPr/>
        </p:nvSpPr>
        <p:spPr>
          <a:xfrm>
            <a:off x="8823383" y="2955951"/>
            <a:ext cx="90037" cy="159898"/>
          </a:xfrm>
          <a:prstGeom prst="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Google Shape;385;p64">
            <a:extLst>
              <a:ext uri="{FF2B5EF4-FFF2-40B4-BE49-F238E27FC236}">
                <a16:creationId xmlns:a16="http://schemas.microsoft.com/office/drawing/2014/main" id="{7F439059-80AA-E716-0150-5D6359DB296C}"/>
              </a:ext>
            </a:extLst>
          </p:cNvPr>
          <p:cNvSpPr/>
          <p:nvPr/>
        </p:nvSpPr>
        <p:spPr>
          <a:xfrm>
            <a:off x="9008458" y="2937961"/>
            <a:ext cx="1020972" cy="1963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 dirty="0">
                <a:solidFill>
                  <a:schemeClr val="accent4"/>
                </a:solidFill>
                <a:ea typeface="Poppins"/>
                <a:cs typeface="Poppins"/>
                <a:sym typeface="Poppins"/>
              </a:rPr>
              <a:t>Reason 2</a:t>
            </a:r>
          </a:p>
        </p:txBody>
      </p:sp>
      <p:sp>
        <p:nvSpPr>
          <p:cNvPr id="56" name="Isosceles Triangle 55">
            <a:extLst>
              <a:ext uri="{FF2B5EF4-FFF2-40B4-BE49-F238E27FC236}">
                <a16:creationId xmlns:a16="http://schemas.microsoft.com/office/drawing/2014/main" id="{D7A117F1-3FB9-EACC-5E4C-BFED418BAC43}"/>
              </a:ext>
            </a:extLst>
          </p:cNvPr>
          <p:cNvSpPr/>
          <p:nvPr/>
        </p:nvSpPr>
        <p:spPr>
          <a:xfrm>
            <a:off x="8829493" y="3452174"/>
            <a:ext cx="90037" cy="159898"/>
          </a:xfrm>
          <a:prstGeom prst="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Google Shape;385;p64">
            <a:extLst>
              <a:ext uri="{FF2B5EF4-FFF2-40B4-BE49-F238E27FC236}">
                <a16:creationId xmlns:a16="http://schemas.microsoft.com/office/drawing/2014/main" id="{241B6BB5-5D14-74FA-DC0C-08A896081DF6}"/>
              </a:ext>
            </a:extLst>
          </p:cNvPr>
          <p:cNvSpPr/>
          <p:nvPr/>
        </p:nvSpPr>
        <p:spPr>
          <a:xfrm>
            <a:off x="9008458" y="2434942"/>
            <a:ext cx="1020972" cy="1963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 dirty="0">
                <a:solidFill>
                  <a:schemeClr val="accent4"/>
                </a:solidFill>
                <a:ea typeface="Poppins"/>
                <a:cs typeface="Poppins"/>
                <a:sym typeface="Poppins"/>
              </a:rPr>
              <a:t>Reason 1</a:t>
            </a:r>
            <a:endParaRPr sz="1100" dirty="0">
              <a:solidFill>
                <a:schemeClr val="accent4"/>
              </a:solidFill>
              <a:ea typeface="Poppins"/>
              <a:cs typeface="Poppins"/>
              <a:sym typeface="Poppins"/>
            </a:endParaRPr>
          </a:p>
        </p:txBody>
      </p:sp>
      <p:sp>
        <p:nvSpPr>
          <p:cNvPr id="58" name="Isosceles Triangle 57">
            <a:extLst>
              <a:ext uri="{FF2B5EF4-FFF2-40B4-BE49-F238E27FC236}">
                <a16:creationId xmlns:a16="http://schemas.microsoft.com/office/drawing/2014/main" id="{82922979-BBA7-EEF0-573A-0B3A7261EADB}"/>
              </a:ext>
            </a:extLst>
          </p:cNvPr>
          <p:cNvSpPr/>
          <p:nvPr/>
        </p:nvSpPr>
        <p:spPr>
          <a:xfrm>
            <a:off x="8829492" y="3907792"/>
            <a:ext cx="90037" cy="159898"/>
          </a:xfrm>
          <a:prstGeom prst="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Google Shape;385;p64">
            <a:extLst>
              <a:ext uri="{FF2B5EF4-FFF2-40B4-BE49-F238E27FC236}">
                <a16:creationId xmlns:a16="http://schemas.microsoft.com/office/drawing/2014/main" id="{369A9612-C598-27A3-2D16-21E2F5CA8CE7}"/>
              </a:ext>
            </a:extLst>
          </p:cNvPr>
          <p:cNvSpPr/>
          <p:nvPr/>
        </p:nvSpPr>
        <p:spPr>
          <a:xfrm>
            <a:off x="9011150" y="4337924"/>
            <a:ext cx="1020972" cy="1963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 dirty="0">
                <a:solidFill>
                  <a:schemeClr val="accent4"/>
                </a:solidFill>
                <a:ea typeface="Poppins"/>
                <a:cs typeface="Poppins"/>
                <a:sym typeface="Poppins"/>
              </a:rPr>
              <a:t>Reason 5</a:t>
            </a:r>
          </a:p>
        </p:txBody>
      </p:sp>
      <p:sp>
        <p:nvSpPr>
          <p:cNvPr id="60" name="Isosceles Triangle 59">
            <a:extLst>
              <a:ext uri="{FF2B5EF4-FFF2-40B4-BE49-F238E27FC236}">
                <a16:creationId xmlns:a16="http://schemas.microsoft.com/office/drawing/2014/main" id="{7EE9BEDB-C2DF-1E2D-A8C8-10E3884135A3}"/>
              </a:ext>
            </a:extLst>
          </p:cNvPr>
          <p:cNvSpPr/>
          <p:nvPr/>
        </p:nvSpPr>
        <p:spPr>
          <a:xfrm>
            <a:off x="8823384" y="4357945"/>
            <a:ext cx="90037" cy="159898"/>
          </a:xfrm>
          <a:prstGeom prst="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Google Shape;385;p64">
            <a:extLst>
              <a:ext uri="{FF2B5EF4-FFF2-40B4-BE49-F238E27FC236}">
                <a16:creationId xmlns:a16="http://schemas.microsoft.com/office/drawing/2014/main" id="{23EAFF65-F234-75DC-4718-9F0E22B7F738}"/>
              </a:ext>
            </a:extLst>
          </p:cNvPr>
          <p:cNvSpPr/>
          <p:nvPr/>
        </p:nvSpPr>
        <p:spPr>
          <a:xfrm>
            <a:off x="8989621" y="3415757"/>
            <a:ext cx="1020972" cy="1963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 dirty="0">
                <a:solidFill>
                  <a:schemeClr val="accent4"/>
                </a:solidFill>
                <a:ea typeface="Poppins"/>
                <a:cs typeface="Poppins"/>
                <a:sym typeface="Poppins"/>
              </a:rPr>
              <a:t>Reason 3</a:t>
            </a:r>
          </a:p>
        </p:txBody>
      </p:sp>
      <p:sp>
        <p:nvSpPr>
          <p:cNvPr id="62" name="Isosceles Triangle 61">
            <a:extLst>
              <a:ext uri="{FF2B5EF4-FFF2-40B4-BE49-F238E27FC236}">
                <a16:creationId xmlns:a16="http://schemas.microsoft.com/office/drawing/2014/main" id="{5436F231-FDB3-96FB-0CD5-4CF8A17974BD}"/>
              </a:ext>
            </a:extLst>
          </p:cNvPr>
          <p:cNvSpPr/>
          <p:nvPr/>
        </p:nvSpPr>
        <p:spPr>
          <a:xfrm>
            <a:off x="8823383" y="4842138"/>
            <a:ext cx="90037" cy="159898"/>
          </a:xfrm>
          <a:prstGeom prst="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Google Shape;385;p64">
            <a:extLst>
              <a:ext uri="{FF2B5EF4-FFF2-40B4-BE49-F238E27FC236}">
                <a16:creationId xmlns:a16="http://schemas.microsoft.com/office/drawing/2014/main" id="{019E4B41-2F86-BDAD-9B88-F7453FD94085}"/>
              </a:ext>
            </a:extLst>
          </p:cNvPr>
          <p:cNvSpPr/>
          <p:nvPr/>
        </p:nvSpPr>
        <p:spPr>
          <a:xfrm>
            <a:off x="8989621" y="3874175"/>
            <a:ext cx="1020972" cy="1963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 dirty="0">
                <a:solidFill>
                  <a:schemeClr val="accent4"/>
                </a:solidFill>
                <a:ea typeface="Poppins"/>
                <a:cs typeface="Poppins"/>
                <a:sym typeface="Poppins"/>
              </a:rPr>
              <a:t>Reason 4</a:t>
            </a:r>
          </a:p>
        </p:txBody>
      </p:sp>
    </p:spTree>
    <p:extLst>
      <p:ext uri="{BB962C8B-B14F-4D97-AF65-F5344CB8AC3E}">
        <p14:creationId xmlns:p14="http://schemas.microsoft.com/office/powerpoint/2010/main" val="273373784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40A38605-AAF1-F7BE-E0F2-6D0CB7DDAA47}"/>
              </a:ext>
            </a:extLst>
          </p:cNvPr>
          <p:cNvSpPr/>
          <p:nvPr/>
        </p:nvSpPr>
        <p:spPr>
          <a:xfrm>
            <a:off x="9000145" y="1846771"/>
            <a:ext cx="1685705" cy="3399526"/>
          </a:xfrm>
          <a:prstGeom prst="roundRect">
            <a:avLst>
              <a:gd name="adj" fmla="val 4070"/>
            </a:avLst>
          </a:prstGeom>
          <a:solidFill>
            <a:schemeClr val="bg1"/>
          </a:solidFill>
          <a:ln>
            <a:noFill/>
          </a:ln>
          <a:effectLst>
            <a:outerShdw blurRad="177800" dist="114300" algn="l" rotWithShape="0">
              <a:prstClr val="black">
                <a:alpha val="1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14B28F6B-A61D-BA93-C710-A7FDE49FC4AB}"/>
              </a:ext>
            </a:extLst>
          </p:cNvPr>
          <p:cNvSpPr/>
          <p:nvPr/>
        </p:nvSpPr>
        <p:spPr>
          <a:xfrm>
            <a:off x="7691846" y="1846771"/>
            <a:ext cx="1685705" cy="3399526"/>
          </a:xfrm>
          <a:prstGeom prst="roundRect">
            <a:avLst>
              <a:gd name="adj" fmla="val 4070"/>
            </a:avLst>
          </a:prstGeom>
          <a:solidFill>
            <a:schemeClr val="bg1"/>
          </a:solidFill>
          <a:ln>
            <a:noFill/>
          </a:ln>
          <a:effectLst>
            <a:outerShdw blurRad="177800" dist="114300" algn="l" rotWithShape="0">
              <a:prstClr val="black">
                <a:alpha val="1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FD8D5C36-5747-8CF9-0A6E-C8B398D88F24}"/>
              </a:ext>
            </a:extLst>
          </p:cNvPr>
          <p:cNvSpPr/>
          <p:nvPr/>
        </p:nvSpPr>
        <p:spPr>
          <a:xfrm>
            <a:off x="6244087" y="1846771"/>
            <a:ext cx="1685705" cy="3399526"/>
          </a:xfrm>
          <a:prstGeom prst="roundRect">
            <a:avLst>
              <a:gd name="adj" fmla="val 4070"/>
            </a:avLst>
          </a:prstGeom>
          <a:solidFill>
            <a:schemeClr val="bg1"/>
          </a:solidFill>
          <a:ln>
            <a:noFill/>
          </a:ln>
          <a:effectLst>
            <a:outerShdw blurRad="177800" dist="114300" algn="l" rotWithShape="0">
              <a:prstClr val="black">
                <a:alpha val="1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5BCF6AE6-6F15-38F6-C302-51CADBEA4B0E}"/>
              </a:ext>
            </a:extLst>
          </p:cNvPr>
          <p:cNvGrpSpPr/>
          <p:nvPr/>
        </p:nvGrpSpPr>
        <p:grpSpPr>
          <a:xfrm>
            <a:off x="4573438" y="1611703"/>
            <a:ext cx="2146541" cy="3650410"/>
            <a:chOff x="5194540" y="1611703"/>
            <a:chExt cx="2146541" cy="3650410"/>
          </a:xfrm>
          <a:effectLst>
            <a:outerShdw blurRad="177800" dist="114300" algn="l" rotWithShape="0">
              <a:prstClr val="black">
                <a:alpha val="18000"/>
              </a:prstClr>
            </a:outerShdw>
          </a:effectLst>
        </p:grpSpPr>
        <p:sp>
          <p:nvSpPr>
            <p:cNvPr id="2" name="Rectangle: Rounded Corners 1">
              <a:extLst>
                <a:ext uri="{FF2B5EF4-FFF2-40B4-BE49-F238E27FC236}">
                  <a16:creationId xmlns:a16="http://schemas.microsoft.com/office/drawing/2014/main" id="{7CF9C5C0-13C6-D9B6-546D-CBEAF564980D}"/>
                </a:ext>
              </a:extLst>
            </p:cNvPr>
            <p:cNvSpPr/>
            <p:nvPr/>
          </p:nvSpPr>
          <p:spPr>
            <a:xfrm>
              <a:off x="5194540" y="1611703"/>
              <a:ext cx="1810109" cy="3650410"/>
            </a:xfrm>
            <a:prstGeom prst="roundRect">
              <a:avLst>
                <a:gd name="adj" fmla="val 407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" name="Isosceles Triangle 2">
              <a:extLst>
                <a:ext uri="{FF2B5EF4-FFF2-40B4-BE49-F238E27FC236}">
                  <a16:creationId xmlns:a16="http://schemas.microsoft.com/office/drawing/2014/main" id="{0B621D36-8738-26E1-3145-D4C161B26302}"/>
                </a:ext>
              </a:extLst>
            </p:cNvPr>
            <p:cNvSpPr/>
            <p:nvPr/>
          </p:nvSpPr>
          <p:spPr>
            <a:xfrm rot="5400000">
              <a:off x="6985240" y="1956042"/>
              <a:ext cx="375251" cy="336430"/>
            </a:xfrm>
            <a:prstGeom prst="triangl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" name="TextBox 8">
            <a:extLst>
              <a:ext uri="{FF2B5EF4-FFF2-40B4-BE49-F238E27FC236}">
                <a16:creationId xmlns:a16="http://schemas.microsoft.com/office/drawing/2014/main" id="{1725BBF1-5F64-A771-5C00-B59238013E7D}"/>
              </a:ext>
            </a:extLst>
          </p:cNvPr>
          <p:cNvSpPr txBox="1"/>
          <p:nvPr/>
        </p:nvSpPr>
        <p:spPr>
          <a:xfrm>
            <a:off x="1463038" y="1441968"/>
            <a:ext cx="2841544" cy="14219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3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Table Infographic</a:t>
            </a:r>
          </a:p>
        </p:txBody>
      </p:sp>
      <p:sp>
        <p:nvSpPr>
          <p:cNvPr id="18" name="Google Shape;935;p61">
            <a:extLst>
              <a:ext uri="{FF2B5EF4-FFF2-40B4-BE49-F238E27FC236}">
                <a16:creationId xmlns:a16="http://schemas.microsoft.com/office/drawing/2014/main" id="{4CAFBD43-5581-3CC3-EDAC-3EE8D9588541}"/>
              </a:ext>
            </a:extLst>
          </p:cNvPr>
          <p:cNvSpPr/>
          <p:nvPr/>
        </p:nvSpPr>
        <p:spPr>
          <a:xfrm>
            <a:off x="5227755" y="2061146"/>
            <a:ext cx="501473" cy="501473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" name="Google Shape;207;p41">
            <a:extLst>
              <a:ext uri="{FF2B5EF4-FFF2-40B4-BE49-F238E27FC236}">
                <a16:creationId xmlns:a16="http://schemas.microsoft.com/office/drawing/2014/main" id="{12088620-A3FF-03B3-5632-5557D068805A}"/>
              </a:ext>
            </a:extLst>
          </p:cNvPr>
          <p:cNvSpPr/>
          <p:nvPr/>
        </p:nvSpPr>
        <p:spPr>
          <a:xfrm>
            <a:off x="5314841" y="2198157"/>
            <a:ext cx="311575" cy="227449"/>
          </a:xfrm>
          <a:custGeom>
            <a:avLst/>
            <a:gdLst/>
            <a:ahLst/>
            <a:cxnLst/>
            <a:rect l="l" t="t" r="r" b="b"/>
            <a:pathLst>
              <a:path w="220" h="160" extrusionOk="0">
                <a:moveTo>
                  <a:pt x="200" y="0"/>
                </a:moveTo>
                <a:cubicBezTo>
                  <a:pt x="189" y="0"/>
                  <a:pt x="180" y="9"/>
                  <a:pt x="180" y="20"/>
                </a:cubicBezTo>
                <a:cubicBezTo>
                  <a:pt x="180" y="27"/>
                  <a:pt x="183" y="33"/>
                  <a:pt x="188" y="36"/>
                </a:cubicBezTo>
                <a:cubicBezTo>
                  <a:pt x="184" y="34"/>
                  <a:pt x="184" y="34"/>
                  <a:pt x="184" y="34"/>
                </a:cubicBezTo>
                <a:cubicBezTo>
                  <a:pt x="136" y="124"/>
                  <a:pt x="136" y="124"/>
                  <a:pt x="136" y="124"/>
                </a:cubicBezTo>
                <a:cubicBezTo>
                  <a:pt x="132" y="122"/>
                  <a:pt x="128" y="120"/>
                  <a:pt x="124" y="120"/>
                </a:cubicBezTo>
                <a:cubicBezTo>
                  <a:pt x="120" y="120"/>
                  <a:pt x="116" y="121"/>
                  <a:pt x="113" y="123"/>
                </a:cubicBezTo>
                <a:cubicBezTo>
                  <a:pt x="76" y="71"/>
                  <a:pt x="76" y="71"/>
                  <a:pt x="76" y="71"/>
                </a:cubicBezTo>
                <a:cubicBezTo>
                  <a:pt x="79" y="68"/>
                  <a:pt x="80" y="64"/>
                  <a:pt x="80" y="60"/>
                </a:cubicBezTo>
                <a:cubicBezTo>
                  <a:pt x="80" y="49"/>
                  <a:pt x="71" y="40"/>
                  <a:pt x="60" y="40"/>
                </a:cubicBezTo>
                <a:cubicBezTo>
                  <a:pt x="49" y="40"/>
                  <a:pt x="40" y="49"/>
                  <a:pt x="40" y="60"/>
                </a:cubicBezTo>
                <a:cubicBezTo>
                  <a:pt x="40" y="64"/>
                  <a:pt x="41" y="68"/>
                  <a:pt x="43" y="71"/>
                </a:cubicBezTo>
                <a:cubicBezTo>
                  <a:pt x="28" y="90"/>
                  <a:pt x="28" y="90"/>
                  <a:pt x="28" y="90"/>
                </a:cubicBezTo>
                <a:cubicBezTo>
                  <a:pt x="26" y="89"/>
                  <a:pt x="23" y="88"/>
                  <a:pt x="20" y="88"/>
                </a:cubicBezTo>
                <a:cubicBezTo>
                  <a:pt x="9" y="88"/>
                  <a:pt x="0" y="97"/>
                  <a:pt x="0" y="108"/>
                </a:cubicBezTo>
                <a:cubicBezTo>
                  <a:pt x="0" y="119"/>
                  <a:pt x="9" y="128"/>
                  <a:pt x="20" y="128"/>
                </a:cubicBezTo>
                <a:cubicBezTo>
                  <a:pt x="31" y="128"/>
                  <a:pt x="40" y="119"/>
                  <a:pt x="40" y="108"/>
                </a:cubicBezTo>
                <a:cubicBezTo>
                  <a:pt x="40" y="103"/>
                  <a:pt x="38" y="98"/>
                  <a:pt x="35" y="94"/>
                </a:cubicBezTo>
                <a:cubicBezTo>
                  <a:pt x="49" y="77"/>
                  <a:pt x="49" y="77"/>
                  <a:pt x="49" y="77"/>
                </a:cubicBezTo>
                <a:cubicBezTo>
                  <a:pt x="52" y="79"/>
                  <a:pt x="56" y="80"/>
                  <a:pt x="60" y="80"/>
                </a:cubicBezTo>
                <a:cubicBezTo>
                  <a:pt x="64" y="80"/>
                  <a:pt x="68" y="79"/>
                  <a:pt x="71" y="77"/>
                </a:cubicBezTo>
                <a:cubicBezTo>
                  <a:pt x="108" y="129"/>
                  <a:pt x="108" y="129"/>
                  <a:pt x="108" y="129"/>
                </a:cubicBezTo>
                <a:cubicBezTo>
                  <a:pt x="105" y="132"/>
                  <a:pt x="104" y="136"/>
                  <a:pt x="104" y="140"/>
                </a:cubicBezTo>
                <a:cubicBezTo>
                  <a:pt x="104" y="151"/>
                  <a:pt x="113" y="160"/>
                  <a:pt x="124" y="160"/>
                </a:cubicBezTo>
                <a:cubicBezTo>
                  <a:pt x="135" y="160"/>
                  <a:pt x="144" y="151"/>
                  <a:pt x="144" y="140"/>
                </a:cubicBezTo>
                <a:cubicBezTo>
                  <a:pt x="144" y="136"/>
                  <a:pt x="143" y="133"/>
                  <a:pt x="141" y="130"/>
                </a:cubicBezTo>
                <a:cubicBezTo>
                  <a:pt x="191" y="38"/>
                  <a:pt x="191" y="38"/>
                  <a:pt x="191" y="38"/>
                </a:cubicBezTo>
                <a:cubicBezTo>
                  <a:pt x="194" y="39"/>
                  <a:pt x="197" y="40"/>
                  <a:pt x="200" y="40"/>
                </a:cubicBezTo>
                <a:cubicBezTo>
                  <a:pt x="211" y="40"/>
                  <a:pt x="220" y="31"/>
                  <a:pt x="220" y="20"/>
                </a:cubicBezTo>
                <a:cubicBezTo>
                  <a:pt x="220" y="9"/>
                  <a:pt x="211" y="0"/>
                  <a:pt x="200" y="0"/>
                </a:cubicBezTo>
                <a:close/>
                <a:moveTo>
                  <a:pt x="20" y="120"/>
                </a:moveTo>
                <a:cubicBezTo>
                  <a:pt x="13" y="120"/>
                  <a:pt x="8" y="115"/>
                  <a:pt x="8" y="108"/>
                </a:cubicBezTo>
                <a:cubicBezTo>
                  <a:pt x="8" y="101"/>
                  <a:pt x="13" y="96"/>
                  <a:pt x="20" y="96"/>
                </a:cubicBezTo>
                <a:cubicBezTo>
                  <a:pt x="27" y="96"/>
                  <a:pt x="32" y="101"/>
                  <a:pt x="32" y="108"/>
                </a:cubicBezTo>
                <a:cubicBezTo>
                  <a:pt x="32" y="115"/>
                  <a:pt x="27" y="120"/>
                  <a:pt x="20" y="120"/>
                </a:cubicBezTo>
                <a:close/>
                <a:moveTo>
                  <a:pt x="60" y="72"/>
                </a:moveTo>
                <a:cubicBezTo>
                  <a:pt x="53" y="72"/>
                  <a:pt x="48" y="67"/>
                  <a:pt x="48" y="60"/>
                </a:cubicBezTo>
                <a:cubicBezTo>
                  <a:pt x="48" y="53"/>
                  <a:pt x="53" y="48"/>
                  <a:pt x="60" y="48"/>
                </a:cubicBezTo>
                <a:cubicBezTo>
                  <a:pt x="67" y="48"/>
                  <a:pt x="72" y="53"/>
                  <a:pt x="72" y="60"/>
                </a:cubicBezTo>
                <a:cubicBezTo>
                  <a:pt x="72" y="67"/>
                  <a:pt x="67" y="72"/>
                  <a:pt x="60" y="72"/>
                </a:cubicBezTo>
                <a:close/>
                <a:moveTo>
                  <a:pt x="124" y="152"/>
                </a:moveTo>
                <a:cubicBezTo>
                  <a:pt x="117" y="152"/>
                  <a:pt x="112" y="147"/>
                  <a:pt x="112" y="140"/>
                </a:cubicBezTo>
                <a:cubicBezTo>
                  <a:pt x="112" y="133"/>
                  <a:pt x="117" y="128"/>
                  <a:pt x="124" y="128"/>
                </a:cubicBezTo>
                <a:cubicBezTo>
                  <a:pt x="131" y="128"/>
                  <a:pt x="136" y="133"/>
                  <a:pt x="136" y="140"/>
                </a:cubicBezTo>
                <a:cubicBezTo>
                  <a:pt x="136" y="147"/>
                  <a:pt x="131" y="152"/>
                  <a:pt x="124" y="152"/>
                </a:cubicBezTo>
                <a:close/>
                <a:moveTo>
                  <a:pt x="200" y="32"/>
                </a:moveTo>
                <a:cubicBezTo>
                  <a:pt x="193" y="32"/>
                  <a:pt x="188" y="27"/>
                  <a:pt x="188" y="20"/>
                </a:cubicBezTo>
                <a:cubicBezTo>
                  <a:pt x="188" y="13"/>
                  <a:pt x="193" y="8"/>
                  <a:pt x="200" y="8"/>
                </a:cubicBezTo>
                <a:cubicBezTo>
                  <a:pt x="207" y="8"/>
                  <a:pt x="212" y="13"/>
                  <a:pt x="212" y="20"/>
                </a:cubicBezTo>
                <a:cubicBezTo>
                  <a:pt x="212" y="27"/>
                  <a:pt x="207" y="32"/>
                  <a:pt x="200" y="32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1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" name="Google Shape;216;p57">
            <a:extLst>
              <a:ext uri="{FF2B5EF4-FFF2-40B4-BE49-F238E27FC236}">
                <a16:creationId xmlns:a16="http://schemas.microsoft.com/office/drawing/2014/main" id="{AA42B391-8EDC-5761-258A-87B1EF9459F3}"/>
              </a:ext>
            </a:extLst>
          </p:cNvPr>
          <p:cNvSpPr txBox="1"/>
          <p:nvPr/>
        </p:nvSpPr>
        <p:spPr>
          <a:xfrm>
            <a:off x="1510663" y="4888499"/>
            <a:ext cx="470575" cy="2538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spAutoFit/>
          </a:bodyPr>
          <a:lstStyle/>
          <a:p>
            <a:pPr marL="0" marR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b="1">
                <a:solidFill>
                  <a:schemeClr val="accent1"/>
                </a:solidFill>
                <a:latin typeface="+mj-lt"/>
                <a:ea typeface="Lato"/>
                <a:cs typeface="Lato"/>
                <a:sym typeface="Lato"/>
              </a:rPr>
              <a:t>Next</a:t>
            </a:r>
            <a:endParaRPr sz="1200" b="1">
              <a:solidFill>
                <a:schemeClr val="accent1"/>
              </a:solidFill>
              <a:latin typeface="+mj-lt"/>
              <a:ea typeface="Lato"/>
              <a:cs typeface="Lato"/>
              <a:sym typeface="Lato"/>
            </a:endParaRPr>
          </a:p>
        </p:txBody>
      </p:sp>
      <p:sp>
        <p:nvSpPr>
          <p:cNvPr id="21" name="Google Shape;217;p57">
            <a:extLst>
              <a:ext uri="{FF2B5EF4-FFF2-40B4-BE49-F238E27FC236}">
                <a16:creationId xmlns:a16="http://schemas.microsoft.com/office/drawing/2014/main" id="{698513BB-3EF2-0CAB-9822-35230FE8B334}"/>
              </a:ext>
            </a:extLst>
          </p:cNvPr>
          <p:cNvSpPr/>
          <p:nvPr/>
        </p:nvSpPr>
        <p:spPr>
          <a:xfrm>
            <a:off x="1989864" y="4936160"/>
            <a:ext cx="51430" cy="100257"/>
          </a:xfrm>
          <a:custGeom>
            <a:avLst/>
            <a:gdLst/>
            <a:ahLst/>
            <a:cxnLst/>
            <a:rect l="l" t="t" r="r" b="b"/>
            <a:pathLst>
              <a:path w="107" h="208" extrusionOk="0">
                <a:moveTo>
                  <a:pt x="106" y="101"/>
                </a:moveTo>
                <a:cubicBezTo>
                  <a:pt x="7" y="1"/>
                  <a:pt x="7" y="1"/>
                  <a:pt x="7" y="1"/>
                </a:cubicBezTo>
                <a:cubicBezTo>
                  <a:pt x="5" y="0"/>
                  <a:pt x="3" y="0"/>
                  <a:pt x="1" y="1"/>
                </a:cubicBezTo>
                <a:cubicBezTo>
                  <a:pt x="0" y="3"/>
                  <a:pt x="0" y="5"/>
                  <a:pt x="1" y="7"/>
                </a:cubicBezTo>
                <a:cubicBezTo>
                  <a:pt x="98" y="104"/>
                  <a:pt x="98" y="104"/>
                  <a:pt x="98" y="104"/>
                </a:cubicBezTo>
                <a:cubicBezTo>
                  <a:pt x="1" y="201"/>
                  <a:pt x="1" y="201"/>
                  <a:pt x="1" y="201"/>
                </a:cubicBezTo>
                <a:cubicBezTo>
                  <a:pt x="0" y="202"/>
                  <a:pt x="0" y="205"/>
                  <a:pt x="1" y="206"/>
                </a:cubicBezTo>
                <a:cubicBezTo>
                  <a:pt x="2" y="207"/>
                  <a:pt x="3" y="208"/>
                  <a:pt x="4" y="208"/>
                </a:cubicBezTo>
                <a:cubicBezTo>
                  <a:pt x="5" y="208"/>
                  <a:pt x="6" y="207"/>
                  <a:pt x="7" y="206"/>
                </a:cubicBezTo>
                <a:cubicBezTo>
                  <a:pt x="106" y="107"/>
                  <a:pt x="106" y="107"/>
                  <a:pt x="106" y="107"/>
                </a:cubicBezTo>
                <a:cubicBezTo>
                  <a:pt x="107" y="106"/>
                  <a:pt x="107" y="105"/>
                  <a:pt x="107" y="104"/>
                </a:cubicBezTo>
                <a:cubicBezTo>
                  <a:pt x="107" y="103"/>
                  <a:pt x="107" y="102"/>
                  <a:pt x="106" y="101"/>
                </a:cubicBezTo>
                <a:close/>
              </a:path>
            </a:pathLst>
          </a:custGeom>
          <a:solidFill>
            <a:srgbClr val="A5A5A5"/>
          </a:solidFill>
          <a:ln w="9525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9327089E-3ED3-823A-17E9-C2AB8BFC69DB}"/>
              </a:ext>
            </a:extLst>
          </p:cNvPr>
          <p:cNvSpPr txBox="1"/>
          <p:nvPr/>
        </p:nvSpPr>
        <p:spPr>
          <a:xfrm>
            <a:off x="1463039" y="3436908"/>
            <a:ext cx="2689862" cy="1299843"/>
          </a:xfrm>
          <a:prstGeom prst="rect">
            <a:avLst/>
          </a:prstGeom>
          <a:noFill/>
        </p:spPr>
        <p:txBody>
          <a:bodyPr wrap="square" anchor="t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100" dirty="0">
                <a:solidFill>
                  <a:schemeClr val="bg1">
                    <a:lumMod val="65000"/>
                  </a:schemeClr>
                </a:solidFill>
                <a:cs typeface="Segoe UI" panose="020B0502040204020203" pitchFamily="34" charset="0"/>
              </a:rPr>
              <a:t>Lorem ipsum dolor sit </a:t>
            </a:r>
            <a:r>
              <a:rPr lang="en-US" sz="1100" dirty="0" err="1">
                <a:solidFill>
                  <a:schemeClr val="bg1">
                    <a:lumMod val="65000"/>
                  </a:schemeClr>
                </a:solidFill>
                <a:cs typeface="Segoe UI" panose="020B0502040204020203" pitchFamily="34" charset="0"/>
              </a:rPr>
              <a:t>amet</a:t>
            </a:r>
            <a:r>
              <a:rPr lang="en-US" sz="1100" dirty="0">
                <a:solidFill>
                  <a:schemeClr val="bg1">
                    <a:lumMod val="65000"/>
                  </a:schemeClr>
                </a:solidFill>
                <a:cs typeface="Segoe UI" panose="020B0502040204020203" pitchFamily="34" charset="0"/>
              </a:rPr>
              <a:t>, </a:t>
            </a:r>
            <a:r>
              <a:rPr lang="en-US" sz="1100" dirty="0" err="1">
                <a:solidFill>
                  <a:schemeClr val="bg1">
                    <a:lumMod val="65000"/>
                  </a:schemeClr>
                </a:solidFill>
                <a:cs typeface="Segoe UI" panose="020B0502040204020203" pitchFamily="34" charset="0"/>
              </a:rPr>
              <a:t>consectetuer</a:t>
            </a:r>
            <a:r>
              <a:rPr lang="en-US" sz="1100" dirty="0">
                <a:solidFill>
                  <a:schemeClr val="bg1">
                    <a:lumMod val="65000"/>
                  </a:schemeClr>
                </a:solidFill>
                <a:cs typeface="Segoe UI" panose="020B0502040204020203" pitchFamily="34" charset="0"/>
              </a:rPr>
              <a:t> </a:t>
            </a:r>
            <a:r>
              <a:rPr lang="en-US" sz="1100" dirty="0" err="1">
                <a:solidFill>
                  <a:schemeClr val="bg1">
                    <a:lumMod val="65000"/>
                  </a:schemeClr>
                </a:solidFill>
                <a:cs typeface="Segoe UI" panose="020B0502040204020203" pitchFamily="34" charset="0"/>
              </a:rPr>
              <a:t>adipiscing</a:t>
            </a:r>
            <a:r>
              <a:rPr lang="en-US" sz="1100" dirty="0">
                <a:solidFill>
                  <a:schemeClr val="bg1">
                    <a:lumMod val="65000"/>
                  </a:schemeClr>
                </a:solidFill>
                <a:cs typeface="Segoe UI" panose="020B0502040204020203" pitchFamily="34" charset="0"/>
              </a:rPr>
              <a:t> </a:t>
            </a:r>
            <a:r>
              <a:rPr lang="en-US" sz="1100" dirty="0" err="1">
                <a:solidFill>
                  <a:schemeClr val="bg1">
                    <a:lumMod val="65000"/>
                  </a:schemeClr>
                </a:solidFill>
                <a:cs typeface="Segoe UI" panose="020B0502040204020203" pitchFamily="34" charset="0"/>
              </a:rPr>
              <a:t>elit</a:t>
            </a:r>
            <a:r>
              <a:rPr lang="en-US" sz="1100" dirty="0">
                <a:solidFill>
                  <a:schemeClr val="bg1">
                    <a:lumMod val="65000"/>
                  </a:schemeClr>
                </a:solidFill>
                <a:cs typeface="Segoe UI" panose="020B0502040204020203" pitchFamily="34" charset="0"/>
              </a:rPr>
              <a:t>. Maecenas </a:t>
            </a:r>
            <a:r>
              <a:rPr lang="en-US" sz="1100" dirty="0" err="1">
                <a:solidFill>
                  <a:schemeClr val="bg1">
                    <a:lumMod val="65000"/>
                  </a:schemeClr>
                </a:solidFill>
                <a:cs typeface="Segoe UI" panose="020B0502040204020203" pitchFamily="34" charset="0"/>
              </a:rPr>
              <a:t>porttitor</a:t>
            </a:r>
            <a:r>
              <a:rPr lang="en-US" sz="1100" dirty="0">
                <a:solidFill>
                  <a:schemeClr val="bg1">
                    <a:lumMod val="65000"/>
                  </a:schemeClr>
                </a:solidFill>
                <a:cs typeface="Segoe UI" panose="020B0502040204020203" pitchFamily="34" charset="0"/>
              </a:rPr>
              <a:t> </a:t>
            </a:r>
            <a:r>
              <a:rPr lang="en-US" sz="1100" dirty="0" err="1">
                <a:solidFill>
                  <a:schemeClr val="bg1">
                    <a:lumMod val="65000"/>
                  </a:schemeClr>
                </a:solidFill>
                <a:cs typeface="Segoe UI" panose="020B0502040204020203" pitchFamily="34" charset="0"/>
              </a:rPr>
              <a:t>congue</a:t>
            </a:r>
            <a:r>
              <a:rPr lang="en-US" sz="1100" dirty="0">
                <a:solidFill>
                  <a:schemeClr val="bg1">
                    <a:lumMod val="65000"/>
                  </a:schemeClr>
                </a:solidFill>
                <a:cs typeface="Segoe UI" panose="020B0502040204020203" pitchFamily="34" charset="0"/>
              </a:rPr>
              <a:t> </a:t>
            </a:r>
            <a:r>
              <a:rPr lang="en-US" sz="1100" dirty="0" err="1">
                <a:solidFill>
                  <a:schemeClr val="bg1">
                    <a:lumMod val="65000"/>
                  </a:schemeClr>
                </a:solidFill>
                <a:cs typeface="Segoe UI" panose="020B0502040204020203" pitchFamily="34" charset="0"/>
              </a:rPr>
              <a:t>massa</a:t>
            </a:r>
            <a:r>
              <a:rPr lang="en-US" sz="1100" dirty="0">
                <a:solidFill>
                  <a:schemeClr val="bg1">
                    <a:lumMod val="65000"/>
                  </a:schemeClr>
                </a:solidFill>
                <a:cs typeface="Segoe UI" panose="020B0502040204020203" pitchFamily="34" charset="0"/>
              </a:rPr>
              <a:t>. </a:t>
            </a:r>
            <a:r>
              <a:rPr lang="en-US" sz="1100" dirty="0">
                <a:solidFill>
                  <a:schemeClr val="bg1">
                    <a:lumMod val="65000"/>
                  </a:schemeClr>
                </a:solidFill>
              </a:rPr>
              <a:t>A wonderful serenity has taken possession of my entire soul, like these sweet mornings</a:t>
            </a:r>
            <a:endParaRPr lang="en-US" sz="1100" dirty="0">
              <a:solidFill>
                <a:schemeClr val="bg1">
                  <a:lumMod val="65000"/>
                </a:schemeClr>
              </a:solidFill>
              <a:cs typeface="Segoe UI" panose="020B0502040204020203" pitchFamily="34" charset="0"/>
            </a:endParaRPr>
          </a:p>
        </p:txBody>
      </p:sp>
      <p:sp>
        <p:nvSpPr>
          <p:cNvPr id="23" name="Google Shape;1087;p79">
            <a:extLst>
              <a:ext uri="{FF2B5EF4-FFF2-40B4-BE49-F238E27FC236}">
                <a16:creationId xmlns:a16="http://schemas.microsoft.com/office/drawing/2014/main" id="{C01A1981-6757-A810-09EA-59647702FC63}"/>
              </a:ext>
            </a:extLst>
          </p:cNvPr>
          <p:cNvSpPr/>
          <p:nvPr/>
        </p:nvSpPr>
        <p:spPr>
          <a:xfrm>
            <a:off x="4819441" y="2804313"/>
            <a:ext cx="1329213" cy="2077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b="1" dirty="0">
                <a:solidFill>
                  <a:schemeClr val="bg1"/>
                </a:solidFill>
                <a:latin typeface="+mj-lt"/>
                <a:ea typeface="Lato"/>
                <a:cs typeface="Lato"/>
                <a:sym typeface="Lato"/>
              </a:rPr>
              <a:t>Project 01</a:t>
            </a:r>
            <a:endParaRPr sz="1200" b="1" dirty="0">
              <a:solidFill>
                <a:schemeClr val="bg1"/>
              </a:solidFill>
              <a:latin typeface="+mj-lt"/>
              <a:ea typeface="Lato"/>
              <a:cs typeface="Lato"/>
              <a:sym typeface="Lato"/>
            </a:endParaRPr>
          </a:p>
        </p:txBody>
      </p:sp>
      <p:sp>
        <p:nvSpPr>
          <p:cNvPr id="24" name="Google Shape;1118;p80">
            <a:extLst>
              <a:ext uri="{FF2B5EF4-FFF2-40B4-BE49-F238E27FC236}">
                <a16:creationId xmlns:a16="http://schemas.microsoft.com/office/drawing/2014/main" id="{9B7613F9-BBF3-5C41-5325-337154F16A0F}"/>
              </a:ext>
            </a:extLst>
          </p:cNvPr>
          <p:cNvSpPr/>
          <p:nvPr/>
        </p:nvSpPr>
        <p:spPr>
          <a:xfrm>
            <a:off x="5138153" y="3146396"/>
            <a:ext cx="107360" cy="107360"/>
          </a:xfrm>
          <a:prstGeom prst="star5">
            <a:avLst>
              <a:gd name="adj" fmla="val 19098"/>
              <a:gd name="hf" fmla="val 105146"/>
              <a:gd name="vf" fmla="val 110557"/>
            </a:avLst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" name="Google Shape;1119;p80">
            <a:extLst>
              <a:ext uri="{FF2B5EF4-FFF2-40B4-BE49-F238E27FC236}">
                <a16:creationId xmlns:a16="http://schemas.microsoft.com/office/drawing/2014/main" id="{3C6EBF84-1C63-7081-6D78-DD76D378D003}"/>
              </a:ext>
            </a:extLst>
          </p:cNvPr>
          <p:cNvSpPr/>
          <p:nvPr/>
        </p:nvSpPr>
        <p:spPr>
          <a:xfrm>
            <a:off x="5277340" y="3146396"/>
            <a:ext cx="107360" cy="107360"/>
          </a:xfrm>
          <a:prstGeom prst="star5">
            <a:avLst>
              <a:gd name="adj" fmla="val 19098"/>
              <a:gd name="hf" fmla="val 105146"/>
              <a:gd name="vf" fmla="val 110557"/>
            </a:avLst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" name="Google Shape;1120;p80">
            <a:extLst>
              <a:ext uri="{FF2B5EF4-FFF2-40B4-BE49-F238E27FC236}">
                <a16:creationId xmlns:a16="http://schemas.microsoft.com/office/drawing/2014/main" id="{FA6FBB1B-24AE-8610-426A-B733C2EF254A}"/>
              </a:ext>
            </a:extLst>
          </p:cNvPr>
          <p:cNvSpPr/>
          <p:nvPr/>
        </p:nvSpPr>
        <p:spPr>
          <a:xfrm>
            <a:off x="5416528" y="3146396"/>
            <a:ext cx="107360" cy="107360"/>
          </a:xfrm>
          <a:prstGeom prst="star5">
            <a:avLst>
              <a:gd name="adj" fmla="val 19098"/>
              <a:gd name="hf" fmla="val 105146"/>
              <a:gd name="vf" fmla="val 110557"/>
            </a:avLst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" name="Google Shape;1121;p80">
            <a:extLst>
              <a:ext uri="{FF2B5EF4-FFF2-40B4-BE49-F238E27FC236}">
                <a16:creationId xmlns:a16="http://schemas.microsoft.com/office/drawing/2014/main" id="{44600279-AA93-5A20-3CEB-6FE08689FB49}"/>
              </a:ext>
            </a:extLst>
          </p:cNvPr>
          <p:cNvSpPr/>
          <p:nvPr/>
        </p:nvSpPr>
        <p:spPr>
          <a:xfrm>
            <a:off x="5555715" y="3146396"/>
            <a:ext cx="107360" cy="107360"/>
          </a:xfrm>
          <a:prstGeom prst="star5">
            <a:avLst>
              <a:gd name="adj" fmla="val 19098"/>
              <a:gd name="hf" fmla="val 105146"/>
              <a:gd name="vf" fmla="val 110557"/>
            </a:avLst>
          </a:prstGeom>
          <a:solidFill>
            <a:srgbClr val="262E32">
              <a:alpha val="11760"/>
            </a:srgbClr>
          </a:solidFill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" name="Google Shape;1122;p80">
            <a:extLst>
              <a:ext uri="{FF2B5EF4-FFF2-40B4-BE49-F238E27FC236}">
                <a16:creationId xmlns:a16="http://schemas.microsoft.com/office/drawing/2014/main" id="{9B355920-EE0F-3342-77D5-299009734DA9}"/>
              </a:ext>
            </a:extLst>
          </p:cNvPr>
          <p:cNvSpPr/>
          <p:nvPr/>
        </p:nvSpPr>
        <p:spPr>
          <a:xfrm>
            <a:off x="5695742" y="3146396"/>
            <a:ext cx="107360" cy="107360"/>
          </a:xfrm>
          <a:prstGeom prst="star5">
            <a:avLst>
              <a:gd name="adj" fmla="val 19098"/>
              <a:gd name="hf" fmla="val 105146"/>
              <a:gd name="vf" fmla="val 110557"/>
            </a:avLst>
          </a:prstGeom>
          <a:solidFill>
            <a:srgbClr val="262E32">
              <a:alpha val="11760"/>
            </a:srgbClr>
          </a:solidFill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8806294F-0D61-A629-8D24-8696436A4BC2}"/>
              </a:ext>
            </a:extLst>
          </p:cNvPr>
          <p:cNvSpPr txBox="1"/>
          <p:nvPr/>
        </p:nvSpPr>
        <p:spPr>
          <a:xfrm>
            <a:off x="4742236" y="3436908"/>
            <a:ext cx="1530307" cy="893578"/>
          </a:xfrm>
          <a:prstGeom prst="rect">
            <a:avLst/>
          </a:prstGeom>
          <a:noFill/>
        </p:spPr>
        <p:txBody>
          <a:bodyPr wrap="square" anchor="t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100" dirty="0">
                <a:solidFill>
                  <a:schemeClr val="bg1"/>
                </a:solidFill>
                <a:cs typeface="Segoe UI" panose="020B0502040204020203" pitchFamily="34" charset="0"/>
              </a:rPr>
              <a:t>Lorem ipsum dolor sit </a:t>
            </a:r>
            <a:r>
              <a:rPr lang="en-US" sz="1100" dirty="0" err="1">
                <a:solidFill>
                  <a:schemeClr val="bg1"/>
                </a:solidFill>
                <a:cs typeface="Segoe UI" panose="020B0502040204020203" pitchFamily="34" charset="0"/>
              </a:rPr>
              <a:t>amet</a:t>
            </a:r>
            <a:r>
              <a:rPr lang="en-US" sz="1100" dirty="0">
                <a:solidFill>
                  <a:schemeClr val="bg1"/>
                </a:solidFill>
                <a:cs typeface="Segoe UI" panose="020B0502040204020203" pitchFamily="34" charset="0"/>
              </a:rPr>
              <a:t>, </a:t>
            </a:r>
            <a:r>
              <a:rPr lang="en-US" sz="1100" dirty="0" err="1">
                <a:solidFill>
                  <a:schemeClr val="bg1"/>
                </a:solidFill>
                <a:cs typeface="Segoe UI" panose="020B0502040204020203" pitchFamily="34" charset="0"/>
              </a:rPr>
              <a:t>consectetuer</a:t>
            </a:r>
            <a:r>
              <a:rPr lang="en-US" sz="1100" dirty="0">
                <a:solidFill>
                  <a:schemeClr val="bg1"/>
                </a:solidFill>
                <a:cs typeface="Segoe UI" panose="020B0502040204020203" pitchFamily="34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cs typeface="Segoe UI" panose="020B0502040204020203" pitchFamily="34" charset="0"/>
              </a:rPr>
              <a:t>adipiscing</a:t>
            </a:r>
            <a:endParaRPr lang="en-US" sz="1100" dirty="0">
              <a:solidFill>
                <a:schemeClr val="bg1"/>
              </a:solidFill>
              <a:cs typeface="Segoe UI" panose="020B0502040204020203" pitchFamily="34" charset="0"/>
            </a:endParaRPr>
          </a:p>
        </p:txBody>
      </p:sp>
      <p:sp>
        <p:nvSpPr>
          <p:cNvPr id="31" name="Rectangle: Rounded Corners 30">
            <a:extLst>
              <a:ext uri="{FF2B5EF4-FFF2-40B4-BE49-F238E27FC236}">
                <a16:creationId xmlns:a16="http://schemas.microsoft.com/office/drawing/2014/main" id="{F21DB4B9-9CA8-E843-87E8-704433FB1AC7}"/>
              </a:ext>
            </a:extLst>
          </p:cNvPr>
          <p:cNvSpPr/>
          <p:nvPr/>
        </p:nvSpPr>
        <p:spPr>
          <a:xfrm>
            <a:off x="5065420" y="4543322"/>
            <a:ext cx="878752" cy="300571"/>
          </a:xfrm>
          <a:prstGeom prst="roundRect">
            <a:avLst>
              <a:gd name="adj" fmla="val 17668"/>
            </a:avLst>
          </a:prstGeom>
          <a:solidFill>
            <a:schemeClr val="accent1">
              <a:lumMod val="60000"/>
              <a:lumOff val="40000"/>
            </a:schemeClr>
          </a:solidFill>
          <a:ln w="222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30000"/>
              </a:lnSpc>
            </a:pPr>
            <a:r>
              <a:rPr lang="en-US" sz="1100" b="1" dirty="0">
                <a:solidFill>
                  <a:schemeClr val="bg1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Buy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6C4184E8-DD26-7BBC-C565-6088F6931A39}"/>
              </a:ext>
            </a:extLst>
          </p:cNvPr>
          <p:cNvSpPr txBox="1"/>
          <p:nvPr/>
        </p:nvSpPr>
        <p:spPr>
          <a:xfrm rot="16200000">
            <a:off x="5616634" y="3261702"/>
            <a:ext cx="2841543" cy="70788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4000" b="1" dirty="0">
                <a:solidFill>
                  <a:schemeClr val="bg1">
                    <a:lumMod val="85000"/>
                  </a:schemeClr>
                </a:solidFill>
                <a:latin typeface="+mj-lt"/>
                <a:ea typeface="M PLUS 1 Medium" pitchFamily="2" charset="-128"/>
                <a:cs typeface="Arial" panose="020B0604020202020204" pitchFamily="34" charset="0"/>
              </a:rPr>
              <a:t>Project 02</a:t>
            </a:r>
            <a:endParaRPr lang="id-ID" sz="4000" b="1" dirty="0">
              <a:solidFill>
                <a:schemeClr val="bg1">
                  <a:lumMod val="85000"/>
                </a:schemeClr>
              </a:solidFill>
              <a:latin typeface="+mj-lt"/>
              <a:ea typeface="M PLUS 1 Medium" pitchFamily="2" charset="-128"/>
              <a:cs typeface="Arial" panose="020B0604020202020204" pitchFamily="34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8FE886EE-1633-DF36-5848-5B1692C92B95}"/>
              </a:ext>
            </a:extLst>
          </p:cNvPr>
          <p:cNvSpPr txBox="1"/>
          <p:nvPr/>
        </p:nvSpPr>
        <p:spPr>
          <a:xfrm rot="16200000">
            <a:off x="7162878" y="3261703"/>
            <a:ext cx="2841543" cy="70788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4000" b="1" dirty="0">
                <a:solidFill>
                  <a:schemeClr val="bg1">
                    <a:lumMod val="85000"/>
                  </a:schemeClr>
                </a:solidFill>
                <a:latin typeface="+mj-lt"/>
                <a:ea typeface="M PLUS 1 Medium" pitchFamily="2" charset="-128"/>
                <a:cs typeface="Arial" panose="020B0604020202020204" pitchFamily="34" charset="0"/>
              </a:rPr>
              <a:t>Project 03</a:t>
            </a:r>
            <a:endParaRPr lang="id-ID" sz="4000" b="1" dirty="0">
              <a:solidFill>
                <a:schemeClr val="bg1">
                  <a:lumMod val="85000"/>
                </a:schemeClr>
              </a:solidFill>
              <a:latin typeface="+mj-lt"/>
              <a:ea typeface="M PLUS 1 Medium" pitchFamily="2" charset="-128"/>
              <a:cs typeface="Arial" panose="020B0604020202020204" pitchFamily="34" charset="0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BE3F10A1-697C-0AE9-7ED7-5C6C1749CCF3}"/>
              </a:ext>
            </a:extLst>
          </p:cNvPr>
          <p:cNvSpPr txBox="1"/>
          <p:nvPr/>
        </p:nvSpPr>
        <p:spPr>
          <a:xfrm rot="16200000">
            <a:off x="8610637" y="3263053"/>
            <a:ext cx="2841543" cy="70788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4000" b="1" dirty="0">
                <a:solidFill>
                  <a:schemeClr val="bg1">
                    <a:lumMod val="85000"/>
                  </a:schemeClr>
                </a:solidFill>
                <a:latin typeface="+mj-lt"/>
                <a:ea typeface="M PLUS 1 Medium" pitchFamily="2" charset="-128"/>
                <a:cs typeface="Arial" panose="020B0604020202020204" pitchFamily="34" charset="0"/>
              </a:rPr>
              <a:t>Project 04</a:t>
            </a:r>
            <a:endParaRPr lang="id-ID" sz="4000" b="1" dirty="0">
              <a:solidFill>
                <a:schemeClr val="bg1">
                  <a:lumMod val="85000"/>
                </a:schemeClr>
              </a:solidFill>
              <a:latin typeface="+mj-lt"/>
              <a:ea typeface="M PLUS 1 Medium" pitchFamily="2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6723941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A68D9447-E9CB-3C3A-2CD3-EEA217E627CC}"/>
              </a:ext>
            </a:extLst>
          </p:cNvPr>
          <p:cNvSpPr/>
          <p:nvPr/>
        </p:nvSpPr>
        <p:spPr>
          <a:xfrm>
            <a:off x="9000145" y="1846771"/>
            <a:ext cx="1685705" cy="3399526"/>
          </a:xfrm>
          <a:prstGeom prst="roundRect">
            <a:avLst>
              <a:gd name="adj" fmla="val 4070"/>
            </a:avLst>
          </a:prstGeom>
          <a:solidFill>
            <a:schemeClr val="bg1"/>
          </a:solidFill>
          <a:ln>
            <a:noFill/>
          </a:ln>
          <a:effectLst>
            <a:outerShdw blurRad="177800" dist="114300" algn="l" rotWithShape="0">
              <a:prstClr val="black">
                <a:alpha val="1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28F27441-8A69-2F86-6116-E494ACC823A0}"/>
              </a:ext>
            </a:extLst>
          </p:cNvPr>
          <p:cNvSpPr/>
          <p:nvPr/>
        </p:nvSpPr>
        <p:spPr>
          <a:xfrm>
            <a:off x="7691846" y="1846771"/>
            <a:ext cx="1685705" cy="3399526"/>
          </a:xfrm>
          <a:prstGeom prst="roundRect">
            <a:avLst>
              <a:gd name="adj" fmla="val 4070"/>
            </a:avLst>
          </a:prstGeom>
          <a:solidFill>
            <a:schemeClr val="bg1"/>
          </a:solidFill>
          <a:ln>
            <a:noFill/>
          </a:ln>
          <a:effectLst>
            <a:outerShdw blurRad="177800" dist="114300" algn="l" rotWithShape="0">
              <a:prstClr val="black">
                <a:alpha val="1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194DB72F-52CE-A964-2658-82BBD629023E}"/>
              </a:ext>
            </a:extLst>
          </p:cNvPr>
          <p:cNvSpPr/>
          <p:nvPr/>
        </p:nvSpPr>
        <p:spPr>
          <a:xfrm>
            <a:off x="4573437" y="1846771"/>
            <a:ext cx="1685705" cy="3399526"/>
          </a:xfrm>
          <a:prstGeom prst="roundRect">
            <a:avLst>
              <a:gd name="adj" fmla="val 4070"/>
            </a:avLst>
          </a:prstGeom>
          <a:solidFill>
            <a:schemeClr val="bg1"/>
          </a:solidFill>
          <a:ln>
            <a:noFill/>
          </a:ln>
          <a:effectLst>
            <a:outerShdw blurRad="177800" dist="114300" algn="l" rotWithShape="0">
              <a:prstClr val="black">
                <a:alpha val="1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16F2B965-DEA2-D204-0807-D62CFCB3797A}"/>
              </a:ext>
            </a:extLst>
          </p:cNvPr>
          <p:cNvGrpSpPr/>
          <p:nvPr/>
        </p:nvGrpSpPr>
        <p:grpSpPr>
          <a:xfrm>
            <a:off x="6096000" y="1611703"/>
            <a:ext cx="2137915" cy="3650410"/>
            <a:chOff x="5194540" y="1611703"/>
            <a:chExt cx="2137915" cy="3650410"/>
          </a:xfrm>
          <a:solidFill>
            <a:schemeClr val="accent2"/>
          </a:solidFill>
          <a:effectLst>
            <a:outerShdw blurRad="177800" dist="114300" algn="l" rotWithShape="0">
              <a:prstClr val="black">
                <a:alpha val="18000"/>
              </a:prstClr>
            </a:outerShdw>
          </a:effectLst>
        </p:grpSpPr>
        <p:sp>
          <p:nvSpPr>
            <p:cNvPr id="9" name="Rectangle: Rounded Corners 8">
              <a:extLst>
                <a:ext uri="{FF2B5EF4-FFF2-40B4-BE49-F238E27FC236}">
                  <a16:creationId xmlns:a16="http://schemas.microsoft.com/office/drawing/2014/main" id="{664629FB-FDEF-ECF7-C903-77E988D971D9}"/>
                </a:ext>
              </a:extLst>
            </p:cNvPr>
            <p:cNvSpPr/>
            <p:nvPr/>
          </p:nvSpPr>
          <p:spPr>
            <a:xfrm>
              <a:off x="5194540" y="1611703"/>
              <a:ext cx="1810109" cy="3650410"/>
            </a:xfrm>
            <a:prstGeom prst="roundRect">
              <a:avLst>
                <a:gd name="adj" fmla="val 407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Isosceles Triangle 9">
              <a:extLst>
                <a:ext uri="{FF2B5EF4-FFF2-40B4-BE49-F238E27FC236}">
                  <a16:creationId xmlns:a16="http://schemas.microsoft.com/office/drawing/2014/main" id="{ACE2DF18-A225-A39D-FCFF-249A524BF3C3}"/>
                </a:ext>
              </a:extLst>
            </p:cNvPr>
            <p:cNvSpPr/>
            <p:nvPr/>
          </p:nvSpPr>
          <p:spPr>
            <a:xfrm rot="5400000">
              <a:off x="6976614" y="1956042"/>
              <a:ext cx="375251" cy="336430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id="{B3180CDE-08A8-662A-56DF-D1FF8BEDBCAB}"/>
              </a:ext>
            </a:extLst>
          </p:cNvPr>
          <p:cNvSpPr txBox="1"/>
          <p:nvPr/>
        </p:nvSpPr>
        <p:spPr>
          <a:xfrm>
            <a:off x="1463037" y="1441968"/>
            <a:ext cx="2893303" cy="14219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3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Table Infographic</a:t>
            </a:r>
          </a:p>
        </p:txBody>
      </p:sp>
      <p:sp>
        <p:nvSpPr>
          <p:cNvPr id="5" name="Google Shape;935;p61">
            <a:extLst>
              <a:ext uri="{FF2B5EF4-FFF2-40B4-BE49-F238E27FC236}">
                <a16:creationId xmlns:a16="http://schemas.microsoft.com/office/drawing/2014/main" id="{5D53E1E5-F55C-24CA-C6CC-B561B6BBB053}"/>
              </a:ext>
            </a:extLst>
          </p:cNvPr>
          <p:cNvSpPr/>
          <p:nvPr/>
        </p:nvSpPr>
        <p:spPr>
          <a:xfrm>
            <a:off x="6715229" y="2061146"/>
            <a:ext cx="501473" cy="501473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" name="Google Shape;1087;p79">
            <a:extLst>
              <a:ext uri="{FF2B5EF4-FFF2-40B4-BE49-F238E27FC236}">
                <a16:creationId xmlns:a16="http://schemas.microsoft.com/office/drawing/2014/main" id="{B751F267-9BD9-4ACB-A0CD-913BC71F5C9B}"/>
              </a:ext>
            </a:extLst>
          </p:cNvPr>
          <p:cNvSpPr/>
          <p:nvPr/>
        </p:nvSpPr>
        <p:spPr>
          <a:xfrm>
            <a:off x="6306915" y="2804313"/>
            <a:ext cx="1329213" cy="2077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b="1" dirty="0">
                <a:solidFill>
                  <a:schemeClr val="bg1"/>
                </a:solidFill>
                <a:latin typeface="+mj-lt"/>
                <a:ea typeface="Lato"/>
                <a:cs typeface="Lato"/>
                <a:sym typeface="Lato"/>
              </a:rPr>
              <a:t>Project 01</a:t>
            </a:r>
            <a:endParaRPr sz="1200" b="1" dirty="0">
              <a:solidFill>
                <a:schemeClr val="bg1"/>
              </a:solidFill>
              <a:latin typeface="+mj-lt"/>
              <a:ea typeface="Lato"/>
              <a:cs typeface="Lato"/>
              <a:sym typeface="Lato"/>
            </a:endParaRPr>
          </a:p>
        </p:txBody>
      </p:sp>
      <p:sp>
        <p:nvSpPr>
          <p:cNvPr id="11" name="Google Shape;1118;p80">
            <a:extLst>
              <a:ext uri="{FF2B5EF4-FFF2-40B4-BE49-F238E27FC236}">
                <a16:creationId xmlns:a16="http://schemas.microsoft.com/office/drawing/2014/main" id="{E66B5DDA-025C-492E-A186-68B5A6CDE3DE}"/>
              </a:ext>
            </a:extLst>
          </p:cNvPr>
          <p:cNvSpPr/>
          <p:nvPr/>
        </p:nvSpPr>
        <p:spPr>
          <a:xfrm>
            <a:off x="6625627" y="3146396"/>
            <a:ext cx="107360" cy="107360"/>
          </a:xfrm>
          <a:prstGeom prst="star5">
            <a:avLst>
              <a:gd name="adj" fmla="val 19098"/>
              <a:gd name="hf" fmla="val 105146"/>
              <a:gd name="vf" fmla="val 110557"/>
            </a:avLst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" name="Google Shape;1119;p80">
            <a:extLst>
              <a:ext uri="{FF2B5EF4-FFF2-40B4-BE49-F238E27FC236}">
                <a16:creationId xmlns:a16="http://schemas.microsoft.com/office/drawing/2014/main" id="{F8FEFDF3-FE29-3330-5F4A-E7C7C2F3A3D7}"/>
              </a:ext>
            </a:extLst>
          </p:cNvPr>
          <p:cNvSpPr/>
          <p:nvPr/>
        </p:nvSpPr>
        <p:spPr>
          <a:xfrm>
            <a:off x="6764814" y="3146396"/>
            <a:ext cx="107360" cy="107360"/>
          </a:xfrm>
          <a:prstGeom prst="star5">
            <a:avLst>
              <a:gd name="adj" fmla="val 19098"/>
              <a:gd name="hf" fmla="val 105146"/>
              <a:gd name="vf" fmla="val 110557"/>
            </a:avLst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" name="Google Shape;1120;p80">
            <a:extLst>
              <a:ext uri="{FF2B5EF4-FFF2-40B4-BE49-F238E27FC236}">
                <a16:creationId xmlns:a16="http://schemas.microsoft.com/office/drawing/2014/main" id="{37D265B0-15C3-79D4-8B2F-48FC2706F01A}"/>
              </a:ext>
            </a:extLst>
          </p:cNvPr>
          <p:cNvSpPr/>
          <p:nvPr/>
        </p:nvSpPr>
        <p:spPr>
          <a:xfrm>
            <a:off x="6904002" y="3146396"/>
            <a:ext cx="107360" cy="107360"/>
          </a:xfrm>
          <a:prstGeom prst="star5">
            <a:avLst>
              <a:gd name="adj" fmla="val 19098"/>
              <a:gd name="hf" fmla="val 105146"/>
              <a:gd name="vf" fmla="val 110557"/>
            </a:avLst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" name="Google Shape;1121;p80">
            <a:extLst>
              <a:ext uri="{FF2B5EF4-FFF2-40B4-BE49-F238E27FC236}">
                <a16:creationId xmlns:a16="http://schemas.microsoft.com/office/drawing/2014/main" id="{D608471F-5539-0F3D-A9BE-D8E10D8505C8}"/>
              </a:ext>
            </a:extLst>
          </p:cNvPr>
          <p:cNvSpPr/>
          <p:nvPr/>
        </p:nvSpPr>
        <p:spPr>
          <a:xfrm>
            <a:off x="7043189" y="3146396"/>
            <a:ext cx="107360" cy="107360"/>
          </a:xfrm>
          <a:prstGeom prst="star5">
            <a:avLst>
              <a:gd name="adj" fmla="val 19098"/>
              <a:gd name="hf" fmla="val 105146"/>
              <a:gd name="vf" fmla="val 110557"/>
            </a:avLst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" name="Google Shape;1122;p80">
            <a:extLst>
              <a:ext uri="{FF2B5EF4-FFF2-40B4-BE49-F238E27FC236}">
                <a16:creationId xmlns:a16="http://schemas.microsoft.com/office/drawing/2014/main" id="{EBBD68C7-669E-2137-8E66-BF9C898B762E}"/>
              </a:ext>
            </a:extLst>
          </p:cNvPr>
          <p:cNvSpPr/>
          <p:nvPr/>
        </p:nvSpPr>
        <p:spPr>
          <a:xfrm>
            <a:off x="7183216" y="3146396"/>
            <a:ext cx="107360" cy="107360"/>
          </a:xfrm>
          <a:prstGeom prst="star5">
            <a:avLst>
              <a:gd name="adj" fmla="val 19098"/>
              <a:gd name="hf" fmla="val 105146"/>
              <a:gd name="vf" fmla="val 110557"/>
            </a:avLst>
          </a:prstGeom>
          <a:solidFill>
            <a:srgbClr val="262E32">
              <a:alpha val="11760"/>
            </a:srgbClr>
          </a:solidFill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6EA78003-1671-1AE8-E5B7-49AF5631482C}"/>
              </a:ext>
            </a:extLst>
          </p:cNvPr>
          <p:cNvSpPr txBox="1"/>
          <p:nvPr/>
        </p:nvSpPr>
        <p:spPr>
          <a:xfrm>
            <a:off x="6229710" y="3436908"/>
            <a:ext cx="1530307" cy="893578"/>
          </a:xfrm>
          <a:prstGeom prst="rect">
            <a:avLst/>
          </a:prstGeom>
          <a:noFill/>
        </p:spPr>
        <p:txBody>
          <a:bodyPr wrap="square" anchor="t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100" dirty="0">
                <a:solidFill>
                  <a:schemeClr val="bg1"/>
                </a:solidFill>
                <a:cs typeface="Segoe UI" panose="020B0502040204020203" pitchFamily="34" charset="0"/>
              </a:rPr>
              <a:t>Lorem ipsum dolor sit </a:t>
            </a:r>
            <a:r>
              <a:rPr lang="en-US" sz="1100" dirty="0" err="1">
                <a:solidFill>
                  <a:schemeClr val="bg1"/>
                </a:solidFill>
                <a:cs typeface="Segoe UI" panose="020B0502040204020203" pitchFamily="34" charset="0"/>
              </a:rPr>
              <a:t>amet</a:t>
            </a:r>
            <a:r>
              <a:rPr lang="en-US" sz="1100" dirty="0">
                <a:solidFill>
                  <a:schemeClr val="bg1"/>
                </a:solidFill>
                <a:cs typeface="Segoe UI" panose="020B0502040204020203" pitchFamily="34" charset="0"/>
              </a:rPr>
              <a:t>, </a:t>
            </a:r>
            <a:r>
              <a:rPr lang="en-US" sz="1100" dirty="0" err="1">
                <a:solidFill>
                  <a:schemeClr val="bg1"/>
                </a:solidFill>
                <a:cs typeface="Segoe UI" panose="020B0502040204020203" pitchFamily="34" charset="0"/>
              </a:rPr>
              <a:t>consectetuer</a:t>
            </a:r>
            <a:r>
              <a:rPr lang="en-US" sz="1100" dirty="0">
                <a:solidFill>
                  <a:schemeClr val="bg1"/>
                </a:solidFill>
                <a:cs typeface="Segoe UI" panose="020B0502040204020203" pitchFamily="34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cs typeface="Segoe UI" panose="020B0502040204020203" pitchFamily="34" charset="0"/>
              </a:rPr>
              <a:t>adipiscing</a:t>
            </a:r>
            <a:endParaRPr lang="en-US" sz="1100" dirty="0">
              <a:solidFill>
                <a:schemeClr val="bg1"/>
              </a:solidFill>
              <a:cs typeface="Segoe UI" panose="020B0502040204020203" pitchFamily="34" charset="0"/>
            </a:endParaRP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C147294D-19C5-258C-80EF-777AFE23BB7A}"/>
              </a:ext>
            </a:extLst>
          </p:cNvPr>
          <p:cNvSpPr/>
          <p:nvPr/>
        </p:nvSpPr>
        <p:spPr>
          <a:xfrm>
            <a:off x="6552894" y="4543322"/>
            <a:ext cx="878752" cy="300571"/>
          </a:xfrm>
          <a:prstGeom prst="roundRect">
            <a:avLst>
              <a:gd name="adj" fmla="val 17668"/>
            </a:avLst>
          </a:prstGeom>
          <a:solidFill>
            <a:schemeClr val="accent2">
              <a:lumMod val="60000"/>
              <a:lumOff val="40000"/>
            </a:schemeClr>
          </a:solidFill>
          <a:ln w="222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30000"/>
              </a:lnSpc>
            </a:pPr>
            <a:r>
              <a:rPr lang="en-US" sz="1100" b="1" dirty="0">
                <a:solidFill>
                  <a:schemeClr val="bg1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Buy</a:t>
            </a:r>
          </a:p>
        </p:txBody>
      </p:sp>
      <p:sp>
        <p:nvSpPr>
          <p:cNvPr id="19" name="Google Shape;271;p44">
            <a:extLst>
              <a:ext uri="{FF2B5EF4-FFF2-40B4-BE49-F238E27FC236}">
                <a16:creationId xmlns:a16="http://schemas.microsoft.com/office/drawing/2014/main" id="{3D107613-BABA-E266-BEE8-142A0A7D5EDF}"/>
              </a:ext>
            </a:extLst>
          </p:cNvPr>
          <p:cNvSpPr/>
          <p:nvPr/>
        </p:nvSpPr>
        <p:spPr>
          <a:xfrm>
            <a:off x="6825193" y="2160512"/>
            <a:ext cx="290551" cy="320885"/>
          </a:xfrm>
          <a:custGeom>
            <a:avLst/>
            <a:gdLst/>
            <a:ahLst/>
            <a:cxnLst/>
            <a:rect l="l" t="t" r="r" b="b"/>
            <a:pathLst>
              <a:path w="182" h="201" extrusionOk="0">
                <a:moveTo>
                  <a:pt x="182" y="63"/>
                </a:moveTo>
                <a:lnTo>
                  <a:pt x="172" y="43"/>
                </a:lnTo>
                <a:lnTo>
                  <a:pt x="106" y="43"/>
                </a:lnTo>
                <a:lnTo>
                  <a:pt x="106" y="82"/>
                </a:lnTo>
                <a:lnTo>
                  <a:pt x="172" y="82"/>
                </a:lnTo>
                <a:lnTo>
                  <a:pt x="182" y="63"/>
                </a:lnTo>
                <a:close/>
                <a:moveTo>
                  <a:pt x="114" y="75"/>
                </a:moveTo>
                <a:lnTo>
                  <a:pt x="114" y="51"/>
                </a:lnTo>
                <a:lnTo>
                  <a:pt x="167" y="51"/>
                </a:lnTo>
                <a:lnTo>
                  <a:pt x="173" y="63"/>
                </a:lnTo>
                <a:lnTo>
                  <a:pt x="167" y="75"/>
                </a:lnTo>
                <a:lnTo>
                  <a:pt x="114" y="75"/>
                </a:lnTo>
                <a:close/>
                <a:moveTo>
                  <a:pt x="106" y="90"/>
                </a:moveTo>
                <a:lnTo>
                  <a:pt x="106" y="130"/>
                </a:lnTo>
                <a:lnTo>
                  <a:pt x="172" y="130"/>
                </a:lnTo>
                <a:lnTo>
                  <a:pt x="182" y="110"/>
                </a:lnTo>
                <a:lnTo>
                  <a:pt x="172" y="90"/>
                </a:lnTo>
                <a:lnTo>
                  <a:pt x="106" y="90"/>
                </a:lnTo>
                <a:close/>
                <a:moveTo>
                  <a:pt x="167" y="122"/>
                </a:moveTo>
                <a:lnTo>
                  <a:pt x="114" y="122"/>
                </a:lnTo>
                <a:lnTo>
                  <a:pt x="114" y="98"/>
                </a:lnTo>
                <a:lnTo>
                  <a:pt x="167" y="98"/>
                </a:lnTo>
                <a:lnTo>
                  <a:pt x="173" y="110"/>
                </a:lnTo>
                <a:lnTo>
                  <a:pt x="167" y="122"/>
                </a:lnTo>
                <a:close/>
                <a:moveTo>
                  <a:pt x="75" y="55"/>
                </a:moveTo>
                <a:lnTo>
                  <a:pt x="10" y="55"/>
                </a:lnTo>
                <a:lnTo>
                  <a:pt x="0" y="75"/>
                </a:lnTo>
                <a:lnTo>
                  <a:pt x="10" y="94"/>
                </a:lnTo>
                <a:lnTo>
                  <a:pt x="75" y="94"/>
                </a:lnTo>
                <a:lnTo>
                  <a:pt x="75" y="55"/>
                </a:lnTo>
                <a:close/>
                <a:moveTo>
                  <a:pt x="67" y="86"/>
                </a:moveTo>
                <a:lnTo>
                  <a:pt x="15" y="86"/>
                </a:lnTo>
                <a:lnTo>
                  <a:pt x="9" y="75"/>
                </a:lnTo>
                <a:lnTo>
                  <a:pt x="15" y="63"/>
                </a:lnTo>
                <a:lnTo>
                  <a:pt x="67" y="63"/>
                </a:lnTo>
                <a:lnTo>
                  <a:pt x="67" y="86"/>
                </a:lnTo>
                <a:close/>
                <a:moveTo>
                  <a:pt x="102" y="39"/>
                </a:moveTo>
                <a:lnTo>
                  <a:pt x="79" y="39"/>
                </a:lnTo>
                <a:lnTo>
                  <a:pt x="79" y="157"/>
                </a:lnTo>
                <a:lnTo>
                  <a:pt x="67" y="157"/>
                </a:lnTo>
                <a:lnTo>
                  <a:pt x="67" y="201"/>
                </a:lnTo>
                <a:lnTo>
                  <a:pt x="114" y="201"/>
                </a:lnTo>
                <a:lnTo>
                  <a:pt x="114" y="157"/>
                </a:lnTo>
                <a:lnTo>
                  <a:pt x="102" y="157"/>
                </a:lnTo>
                <a:lnTo>
                  <a:pt x="102" y="39"/>
                </a:lnTo>
                <a:close/>
                <a:moveTo>
                  <a:pt x="87" y="47"/>
                </a:moveTo>
                <a:lnTo>
                  <a:pt x="94" y="47"/>
                </a:lnTo>
                <a:lnTo>
                  <a:pt x="94" y="157"/>
                </a:lnTo>
                <a:lnTo>
                  <a:pt x="87" y="157"/>
                </a:lnTo>
                <a:lnTo>
                  <a:pt x="87" y="47"/>
                </a:lnTo>
                <a:close/>
                <a:moveTo>
                  <a:pt x="106" y="165"/>
                </a:moveTo>
                <a:lnTo>
                  <a:pt x="106" y="193"/>
                </a:lnTo>
                <a:lnTo>
                  <a:pt x="75" y="193"/>
                </a:lnTo>
                <a:lnTo>
                  <a:pt x="75" y="165"/>
                </a:lnTo>
                <a:lnTo>
                  <a:pt x="106" y="165"/>
                </a:lnTo>
                <a:close/>
                <a:moveTo>
                  <a:pt x="102" y="0"/>
                </a:moveTo>
                <a:lnTo>
                  <a:pt x="79" y="0"/>
                </a:lnTo>
                <a:lnTo>
                  <a:pt x="79" y="31"/>
                </a:lnTo>
                <a:lnTo>
                  <a:pt x="102" y="31"/>
                </a:lnTo>
                <a:lnTo>
                  <a:pt x="102" y="0"/>
                </a:lnTo>
                <a:close/>
                <a:moveTo>
                  <a:pt x="94" y="23"/>
                </a:moveTo>
                <a:lnTo>
                  <a:pt x="87" y="23"/>
                </a:lnTo>
                <a:lnTo>
                  <a:pt x="87" y="8"/>
                </a:lnTo>
                <a:lnTo>
                  <a:pt x="94" y="8"/>
                </a:lnTo>
                <a:lnTo>
                  <a:pt x="94" y="23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7DF544B0-AFBD-7A61-72D2-540205DD4500}"/>
              </a:ext>
            </a:extLst>
          </p:cNvPr>
          <p:cNvSpPr txBox="1"/>
          <p:nvPr/>
        </p:nvSpPr>
        <p:spPr>
          <a:xfrm rot="16200000">
            <a:off x="7162878" y="3261703"/>
            <a:ext cx="2841543" cy="70788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4000" b="1" dirty="0">
                <a:solidFill>
                  <a:schemeClr val="bg1">
                    <a:lumMod val="85000"/>
                  </a:schemeClr>
                </a:solidFill>
                <a:latin typeface="+mj-lt"/>
                <a:ea typeface="M PLUS 1 Medium" pitchFamily="2" charset="-128"/>
                <a:cs typeface="Arial" panose="020B0604020202020204" pitchFamily="34" charset="0"/>
              </a:rPr>
              <a:t>Project 03</a:t>
            </a:r>
            <a:endParaRPr lang="id-ID" sz="4000" b="1" dirty="0">
              <a:solidFill>
                <a:schemeClr val="bg1">
                  <a:lumMod val="85000"/>
                </a:schemeClr>
              </a:solidFill>
              <a:latin typeface="+mj-lt"/>
              <a:ea typeface="M PLUS 1 Medium" pitchFamily="2" charset="-128"/>
              <a:cs typeface="Arial" panose="020B0604020202020204" pitchFamily="34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CBCFF90D-5D6C-FA2C-A27E-F1F313342370}"/>
              </a:ext>
            </a:extLst>
          </p:cNvPr>
          <p:cNvSpPr txBox="1"/>
          <p:nvPr/>
        </p:nvSpPr>
        <p:spPr>
          <a:xfrm rot="16200000">
            <a:off x="8610637" y="3263053"/>
            <a:ext cx="2841543" cy="70788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4000" b="1" dirty="0">
                <a:solidFill>
                  <a:schemeClr val="bg1">
                    <a:lumMod val="85000"/>
                  </a:schemeClr>
                </a:solidFill>
                <a:latin typeface="+mj-lt"/>
                <a:ea typeface="M PLUS 1 Medium" pitchFamily="2" charset="-128"/>
                <a:cs typeface="Arial" panose="020B0604020202020204" pitchFamily="34" charset="0"/>
              </a:rPr>
              <a:t>Project 04</a:t>
            </a:r>
            <a:endParaRPr lang="id-ID" sz="4000" b="1" dirty="0">
              <a:solidFill>
                <a:schemeClr val="bg1">
                  <a:lumMod val="85000"/>
                </a:schemeClr>
              </a:solidFill>
              <a:latin typeface="+mj-lt"/>
              <a:ea typeface="M PLUS 1 Medium" pitchFamily="2" charset="-128"/>
              <a:cs typeface="Arial" panose="020B0604020202020204" pitchFamily="34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2B9E4413-CF79-42CF-49DA-D86806FCA97E}"/>
              </a:ext>
            </a:extLst>
          </p:cNvPr>
          <p:cNvSpPr txBox="1"/>
          <p:nvPr/>
        </p:nvSpPr>
        <p:spPr>
          <a:xfrm rot="16200000">
            <a:off x="3991525" y="3261701"/>
            <a:ext cx="2841543" cy="70788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4000" b="1" dirty="0">
                <a:solidFill>
                  <a:schemeClr val="bg1">
                    <a:lumMod val="85000"/>
                  </a:schemeClr>
                </a:solidFill>
                <a:latin typeface="+mj-lt"/>
                <a:ea typeface="M PLUS 1 Medium" pitchFamily="2" charset="-128"/>
                <a:cs typeface="Arial" panose="020B0604020202020204" pitchFamily="34" charset="0"/>
              </a:rPr>
              <a:t>Project 01</a:t>
            </a:r>
            <a:endParaRPr lang="id-ID" sz="4000" b="1" dirty="0">
              <a:solidFill>
                <a:schemeClr val="bg1">
                  <a:lumMod val="85000"/>
                </a:schemeClr>
              </a:solidFill>
              <a:latin typeface="+mj-lt"/>
              <a:ea typeface="M PLUS 1 Medium" pitchFamily="2" charset="-128"/>
              <a:cs typeface="Arial" panose="020B0604020202020204" pitchFamily="34" charset="0"/>
            </a:endParaRPr>
          </a:p>
        </p:txBody>
      </p:sp>
      <p:sp>
        <p:nvSpPr>
          <p:cNvPr id="25" name="Google Shape;216;p57">
            <a:extLst>
              <a:ext uri="{FF2B5EF4-FFF2-40B4-BE49-F238E27FC236}">
                <a16:creationId xmlns:a16="http://schemas.microsoft.com/office/drawing/2014/main" id="{AD27419D-41DD-DD15-0F2A-8D463E20ECF9}"/>
              </a:ext>
            </a:extLst>
          </p:cNvPr>
          <p:cNvSpPr txBox="1"/>
          <p:nvPr/>
        </p:nvSpPr>
        <p:spPr>
          <a:xfrm>
            <a:off x="1510663" y="4888499"/>
            <a:ext cx="470575" cy="2538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spAutoFit/>
          </a:bodyPr>
          <a:lstStyle/>
          <a:p>
            <a:pPr marL="0" marR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b="1">
                <a:solidFill>
                  <a:schemeClr val="accent2"/>
                </a:solidFill>
                <a:latin typeface="+mj-lt"/>
                <a:ea typeface="Lato"/>
                <a:cs typeface="Lato"/>
                <a:sym typeface="Lato"/>
              </a:rPr>
              <a:t>Next</a:t>
            </a:r>
            <a:endParaRPr sz="1200" b="1">
              <a:solidFill>
                <a:schemeClr val="accent2"/>
              </a:solidFill>
              <a:latin typeface="+mj-lt"/>
              <a:ea typeface="Lato"/>
              <a:cs typeface="Lato"/>
              <a:sym typeface="Lato"/>
            </a:endParaRPr>
          </a:p>
        </p:txBody>
      </p:sp>
      <p:sp>
        <p:nvSpPr>
          <p:cNvPr id="26" name="Google Shape;217;p57">
            <a:extLst>
              <a:ext uri="{FF2B5EF4-FFF2-40B4-BE49-F238E27FC236}">
                <a16:creationId xmlns:a16="http://schemas.microsoft.com/office/drawing/2014/main" id="{85244C7B-3997-69F6-FC4E-1D584D9AA023}"/>
              </a:ext>
            </a:extLst>
          </p:cNvPr>
          <p:cNvSpPr/>
          <p:nvPr/>
        </p:nvSpPr>
        <p:spPr>
          <a:xfrm>
            <a:off x="1989864" y="4936160"/>
            <a:ext cx="51430" cy="100257"/>
          </a:xfrm>
          <a:custGeom>
            <a:avLst/>
            <a:gdLst/>
            <a:ahLst/>
            <a:cxnLst/>
            <a:rect l="l" t="t" r="r" b="b"/>
            <a:pathLst>
              <a:path w="107" h="208" extrusionOk="0">
                <a:moveTo>
                  <a:pt x="106" y="101"/>
                </a:moveTo>
                <a:cubicBezTo>
                  <a:pt x="7" y="1"/>
                  <a:pt x="7" y="1"/>
                  <a:pt x="7" y="1"/>
                </a:cubicBezTo>
                <a:cubicBezTo>
                  <a:pt x="5" y="0"/>
                  <a:pt x="3" y="0"/>
                  <a:pt x="1" y="1"/>
                </a:cubicBezTo>
                <a:cubicBezTo>
                  <a:pt x="0" y="3"/>
                  <a:pt x="0" y="5"/>
                  <a:pt x="1" y="7"/>
                </a:cubicBezTo>
                <a:cubicBezTo>
                  <a:pt x="98" y="104"/>
                  <a:pt x="98" y="104"/>
                  <a:pt x="98" y="104"/>
                </a:cubicBezTo>
                <a:cubicBezTo>
                  <a:pt x="1" y="201"/>
                  <a:pt x="1" y="201"/>
                  <a:pt x="1" y="201"/>
                </a:cubicBezTo>
                <a:cubicBezTo>
                  <a:pt x="0" y="202"/>
                  <a:pt x="0" y="205"/>
                  <a:pt x="1" y="206"/>
                </a:cubicBezTo>
                <a:cubicBezTo>
                  <a:pt x="2" y="207"/>
                  <a:pt x="3" y="208"/>
                  <a:pt x="4" y="208"/>
                </a:cubicBezTo>
                <a:cubicBezTo>
                  <a:pt x="5" y="208"/>
                  <a:pt x="6" y="207"/>
                  <a:pt x="7" y="206"/>
                </a:cubicBezTo>
                <a:cubicBezTo>
                  <a:pt x="106" y="107"/>
                  <a:pt x="106" y="107"/>
                  <a:pt x="106" y="107"/>
                </a:cubicBezTo>
                <a:cubicBezTo>
                  <a:pt x="107" y="106"/>
                  <a:pt x="107" y="105"/>
                  <a:pt x="107" y="104"/>
                </a:cubicBezTo>
                <a:cubicBezTo>
                  <a:pt x="107" y="103"/>
                  <a:pt x="107" y="102"/>
                  <a:pt x="106" y="101"/>
                </a:cubicBezTo>
                <a:close/>
              </a:path>
            </a:pathLst>
          </a:custGeom>
          <a:solidFill>
            <a:srgbClr val="A5A5A5"/>
          </a:solidFill>
          <a:ln w="9525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DCED3EF9-FBE6-C0F7-37CA-CEBD9288684C}"/>
              </a:ext>
            </a:extLst>
          </p:cNvPr>
          <p:cNvSpPr txBox="1"/>
          <p:nvPr/>
        </p:nvSpPr>
        <p:spPr>
          <a:xfrm>
            <a:off x="1463039" y="3436908"/>
            <a:ext cx="2689862" cy="1299843"/>
          </a:xfrm>
          <a:prstGeom prst="rect">
            <a:avLst/>
          </a:prstGeom>
          <a:noFill/>
        </p:spPr>
        <p:txBody>
          <a:bodyPr wrap="square" anchor="t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100" dirty="0">
                <a:solidFill>
                  <a:schemeClr val="bg1">
                    <a:lumMod val="65000"/>
                  </a:schemeClr>
                </a:solidFill>
                <a:cs typeface="Segoe UI" panose="020B0502040204020203" pitchFamily="34" charset="0"/>
              </a:rPr>
              <a:t>Lorem ipsum dolor sit </a:t>
            </a:r>
            <a:r>
              <a:rPr lang="en-US" sz="1100" dirty="0" err="1">
                <a:solidFill>
                  <a:schemeClr val="bg1">
                    <a:lumMod val="65000"/>
                  </a:schemeClr>
                </a:solidFill>
                <a:cs typeface="Segoe UI" panose="020B0502040204020203" pitchFamily="34" charset="0"/>
              </a:rPr>
              <a:t>amet</a:t>
            </a:r>
            <a:r>
              <a:rPr lang="en-US" sz="1100" dirty="0">
                <a:solidFill>
                  <a:schemeClr val="bg1">
                    <a:lumMod val="65000"/>
                  </a:schemeClr>
                </a:solidFill>
                <a:cs typeface="Segoe UI" panose="020B0502040204020203" pitchFamily="34" charset="0"/>
              </a:rPr>
              <a:t>, </a:t>
            </a:r>
            <a:r>
              <a:rPr lang="en-US" sz="1100" dirty="0" err="1">
                <a:solidFill>
                  <a:schemeClr val="bg1">
                    <a:lumMod val="65000"/>
                  </a:schemeClr>
                </a:solidFill>
                <a:cs typeface="Segoe UI" panose="020B0502040204020203" pitchFamily="34" charset="0"/>
              </a:rPr>
              <a:t>consectetuer</a:t>
            </a:r>
            <a:r>
              <a:rPr lang="en-US" sz="1100" dirty="0">
                <a:solidFill>
                  <a:schemeClr val="bg1">
                    <a:lumMod val="65000"/>
                  </a:schemeClr>
                </a:solidFill>
                <a:cs typeface="Segoe UI" panose="020B0502040204020203" pitchFamily="34" charset="0"/>
              </a:rPr>
              <a:t> </a:t>
            </a:r>
            <a:r>
              <a:rPr lang="en-US" sz="1100" dirty="0" err="1">
                <a:solidFill>
                  <a:schemeClr val="bg1">
                    <a:lumMod val="65000"/>
                  </a:schemeClr>
                </a:solidFill>
                <a:cs typeface="Segoe UI" panose="020B0502040204020203" pitchFamily="34" charset="0"/>
              </a:rPr>
              <a:t>adipiscing</a:t>
            </a:r>
            <a:r>
              <a:rPr lang="en-US" sz="1100" dirty="0">
                <a:solidFill>
                  <a:schemeClr val="bg1">
                    <a:lumMod val="65000"/>
                  </a:schemeClr>
                </a:solidFill>
                <a:cs typeface="Segoe UI" panose="020B0502040204020203" pitchFamily="34" charset="0"/>
              </a:rPr>
              <a:t> </a:t>
            </a:r>
            <a:r>
              <a:rPr lang="en-US" sz="1100" dirty="0" err="1">
                <a:solidFill>
                  <a:schemeClr val="bg1">
                    <a:lumMod val="65000"/>
                  </a:schemeClr>
                </a:solidFill>
                <a:cs typeface="Segoe UI" panose="020B0502040204020203" pitchFamily="34" charset="0"/>
              </a:rPr>
              <a:t>elit</a:t>
            </a:r>
            <a:r>
              <a:rPr lang="en-US" sz="1100" dirty="0">
                <a:solidFill>
                  <a:schemeClr val="bg1">
                    <a:lumMod val="65000"/>
                  </a:schemeClr>
                </a:solidFill>
                <a:cs typeface="Segoe UI" panose="020B0502040204020203" pitchFamily="34" charset="0"/>
              </a:rPr>
              <a:t>. Maecenas </a:t>
            </a:r>
            <a:r>
              <a:rPr lang="en-US" sz="1100" dirty="0" err="1">
                <a:solidFill>
                  <a:schemeClr val="bg1">
                    <a:lumMod val="65000"/>
                  </a:schemeClr>
                </a:solidFill>
                <a:cs typeface="Segoe UI" panose="020B0502040204020203" pitchFamily="34" charset="0"/>
              </a:rPr>
              <a:t>porttitor</a:t>
            </a:r>
            <a:r>
              <a:rPr lang="en-US" sz="1100" dirty="0">
                <a:solidFill>
                  <a:schemeClr val="bg1">
                    <a:lumMod val="65000"/>
                  </a:schemeClr>
                </a:solidFill>
                <a:cs typeface="Segoe UI" panose="020B0502040204020203" pitchFamily="34" charset="0"/>
              </a:rPr>
              <a:t> </a:t>
            </a:r>
            <a:r>
              <a:rPr lang="en-US" sz="1100" dirty="0" err="1">
                <a:solidFill>
                  <a:schemeClr val="bg1">
                    <a:lumMod val="65000"/>
                  </a:schemeClr>
                </a:solidFill>
                <a:cs typeface="Segoe UI" panose="020B0502040204020203" pitchFamily="34" charset="0"/>
              </a:rPr>
              <a:t>congue</a:t>
            </a:r>
            <a:r>
              <a:rPr lang="en-US" sz="1100" dirty="0">
                <a:solidFill>
                  <a:schemeClr val="bg1">
                    <a:lumMod val="65000"/>
                  </a:schemeClr>
                </a:solidFill>
                <a:cs typeface="Segoe UI" panose="020B0502040204020203" pitchFamily="34" charset="0"/>
              </a:rPr>
              <a:t> </a:t>
            </a:r>
            <a:r>
              <a:rPr lang="en-US" sz="1100" dirty="0" err="1">
                <a:solidFill>
                  <a:schemeClr val="bg1">
                    <a:lumMod val="65000"/>
                  </a:schemeClr>
                </a:solidFill>
                <a:cs typeface="Segoe UI" panose="020B0502040204020203" pitchFamily="34" charset="0"/>
              </a:rPr>
              <a:t>massa</a:t>
            </a:r>
            <a:r>
              <a:rPr lang="en-US" sz="1100" dirty="0">
                <a:solidFill>
                  <a:schemeClr val="bg1">
                    <a:lumMod val="65000"/>
                  </a:schemeClr>
                </a:solidFill>
                <a:cs typeface="Segoe UI" panose="020B0502040204020203" pitchFamily="34" charset="0"/>
              </a:rPr>
              <a:t>. </a:t>
            </a:r>
            <a:r>
              <a:rPr lang="en-US" sz="1100" dirty="0">
                <a:solidFill>
                  <a:schemeClr val="bg1">
                    <a:lumMod val="65000"/>
                  </a:schemeClr>
                </a:solidFill>
              </a:rPr>
              <a:t>A wonderful serenity has taken possession of my entire soul, like these sweet mornings</a:t>
            </a:r>
            <a:endParaRPr lang="en-US" sz="1100" dirty="0">
              <a:solidFill>
                <a:schemeClr val="bg1">
                  <a:lumMod val="65000"/>
                </a:schemeClr>
              </a:solidFill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5555567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8411061E-7524-7349-0575-9DA3499CE1FA}"/>
              </a:ext>
            </a:extLst>
          </p:cNvPr>
          <p:cNvSpPr/>
          <p:nvPr/>
        </p:nvSpPr>
        <p:spPr>
          <a:xfrm>
            <a:off x="9000145" y="1846771"/>
            <a:ext cx="1685705" cy="3399526"/>
          </a:xfrm>
          <a:prstGeom prst="roundRect">
            <a:avLst>
              <a:gd name="adj" fmla="val 4070"/>
            </a:avLst>
          </a:prstGeom>
          <a:solidFill>
            <a:schemeClr val="bg1"/>
          </a:solidFill>
          <a:ln>
            <a:noFill/>
          </a:ln>
          <a:effectLst>
            <a:outerShdw blurRad="177800" dist="114300" algn="l" rotWithShape="0">
              <a:prstClr val="black">
                <a:alpha val="1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A16B630B-DE90-BDD9-9649-742E2117435F}"/>
              </a:ext>
            </a:extLst>
          </p:cNvPr>
          <p:cNvSpPr/>
          <p:nvPr/>
        </p:nvSpPr>
        <p:spPr>
          <a:xfrm>
            <a:off x="6006141" y="1846771"/>
            <a:ext cx="1685705" cy="3399526"/>
          </a:xfrm>
          <a:prstGeom prst="roundRect">
            <a:avLst>
              <a:gd name="adj" fmla="val 4070"/>
            </a:avLst>
          </a:prstGeom>
          <a:solidFill>
            <a:schemeClr val="bg1"/>
          </a:solidFill>
          <a:ln>
            <a:noFill/>
          </a:ln>
          <a:effectLst>
            <a:outerShdw blurRad="177800" dist="114300" algn="l" rotWithShape="0">
              <a:prstClr val="black">
                <a:alpha val="1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7E97E69E-BAE2-FCDA-D11A-C37264CB9552}"/>
              </a:ext>
            </a:extLst>
          </p:cNvPr>
          <p:cNvSpPr/>
          <p:nvPr/>
        </p:nvSpPr>
        <p:spPr>
          <a:xfrm>
            <a:off x="4573437" y="1846771"/>
            <a:ext cx="1685705" cy="3399526"/>
          </a:xfrm>
          <a:prstGeom prst="roundRect">
            <a:avLst>
              <a:gd name="adj" fmla="val 4070"/>
            </a:avLst>
          </a:prstGeom>
          <a:solidFill>
            <a:schemeClr val="bg1"/>
          </a:solidFill>
          <a:ln>
            <a:noFill/>
          </a:ln>
          <a:effectLst>
            <a:outerShdw blurRad="177800" dist="114300" algn="l" rotWithShape="0">
              <a:prstClr val="black">
                <a:alpha val="1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2237B885-D8C6-1055-E0CC-BA74356DF059}"/>
              </a:ext>
            </a:extLst>
          </p:cNvPr>
          <p:cNvGrpSpPr/>
          <p:nvPr/>
        </p:nvGrpSpPr>
        <p:grpSpPr>
          <a:xfrm>
            <a:off x="7567441" y="1611703"/>
            <a:ext cx="2137915" cy="3650410"/>
            <a:chOff x="5194540" y="1611703"/>
            <a:chExt cx="2137915" cy="3650410"/>
          </a:xfrm>
          <a:solidFill>
            <a:schemeClr val="accent3"/>
          </a:solidFill>
          <a:effectLst>
            <a:outerShdw blurRad="177800" dist="114300" algn="l" rotWithShape="0">
              <a:prstClr val="black">
                <a:alpha val="18000"/>
              </a:prstClr>
            </a:outerShdw>
          </a:effectLst>
        </p:grpSpPr>
        <p:sp>
          <p:nvSpPr>
            <p:cNvPr id="10" name="Rectangle: Rounded Corners 9">
              <a:extLst>
                <a:ext uri="{FF2B5EF4-FFF2-40B4-BE49-F238E27FC236}">
                  <a16:creationId xmlns:a16="http://schemas.microsoft.com/office/drawing/2014/main" id="{26612E9E-8B25-1969-B117-3FF9837D2476}"/>
                </a:ext>
              </a:extLst>
            </p:cNvPr>
            <p:cNvSpPr/>
            <p:nvPr/>
          </p:nvSpPr>
          <p:spPr>
            <a:xfrm>
              <a:off x="5194540" y="1611703"/>
              <a:ext cx="1810109" cy="3650410"/>
            </a:xfrm>
            <a:prstGeom prst="roundRect">
              <a:avLst>
                <a:gd name="adj" fmla="val 407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Isosceles Triangle 10">
              <a:extLst>
                <a:ext uri="{FF2B5EF4-FFF2-40B4-BE49-F238E27FC236}">
                  <a16:creationId xmlns:a16="http://schemas.microsoft.com/office/drawing/2014/main" id="{ED044CD3-7214-AE1C-A0CA-123EA7898EB0}"/>
                </a:ext>
              </a:extLst>
            </p:cNvPr>
            <p:cNvSpPr/>
            <p:nvPr/>
          </p:nvSpPr>
          <p:spPr>
            <a:xfrm rot="5400000">
              <a:off x="6976614" y="1956042"/>
              <a:ext cx="375251" cy="336430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id="{34E376ED-41A9-421D-A945-13A4F59FC144}"/>
              </a:ext>
            </a:extLst>
          </p:cNvPr>
          <p:cNvSpPr txBox="1"/>
          <p:nvPr/>
        </p:nvSpPr>
        <p:spPr>
          <a:xfrm>
            <a:off x="1463037" y="1441968"/>
            <a:ext cx="2867423" cy="14219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3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Table Infographic</a:t>
            </a:r>
          </a:p>
        </p:txBody>
      </p:sp>
      <p:sp>
        <p:nvSpPr>
          <p:cNvPr id="5" name="Google Shape;935;p61">
            <a:extLst>
              <a:ext uri="{FF2B5EF4-FFF2-40B4-BE49-F238E27FC236}">
                <a16:creationId xmlns:a16="http://schemas.microsoft.com/office/drawing/2014/main" id="{6B760A24-D13D-86C7-D8B4-3E0D73F78688}"/>
              </a:ext>
            </a:extLst>
          </p:cNvPr>
          <p:cNvSpPr/>
          <p:nvPr/>
        </p:nvSpPr>
        <p:spPr>
          <a:xfrm>
            <a:off x="8177365" y="2061146"/>
            <a:ext cx="501473" cy="501473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" name="Google Shape;1087;p79">
            <a:extLst>
              <a:ext uri="{FF2B5EF4-FFF2-40B4-BE49-F238E27FC236}">
                <a16:creationId xmlns:a16="http://schemas.microsoft.com/office/drawing/2014/main" id="{9B31D566-F027-69DD-3C0A-FF66D32552B6}"/>
              </a:ext>
            </a:extLst>
          </p:cNvPr>
          <p:cNvSpPr/>
          <p:nvPr/>
        </p:nvSpPr>
        <p:spPr>
          <a:xfrm>
            <a:off x="7769051" y="2804313"/>
            <a:ext cx="1329213" cy="2077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b="1" dirty="0">
                <a:solidFill>
                  <a:schemeClr val="bg1"/>
                </a:solidFill>
                <a:latin typeface="+mj-lt"/>
                <a:ea typeface="Lato"/>
                <a:cs typeface="Lato"/>
                <a:sym typeface="Lato"/>
              </a:rPr>
              <a:t>Project 01</a:t>
            </a:r>
            <a:endParaRPr sz="1200" b="1" dirty="0">
              <a:solidFill>
                <a:schemeClr val="bg1"/>
              </a:solidFill>
              <a:latin typeface="+mj-lt"/>
              <a:ea typeface="Lato"/>
              <a:cs typeface="Lato"/>
              <a:sym typeface="Lato"/>
            </a:endParaRPr>
          </a:p>
        </p:txBody>
      </p:sp>
      <p:sp>
        <p:nvSpPr>
          <p:cNvPr id="8" name="Google Shape;1118;p80">
            <a:extLst>
              <a:ext uri="{FF2B5EF4-FFF2-40B4-BE49-F238E27FC236}">
                <a16:creationId xmlns:a16="http://schemas.microsoft.com/office/drawing/2014/main" id="{2890D299-8F62-99C5-CD42-8CBB837E2282}"/>
              </a:ext>
            </a:extLst>
          </p:cNvPr>
          <p:cNvSpPr/>
          <p:nvPr/>
        </p:nvSpPr>
        <p:spPr>
          <a:xfrm>
            <a:off x="8087763" y="3146396"/>
            <a:ext cx="107360" cy="107360"/>
          </a:xfrm>
          <a:prstGeom prst="star5">
            <a:avLst>
              <a:gd name="adj" fmla="val 19098"/>
              <a:gd name="hf" fmla="val 105146"/>
              <a:gd name="vf" fmla="val 110557"/>
            </a:avLst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" name="Google Shape;1119;p80">
            <a:extLst>
              <a:ext uri="{FF2B5EF4-FFF2-40B4-BE49-F238E27FC236}">
                <a16:creationId xmlns:a16="http://schemas.microsoft.com/office/drawing/2014/main" id="{501BB489-3672-34D3-378D-67058E79DBEB}"/>
              </a:ext>
            </a:extLst>
          </p:cNvPr>
          <p:cNvSpPr/>
          <p:nvPr/>
        </p:nvSpPr>
        <p:spPr>
          <a:xfrm>
            <a:off x="8226950" y="3146396"/>
            <a:ext cx="107360" cy="107360"/>
          </a:xfrm>
          <a:prstGeom prst="star5">
            <a:avLst>
              <a:gd name="adj" fmla="val 19098"/>
              <a:gd name="hf" fmla="val 105146"/>
              <a:gd name="vf" fmla="val 110557"/>
            </a:avLst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" name="Google Shape;1120;p80">
            <a:extLst>
              <a:ext uri="{FF2B5EF4-FFF2-40B4-BE49-F238E27FC236}">
                <a16:creationId xmlns:a16="http://schemas.microsoft.com/office/drawing/2014/main" id="{55901C23-79E2-AE2C-C1C7-BFDC1C68DD68}"/>
              </a:ext>
            </a:extLst>
          </p:cNvPr>
          <p:cNvSpPr/>
          <p:nvPr/>
        </p:nvSpPr>
        <p:spPr>
          <a:xfrm>
            <a:off x="8366138" y="3146396"/>
            <a:ext cx="107360" cy="107360"/>
          </a:xfrm>
          <a:prstGeom prst="star5">
            <a:avLst>
              <a:gd name="adj" fmla="val 19098"/>
              <a:gd name="hf" fmla="val 105146"/>
              <a:gd name="vf" fmla="val 110557"/>
            </a:avLst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" name="Google Shape;1121;p80">
            <a:extLst>
              <a:ext uri="{FF2B5EF4-FFF2-40B4-BE49-F238E27FC236}">
                <a16:creationId xmlns:a16="http://schemas.microsoft.com/office/drawing/2014/main" id="{E0FD578B-41D0-E43C-2F5C-BC62899826DB}"/>
              </a:ext>
            </a:extLst>
          </p:cNvPr>
          <p:cNvSpPr/>
          <p:nvPr/>
        </p:nvSpPr>
        <p:spPr>
          <a:xfrm>
            <a:off x="8505325" y="3146396"/>
            <a:ext cx="107360" cy="107360"/>
          </a:xfrm>
          <a:prstGeom prst="star5">
            <a:avLst>
              <a:gd name="adj" fmla="val 19098"/>
              <a:gd name="hf" fmla="val 105146"/>
              <a:gd name="vf" fmla="val 110557"/>
            </a:avLst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" name="Google Shape;1122;p80">
            <a:extLst>
              <a:ext uri="{FF2B5EF4-FFF2-40B4-BE49-F238E27FC236}">
                <a16:creationId xmlns:a16="http://schemas.microsoft.com/office/drawing/2014/main" id="{6DD2A68D-3D71-77EE-543F-54A1D9FD2630}"/>
              </a:ext>
            </a:extLst>
          </p:cNvPr>
          <p:cNvSpPr/>
          <p:nvPr/>
        </p:nvSpPr>
        <p:spPr>
          <a:xfrm>
            <a:off x="8645352" y="3146396"/>
            <a:ext cx="107360" cy="107360"/>
          </a:xfrm>
          <a:prstGeom prst="star5">
            <a:avLst>
              <a:gd name="adj" fmla="val 19098"/>
              <a:gd name="hf" fmla="val 105146"/>
              <a:gd name="vf" fmla="val 110557"/>
            </a:avLst>
          </a:prstGeom>
          <a:solidFill>
            <a:srgbClr val="262E32">
              <a:alpha val="11760"/>
            </a:srgbClr>
          </a:solidFill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F43691DA-D9ED-C8F7-9055-948EA76CF3DE}"/>
              </a:ext>
            </a:extLst>
          </p:cNvPr>
          <p:cNvSpPr txBox="1"/>
          <p:nvPr/>
        </p:nvSpPr>
        <p:spPr>
          <a:xfrm>
            <a:off x="7691846" y="3436908"/>
            <a:ext cx="1530307" cy="893578"/>
          </a:xfrm>
          <a:prstGeom prst="rect">
            <a:avLst/>
          </a:prstGeom>
          <a:noFill/>
        </p:spPr>
        <p:txBody>
          <a:bodyPr wrap="square" anchor="t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100" dirty="0">
                <a:solidFill>
                  <a:schemeClr val="bg1"/>
                </a:solidFill>
                <a:cs typeface="Segoe UI" panose="020B0502040204020203" pitchFamily="34" charset="0"/>
              </a:rPr>
              <a:t>Lorem ipsum dolor sit </a:t>
            </a:r>
            <a:r>
              <a:rPr lang="en-US" sz="1100" dirty="0" err="1">
                <a:solidFill>
                  <a:schemeClr val="bg1"/>
                </a:solidFill>
                <a:cs typeface="Segoe UI" panose="020B0502040204020203" pitchFamily="34" charset="0"/>
              </a:rPr>
              <a:t>amet</a:t>
            </a:r>
            <a:r>
              <a:rPr lang="en-US" sz="1100" dirty="0">
                <a:solidFill>
                  <a:schemeClr val="bg1"/>
                </a:solidFill>
                <a:cs typeface="Segoe UI" panose="020B0502040204020203" pitchFamily="34" charset="0"/>
              </a:rPr>
              <a:t>, </a:t>
            </a:r>
            <a:r>
              <a:rPr lang="en-US" sz="1100" dirty="0" err="1">
                <a:solidFill>
                  <a:schemeClr val="bg1"/>
                </a:solidFill>
                <a:cs typeface="Segoe UI" panose="020B0502040204020203" pitchFamily="34" charset="0"/>
              </a:rPr>
              <a:t>consectetuer</a:t>
            </a:r>
            <a:r>
              <a:rPr lang="en-US" sz="1100" dirty="0">
                <a:solidFill>
                  <a:schemeClr val="bg1"/>
                </a:solidFill>
                <a:cs typeface="Segoe UI" panose="020B0502040204020203" pitchFamily="34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cs typeface="Segoe UI" panose="020B0502040204020203" pitchFamily="34" charset="0"/>
              </a:rPr>
              <a:t>adipiscing</a:t>
            </a:r>
            <a:endParaRPr lang="en-US" sz="1100" dirty="0">
              <a:solidFill>
                <a:schemeClr val="bg1"/>
              </a:solidFill>
              <a:cs typeface="Segoe UI" panose="020B0502040204020203" pitchFamily="34" charset="0"/>
            </a:endParaRP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1DB8DE62-AF93-796E-F0ED-C2FFD6344B37}"/>
              </a:ext>
            </a:extLst>
          </p:cNvPr>
          <p:cNvSpPr/>
          <p:nvPr/>
        </p:nvSpPr>
        <p:spPr>
          <a:xfrm>
            <a:off x="8015030" y="4543322"/>
            <a:ext cx="878752" cy="300571"/>
          </a:xfrm>
          <a:prstGeom prst="roundRect">
            <a:avLst>
              <a:gd name="adj" fmla="val 17668"/>
            </a:avLst>
          </a:prstGeom>
          <a:solidFill>
            <a:schemeClr val="accent3">
              <a:lumMod val="60000"/>
              <a:lumOff val="40000"/>
            </a:schemeClr>
          </a:solidFill>
          <a:ln w="222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30000"/>
              </a:lnSpc>
            </a:pPr>
            <a:r>
              <a:rPr lang="en-US" sz="1100" b="1" dirty="0">
                <a:solidFill>
                  <a:schemeClr val="bg1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Buy</a:t>
            </a:r>
          </a:p>
        </p:txBody>
      </p:sp>
      <p:sp>
        <p:nvSpPr>
          <p:cNvPr id="19" name="Google Shape;273;p44">
            <a:extLst>
              <a:ext uri="{FF2B5EF4-FFF2-40B4-BE49-F238E27FC236}">
                <a16:creationId xmlns:a16="http://schemas.microsoft.com/office/drawing/2014/main" id="{0EBB5803-E97A-BF3B-FB5B-9BD055D9EEE5}"/>
              </a:ext>
            </a:extLst>
          </p:cNvPr>
          <p:cNvSpPr/>
          <p:nvPr/>
        </p:nvSpPr>
        <p:spPr>
          <a:xfrm>
            <a:off x="8260301" y="2179377"/>
            <a:ext cx="309709" cy="265009"/>
          </a:xfrm>
          <a:custGeom>
            <a:avLst/>
            <a:gdLst/>
            <a:ahLst/>
            <a:cxnLst/>
            <a:rect l="l" t="t" r="r" b="b"/>
            <a:pathLst>
              <a:path w="194" h="166" extrusionOk="0">
                <a:moveTo>
                  <a:pt x="194" y="166"/>
                </a:moveTo>
                <a:lnTo>
                  <a:pt x="194" y="10"/>
                </a:lnTo>
                <a:lnTo>
                  <a:pt x="130" y="1"/>
                </a:lnTo>
                <a:lnTo>
                  <a:pt x="130" y="0"/>
                </a:lnTo>
                <a:lnTo>
                  <a:pt x="127" y="1"/>
                </a:lnTo>
                <a:lnTo>
                  <a:pt x="123" y="0"/>
                </a:lnTo>
                <a:lnTo>
                  <a:pt x="123" y="1"/>
                </a:lnTo>
                <a:lnTo>
                  <a:pt x="67" y="9"/>
                </a:lnTo>
                <a:lnTo>
                  <a:pt x="0" y="0"/>
                </a:lnTo>
                <a:lnTo>
                  <a:pt x="0" y="156"/>
                </a:lnTo>
                <a:lnTo>
                  <a:pt x="63" y="165"/>
                </a:lnTo>
                <a:lnTo>
                  <a:pt x="63" y="166"/>
                </a:lnTo>
                <a:lnTo>
                  <a:pt x="67" y="165"/>
                </a:lnTo>
                <a:lnTo>
                  <a:pt x="71" y="166"/>
                </a:lnTo>
                <a:lnTo>
                  <a:pt x="71" y="165"/>
                </a:lnTo>
                <a:lnTo>
                  <a:pt x="127" y="157"/>
                </a:lnTo>
                <a:lnTo>
                  <a:pt x="194" y="166"/>
                </a:lnTo>
                <a:close/>
                <a:moveTo>
                  <a:pt x="130" y="149"/>
                </a:moveTo>
                <a:lnTo>
                  <a:pt x="130" y="103"/>
                </a:lnTo>
                <a:lnTo>
                  <a:pt x="159" y="128"/>
                </a:lnTo>
                <a:lnTo>
                  <a:pt x="186" y="73"/>
                </a:lnTo>
                <a:lnTo>
                  <a:pt x="186" y="157"/>
                </a:lnTo>
                <a:lnTo>
                  <a:pt x="130" y="149"/>
                </a:lnTo>
                <a:close/>
                <a:moveTo>
                  <a:pt x="186" y="17"/>
                </a:moveTo>
                <a:lnTo>
                  <a:pt x="186" y="54"/>
                </a:lnTo>
                <a:lnTo>
                  <a:pt x="157" y="115"/>
                </a:lnTo>
                <a:lnTo>
                  <a:pt x="130" y="93"/>
                </a:lnTo>
                <a:lnTo>
                  <a:pt x="130" y="9"/>
                </a:lnTo>
                <a:lnTo>
                  <a:pt x="186" y="17"/>
                </a:lnTo>
                <a:close/>
                <a:moveTo>
                  <a:pt x="123" y="92"/>
                </a:moveTo>
                <a:lnTo>
                  <a:pt x="71" y="112"/>
                </a:lnTo>
                <a:lnTo>
                  <a:pt x="71" y="17"/>
                </a:lnTo>
                <a:lnTo>
                  <a:pt x="123" y="9"/>
                </a:lnTo>
                <a:lnTo>
                  <a:pt x="123" y="92"/>
                </a:lnTo>
                <a:close/>
                <a:moveTo>
                  <a:pt x="63" y="17"/>
                </a:moveTo>
                <a:lnTo>
                  <a:pt x="63" y="95"/>
                </a:lnTo>
                <a:lnTo>
                  <a:pt x="41" y="32"/>
                </a:lnTo>
                <a:lnTo>
                  <a:pt x="8" y="73"/>
                </a:lnTo>
                <a:lnTo>
                  <a:pt x="8" y="9"/>
                </a:lnTo>
                <a:lnTo>
                  <a:pt x="63" y="17"/>
                </a:lnTo>
                <a:close/>
                <a:moveTo>
                  <a:pt x="8" y="149"/>
                </a:moveTo>
                <a:lnTo>
                  <a:pt x="8" y="79"/>
                </a:lnTo>
                <a:lnTo>
                  <a:pt x="11" y="81"/>
                </a:lnTo>
                <a:lnTo>
                  <a:pt x="39" y="47"/>
                </a:lnTo>
                <a:lnTo>
                  <a:pt x="63" y="118"/>
                </a:lnTo>
                <a:lnTo>
                  <a:pt x="63" y="157"/>
                </a:lnTo>
                <a:lnTo>
                  <a:pt x="8" y="149"/>
                </a:lnTo>
                <a:close/>
                <a:moveTo>
                  <a:pt x="71" y="120"/>
                </a:moveTo>
                <a:lnTo>
                  <a:pt x="123" y="101"/>
                </a:lnTo>
                <a:lnTo>
                  <a:pt x="123" y="149"/>
                </a:lnTo>
                <a:lnTo>
                  <a:pt x="71" y="157"/>
                </a:lnTo>
                <a:lnTo>
                  <a:pt x="71" y="12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E2CD9AE7-8B65-C2B7-504B-0EA912BEB512}"/>
              </a:ext>
            </a:extLst>
          </p:cNvPr>
          <p:cNvSpPr txBox="1"/>
          <p:nvPr/>
        </p:nvSpPr>
        <p:spPr>
          <a:xfrm rot="16200000">
            <a:off x="8610637" y="3263053"/>
            <a:ext cx="2841543" cy="70788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4000" b="1" dirty="0">
                <a:solidFill>
                  <a:schemeClr val="bg1">
                    <a:lumMod val="85000"/>
                  </a:schemeClr>
                </a:solidFill>
                <a:latin typeface="+mj-lt"/>
                <a:ea typeface="M PLUS 1 Medium" pitchFamily="2" charset="-128"/>
                <a:cs typeface="Arial" panose="020B0604020202020204" pitchFamily="34" charset="0"/>
              </a:rPr>
              <a:t>Project 04</a:t>
            </a:r>
            <a:endParaRPr lang="id-ID" sz="4000" b="1" dirty="0">
              <a:solidFill>
                <a:schemeClr val="bg1">
                  <a:lumMod val="85000"/>
                </a:schemeClr>
              </a:solidFill>
              <a:latin typeface="+mj-lt"/>
              <a:ea typeface="M PLUS 1 Medium" pitchFamily="2" charset="-128"/>
              <a:cs typeface="Arial" panose="020B0604020202020204" pitchFamily="34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DCE7CE63-6116-2130-5916-5EF0F40B1636}"/>
              </a:ext>
            </a:extLst>
          </p:cNvPr>
          <p:cNvSpPr txBox="1"/>
          <p:nvPr/>
        </p:nvSpPr>
        <p:spPr>
          <a:xfrm rot="16200000">
            <a:off x="5616634" y="3261702"/>
            <a:ext cx="2841543" cy="70788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4000" b="1" dirty="0">
                <a:solidFill>
                  <a:schemeClr val="bg1">
                    <a:lumMod val="85000"/>
                  </a:schemeClr>
                </a:solidFill>
                <a:latin typeface="+mj-lt"/>
                <a:ea typeface="M PLUS 1 Medium" pitchFamily="2" charset="-128"/>
                <a:cs typeface="Arial" panose="020B0604020202020204" pitchFamily="34" charset="0"/>
              </a:rPr>
              <a:t>Project 02</a:t>
            </a:r>
            <a:endParaRPr lang="id-ID" sz="4000" b="1" dirty="0">
              <a:solidFill>
                <a:schemeClr val="bg1">
                  <a:lumMod val="85000"/>
                </a:schemeClr>
              </a:solidFill>
              <a:latin typeface="+mj-lt"/>
              <a:ea typeface="M PLUS 1 Medium" pitchFamily="2" charset="-128"/>
              <a:cs typeface="Arial" panose="020B0604020202020204" pitchFamily="34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884A2D70-5E60-9E8C-4349-F2F30B425182}"/>
              </a:ext>
            </a:extLst>
          </p:cNvPr>
          <p:cNvSpPr txBox="1"/>
          <p:nvPr/>
        </p:nvSpPr>
        <p:spPr>
          <a:xfrm rot="16200000">
            <a:off x="3991525" y="3261701"/>
            <a:ext cx="2841543" cy="70788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4000" b="1" dirty="0">
                <a:solidFill>
                  <a:schemeClr val="bg1">
                    <a:lumMod val="85000"/>
                  </a:schemeClr>
                </a:solidFill>
                <a:latin typeface="+mj-lt"/>
                <a:ea typeface="M PLUS 1 Medium" pitchFamily="2" charset="-128"/>
                <a:cs typeface="Arial" panose="020B0604020202020204" pitchFamily="34" charset="0"/>
              </a:rPr>
              <a:t>Project 01</a:t>
            </a:r>
            <a:endParaRPr lang="id-ID" sz="4000" b="1" dirty="0">
              <a:solidFill>
                <a:schemeClr val="bg1">
                  <a:lumMod val="85000"/>
                </a:schemeClr>
              </a:solidFill>
              <a:latin typeface="+mj-lt"/>
              <a:ea typeface="M PLUS 1 Medium" pitchFamily="2" charset="-128"/>
              <a:cs typeface="Arial" panose="020B0604020202020204" pitchFamily="34" charset="0"/>
            </a:endParaRPr>
          </a:p>
        </p:txBody>
      </p:sp>
      <p:sp>
        <p:nvSpPr>
          <p:cNvPr id="24" name="Google Shape;216;p57">
            <a:extLst>
              <a:ext uri="{FF2B5EF4-FFF2-40B4-BE49-F238E27FC236}">
                <a16:creationId xmlns:a16="http://schemas.microsoft.com/office/drawing/2014/main" id="{3638CF77-CCCF-90AD-DE2C-A91DB735D2EE}"/>
              </a:ext>
            </a:extLst>
          </p:cNvPr>
          <p:cNvSpPr txBox="1"/>
          <p:nvPr/>
        </p:nvSpPr>
        <p:spPr>
          <a:xfrm>
            <a:off x="1510663" y="4888499"/>
            <a:ext cx="470575" cy="2538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spAutoFit/>
          </a:bodyPr>
          <a:lstStyle/>
          <a:p>
            <a:pPr marL="0" marR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b="1">
                <a:solidFill>
                  <a:schemeClr val="accent3"/>
                </a:solidFill>
                <a:latin typeface="+mj-lt"/>
                <a:ea typeface="Lato"/>
                <a:cs typeface="Lato"/>
                <a:sym typeface="Lato"/>
              </a:rPr>
              <a:t>Next</a:t>
            </a:r>
            <a:endParaRPr sz="1200" b="1">
              <a:solidFill>
                <a:schemeClr val="accent3"/>
              </a:solidFill>
              <a:latin typeface="+mj-lt"/>
              <a:ea typeface="Lato"/>
              <a:cs typeface="Lato"/>
              <a:sym typeface="Lato"/>
            </a:endParaRPr>
          </a:p>
        </p:txBody>
      </p:sp>
      <p:sp>
        <p:nvSpPr>
          <p:cNvPr id="25" name="Google Shape;217;p57">
            <a:extLst>
              <a:ext uri="{FF2B5EF4-FFF2-40B4-BE49-F238E27FC236}">
                <a16:creationId xmlns:a16="http://schemas.microsoft.com/office/drawing/2014/main" id="{FB8E97EF-E3A7-4D47-F1B7-FCAB3023A62A}"/>
              </a:ext>
            </a:extLst>
          </p:cNvPr>
          <p:cNvSpPr/>
          <p:nvPr/>
        </p:nvSpPr>
        <p:spPr>
          <a:xfrm>
            <a:off x="1989864" y="4936160"/>
            <a:ext cx="51430" cy="100257"/>
          </a:xfrm>
          <a:custGeom>
            <a:avLst/>
            <a:gdLst/>
            <a:ahLst/>
            <a:cxnLst/>
            <a:rect l="l" t="t" r="r" b="b"/>
            <a:pathLst>
              <a:path w="107" h="208" extrusionOk="0">
                <a:moveTo>
                  <a:pt x="106" y="101"/>
                </a:moveTo>
                <a:cubicBezTo>
                  <a:pt x="7" y="1"/>
                  <a:pt x="7" y="1"/>
                  <a:pt x="7" y="1"/>
                </a:cubicBezTo>
                <a:cubicBezTo>
                  <a:pt x="5" y="0"/>
                  <a:pt x="3" y="0"/>
                  <a:pt x="1" y="1"/>
                </a:cubicBezTo>
                <a:cubicBezTo>
                  <a:pt x="0" y="3"/>
                  <a:pt x="0" y="5"/>
                  <a:pt x="1" y="7"/>
                </a:cubicBezTo>
                <a:cubicBezTo>
                  <a:pt x="98" y="104"/>
                  <a:pt x="98" y="104"/>
                  <a:pt x="98" y="104"/>
                </a:cubicBezTo>
                <a:cubicBezTo>
                  <a:pt x="1" y="201"/>
                  <a:pt x="1" y="201"/>
                  <a:pt x="1" y="201"/>
                </a:cubicBezTo>
                <a:cubicBezTo>
                  <a:pt x="0" y="202"/>
                  <a:pt x="0" y="205"/>
                  <a:pt x="1" y="206"/>
                </a:cubicBezTo>
                <a:cubicBezTo>
                  <a:pt x="2" y="207"/>
                  <a:pt x="3" y="208"/>
                  <a:pt x="4" y="208"/>
                </a:cubicBezTo>
                <a:cubicBezTo>
                  <a:pt x="5" y="208"/>
                  <a:pt x="6" y="207"/>
                  <a:pt x="7" y="206"/>
                </a:cubicBezTo>
                <a:cubicBezTo>
                  <a:pt x="106" y="107"/>
                  <a:pt x="106" y="107"/>
                  <a:pt x="106" y="107"/>
                </a:cubicBezTo>
                <a:cubicBezTo>
                  <a:pt x="107" y="106"/>
                  <a:pt x="107" y="105"/>
                  <a:pt x="107" y="104"/>
                </a:cubicBezTo>
                <a:cubicBezTo>
                  <a:pt x="107" y="103"/>
                  <a:pt x="107" y="102"/>
                  <a:pt x="106" y="101"/>
                </a:cubicBezTo>
                <a:close/>
              </a:path>
            </a:pathLst>
          </a:custGeom>
          <a:solidFill>
            <a:srgbClr val="A5A5A5"/>
          </a:solidFill>
          <a:ln w="9525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E814C2A3-AA22-2782-AFD3-CF68F945F9B8}"/>
              </a:ext>
            </a:extLst>
          </p:cNvPr>
          <p:cNvSpPr txBox="1"/>
          <p:nvPr/>
        </p:nvSpPr>
        <p:spPr>
          <a:xfrm>
            <a:off x="1463039" y="3436908"/>
            <a:ext cx="2689862" cy="1299843"/>
          </a:xfrm>
          <a:prstGeom prst="rect">
            <a:avLst/>
          </a:prstGeom>
          <a:noFill/>
        </p:spPr>
        <p:txBody>
          <a:bodyPr wrap="square" anchor="t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100" dirty="0">
                <a:solidFill>
                  <a:schemeClr val="bg1">
                    <a:lumMod val="65000"/>
                  </a:schemeClr>
                </a:solidFill>
                <a:cs typeface="Segoe UI" panose="020B0502040204020203" pitchFamily="34" charset="0"/>
              </a:rPr>
              <a:t>Lorem ipsum dolor sit </a:t>
            </a:r>
            <a:r>
              <a:rPr lang="en-US" sz="1100" dirty="0" err="1">
                <a:solidFill>
                  <a:schemeClr val="bg1">
                    <a:lumMod val="65000"/>
                  </a:schemeClr>
                </a:solidFill>
                <a:cs typeface="Segoe UI" panose="020B0502040204020203" pitchFamily="34" charset="0"/>
              </a:rPr>
              <a:t>amet</a:t>
            </a:r>
            <a:r>
              <a:rPr lang="en-US" sz="1100" dirty="0">
                <a:solidFill>
                  <a:schemeClr val="bg1">
                    <a:lumMod val="65000"/>
                  </a:schemeClr>
                </a:solidFill>
                <a:cs typeface="Segoe UI" panose="020B0502040204020203" pitchFamily="34" charset="0"/>
              </a:rPr>
              <a:t>, </a:t>
            </a:r>
            <a:r>
              <a:rPr lang="en-US" sz="1100" dirty="0" err="1">
                <a:solidFill>
                  <a:schemeClr val="bg1">
                    <a:lumMod val="65000"/>
                  </a:schemeClr>
                </a:solidFill>
                <a:cs typeface="Segoe UI" panose="020B0502040204020203" pitchFamily="34" charset="0"/>
              </a:rPr>
              <a:t>consectetuer</a:t>
            </a:r>
            <a:r>
              <a:rPr lang="en-US" sz="1100" dirty="0">
                <a:solidFill>
                  <a:schemeClr val="bg1">
                    <a:lumMod val="65000"/>
                  </a:schemeClr>
                </a:solidFill>
                <a:cs typeface="Segoe UI" panose="020B0502040204020203" pitchFamily="34" charset="0"/>
              </a:rPr>
              <a:t> </a:t>
            </a:r>
            <a:r>
              <a:rPr lang="en-US" sz="1100" dirty="0" err="1">
                <a:solidFill>
                  <a:schemeClr val="bg1">
                    <a:lumMod val="65000"/>
                  </a:schemeClr>
                </a:solidFill>
                <a:cs typeface="Segoe UI" panose="020B0502040204020203" pitchFamily="34" charset="0"/>
              </a:rPr>
              <a:t>adipiscing</a:t>
            </a:r>
            <a:r>
              <a:rPr lang="en-US" sz="1100" dirty="0">
                <a:solidFill>
                  <a:schemeClr val="bg1">
                    <a:lumMod val="65000"/>
                  </a:schemeClr>
                </a:solidFill>
                <a:cs typeface="Segoe UI" panose="020B0502040204020203" pitchFamily="34" charset="0"/>
              </a:rPr>
              <a:t> </a:t>
            </a:r>
            <a:r>
              <a:rPr lang="en-US" sz="1100" dirty="0" err="1">
                <a:solidFill>
                  <a:schemeClr val="bg1">
                    <a:lumMod val="65000"/>
                  </a:schemeClr>
                </a:solidFill>
                <a:cs typeface="Segoe UI" panose="020B0502040204020203" pitchFamily="34" charset="0"/>
              </a:rPr>
              <a:t>elit</a:t>
            </a:r>
            <a:r>
              <a:rPr lang="en-US" sz="1100" dirty="0">
                <a:solidFill>
                  <a:schemeClr val="bg1">
                    <a:lumMod val="65000"/>
                  </a:schemeClr>
                </a:solidFill>
                <a:cs typeface="Segoe UI" panose="020B0502040204020203" pitchFamily="34" charset="0"/>
              </a:rPr>
              <a:t>. Maecenas </a:t>
            </a:r>
            <a:r>
              <a:rPr lang="en-US" sz="1100" dirty="0" err="1">
                <a:solidFill>
                  <a:schemeClr val="bg1">
                    <a:lumMod val="65000"/>
                  </a:schemeClr>
                </a:solidFill>
                <a:cs typeface="Segoe UI" panose="020B0502040204020203" pitchFamily="34" charset="0"/>
              </a:rPr>
              <a:t>porttitor</a:t>
            </a:r>
            <a:r>
              <a:rPr lang="en-US" sz="1100" dirty="0">
                <a:solidFill>
                  <a:schemeClr val="bg1">
                    <a:lumMod val="65000"/>
                  </a:schemeClr>
                </a:solidFill>
                <a:cs typeface="Segoe UI" panose="020B0502040204020203" pitchFamily="34" charset="0"/>
              </a:rPr>
              <a:t> </a:t>
            </a:r>
            <a:r>
              <a:rPr lang="en-US" sz="1100" dirty="0" err="1">
                <a:solidFill>
                  <a:schemeClr val="bg1">
                    <a:lumMod val="65000"/>
                  </a:schemeClr>
                </a:solidFill>
                <a:cs typeface="Segoe UI" panose="020B0502040204020203" pitchFamily="34" charset="0"/>
              </a:rPr>
              <a:t>congue</a:t>
            </a:r>
            <a:r>
              <a:rPr lang="en-US" sz="1100" dirty="0">
                <a:solidFill>
                  <a:schemeClr val="bg1">
                    <a:lumMod val="65000"/>
                  </a:schemeClr>
                </a:solidFill>
                <a:cs typeface="Segoe UI" panose="020B0502040204020203" pitchFamily="34" charset="0"/>
              </a:rPr>
              <a:t> </a:t>
            </a:r>
            <a:r>
              <a:rPr lang="en-US" sz="1100" dirty="0" err="1">
                <a:solidFill>
                  <a:schemeClr val="bg1">
                    <a:lumMod val="65000"/>
                  </a:schemeClr>
                </a:solidFill>
                <a:cs typeface="Segoe UI" panose="020B0502040204020203" pitchFamily="34" charset="0"/>
              </a:rPr>
              <a:t>massa</a:t>
            </a:r>
            <a:r>
              <a:rPr lang="en-US" sz="1100" dirty="0">
                <a:solidFill>
                  <a:schemeClr val="bg1">
                    <a:lumMod val="65000"/>
                  </a:schemeClr>
                </a:solidFill>
                <a:cs typeface="Segoe UI" panose="020B0502040204020203" pitchFamily="34" charset="0"/>
              </a:rPr>
              <a:t>. </a:t>
            </a:r>
            <a:r>
              <a:rPr lang="en-US" sz="1100" dirty="0">
                <a:solidFill>
                  <a:schemeClr val="bg1">
                    <a:lumMod val="65000"/>
                  </a:schemeClr>
                </a:solidFill>
              </a:rPr>
              <a:t>A wonderful serenity has taken possession of my entire soul, like these sweet mornings</a:t>
            </a:r>
            <a:endParaRPr lang="en-US" sz="1100" dirty="0">
              <a:solidFill>
                <a:schemeClr val="bg1">
                  <a:lumMod val="65000"/>
                </a:schemeClr>
              </a:solidFill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805119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0CB1F40B-8F4D-B668-15B5-2ED6FCC43E0F}"/>
              </a:ext>
            </a:extLst>
          </p:cNvPr>
          <p:cNvSpPr/>
          <p:nvPr/>
        </p:nvSpPr>
        <p:spPr>
          <a:xfrm>
            <a:off x="1535502" y="1604513"/>
            <a:ext cx="2682815" cy="49170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882B9C37-8A15-9A83-7B2E-FD7C2C8CE653}"/>
              </a:ext>
            </a:extLst>
          </p:cNvPr>
          <p:cNvSpPr/>
          <p:nvPr/>
        </p:nvSpPr>
        <p:spPr>
          <a:xfrm>
            <a:off x="1535501" y="2139351"/>
            <a:ext cx="2682815" cy="311413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4A60C8ED-4B1C-734C-CE9E-B4CE229E8DEC}"/>
              </a:ext>
            </a:extLst>
          </p:cNvPr>
          <p:cNvSpPr/>
          <p:nvPr/>
        </p:nvSpPr>
        <p:spPr>
          <a:xfrm>
            <a:off x="4310332" y="1604513"/>
            <a:ext cx="2045131" cy="49170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19E6E398-230B-12FA-8E34-AAE11EFC292D}"/>
              </a:ext>
            </a:extLst>
          </p:cNvPr>
          <p:cNvSpPr/>
          <p:nvPr/>
        </p:nvSpPr>
        <p:spPr>
          <a:xfrm>
            <a:off x="6460849" y="1604513"/>
            <a:ext cx="2045131" cy="49170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9192829B-19B1-87EF-CBE9-BF790F093A00}"/>
              </a:ext>
            </a:extLst>
          </p:cNvPr>
          <p:cNvSpPr/>
          <p:nvPr/>
        </p:nvSpPr>
        <p:spPr>
          <a:xfrm>
            <a:off x="8611366" y="1604513"/>
            <a:ext cx="2045131" cy="49170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98D36C7-7EDC-4FC9-7225-F04BFFBBCD74}"/>
              </a:ext>
            </a:extLst>
          </p:cNvPr>
          <p:cNvSpPr/>
          <p:nvPr/>
        </p:nvSpPr>
        <p:spPr>
          <a:xfrm>
            <a:off x="4310332" y="2139351"/>
            <a:ext cx="2045131" cy="311413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24ED436A-5FAC-06D7-97A2-8AF72908D5D6}"/>
              </a:ext>
            </a:extLst>
          </p:cNvPr>
          <p:cNvSpPr/>
          <p:nvPr/>
        </p:nvSpPr>
        <p:spPr>
          <a:xfrm>
            <a:off x="6460849" y="2139351"/>
            <a:ext cx="2045131" cy="311413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1FA7AFE2-FC33-4488-B6E4-2D591AD231F4}"/>
              </a:ext>
            </a:extLst>
          </p:cNvPr>
          <p:cNvSpPr/>
          <p:nvPr/>
        </p:nvSpPr>
        <p:spPr>
          <a:xfrm>
            <a:off x="8611366" y="2139351"/>
            <a:ext cx="2045131" cy="311413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05EDB27-D284-DF81-C51F-E282D936358D}"/>
              </a:ext>
            </a:extLst>
          </p:cNvPr>
          <p:cNvSpPr txBox="1"/>
          <p:nvPr/>
        </p:nvSpPr>
        <p:spPr>
          <a:xfrm>
            <a:off x="3033262" y="569522"/>
            <a:ext cx="6141379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3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Table Infographic</a:t>
            </a:r>
          </a:p>
        </p:txBody>
      </p:sp>
      <p:sp>
        <p:nvSpPr>
          <p:cNvPr id="11" name="Google Shape;1087;p79">
            <a:extLst>
              <a:ext uri="{FF2B5EF4-FFF2-40B4-BE49-F238E27FC236}">
                <a16:creationId xmlns:a16="http://schemas.microsoft.com/office/drawing/2014/main" id="{B0BFC2F4-1AB4-46DC-D0BB-FA2BCB618E38}"/>
              </a:ext>
            </a:extLst>
          </p:cNvPr>
          <p:cNvSpPr/>
          <p:nvPr/>
        </p:nvSpPr>
        <p:spPr>
          <a:xfrm>
            <a:off x="2212301" y="1746491"/>
            <a:ext cx="1329213" cy="2077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b="1" dirty="0">
                <a:solidFill>
                  <a:schemeClr val="bg1">
                    <a:lumMod val="50000"/>
                  </a:schemeClr>
                </a:solidFill>
                <a:latin typeface="+mj-lt"/>
                <a:ea typeface="Lato"/>
                <a:cs typeface="Lato"/>
                <a:sym typeface="Lato"/>
              </a:rPr>
              <a:t>Category 01</a:t>
            </a:r>
            <a:endParaRPr sz="1200" b="1" dirty="0">
              <a:solidFill>
                <a:schemeClr val="bg1">
                  <a:lumMod val="50000"/>
                </a:schemeClr>
              </a:solidFill>
              <a:latin typeface="+mj-lt"/>
              <a:ea typeface="Lato"/>
              <a:cs typeface="Lato"/>
              <a:sym typeface="Lato"/>
            </a:endParaRPr>
          </a:p>
        </p:txBody>
      </p:sp>
      <p:sp>
        <p:nvSpPr>
          <p:cNvPr id="12" name="Google Shape;1087;p79">
            <a:extLst>
              <a:ext uri="{FF2B5EF4-FFF2-40B4-BE49-F238E27FC236}">
                <a16:creationId xmlns:a16="http://schemas.microsoft.com/office/drawing/2014/main" id="{E998DD09-A763-C26D-A452-B4714EB303DC}"/>
              </a:ext>
            </a:extLst>
          </p:cNvPr>
          <p:cNvSpPr/>
          <p:nvPr/>
        </p:nvSpPr>
        <p:spPr>
          <a:xfrm>
            <a:off x="2212301" y="2784361"/>
            <a:ext cx="1329213" cy="2077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b="1" dirty="0">
                <a:solidFill>
                  <a:schemeClr val="bg1">
                    <a:lumMod val="65000"/>
                  </a:schemeClr>
                </a:solidFill>
                <a:latin typeface="+mj-lt"/>
                <a:ea typeface="Lato"/>
                <a:cs typeface="Lato"/>
                <a:sym typeface="Lato"/>
              </a:rPr>
              <a:t>Data 01</a:t>
            </a:r>
            <a:endParaRPr sz="1200" b="1" dirty="0">
              <a:solidFill>
                <a:schemeClr val="bg1">
                  <a:lumMod val="65000"/>
                </a:schemeClr>
              </a:solidFill>
              <a:latin typeface="+mj-lt"/>
              <a:ea typeface="Lato"/>
              <a:cs typeface="Lato"/>
              <a:sym typeface="Lato"/>
            </a:endParaRPr>
          </a:p>
        </p:txBody>
      </p:sp>
      <p:sp>
        <p:nvSpPr>
          <p:cNvPr id="13" name="Google Shape;1087;p79">
            <a:extLst>
              <a:ext uri="{FF2B5EF4-FFF2-40B4-BE49-F238E27FC236}">
                <a16:creationId xmlns:a16="http://schemas.microsoft.com/office/drawing/2014/main" id="{9EB71080-0D42-B02B-B5C2-2BCEBFDC46F1}"/>
              </a:ext>
            </a:extLst>
          </p:cNvPr>
          <p:cNvSpPr/>
          <p:nvPr/>
        </p:nvSpPr>
        <p:spPr>
          <a:xfrm>
            <a:off x="2212300" y="3323150"/>
            <a:ext cx="1329213" cy="2077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b="1" dirty="0">
                <a:solidFill>
                  <a:schemeClr val="bg1">
                    <a:lumMod val="65000"/>
                  </a:schemeClr>
                </a:solidFill>
                <a:latin typeface="+mj-lt"/>
                <a:ea typeface="Lato"/>
                <a:cs typeface="Lato"/>
                <a:sym typeface="Lato"/>
              </a:rPr>
              <a:t>Data 02</a:t>
            </a:r>
            <a:endParaRPr sz="1200" b="1" dirty="0">
              <a:solidFill>
                <a:schemeClr val="bg1">
                  <a:lumMod val="65000"/>
                </a:schemeClr>
              </a:solidFill>
              <a:latin typeface="+mj-lt"/>
              <a:ea typeface="Lato"/>
              <a:cs typeface="Lato"/>
              <a:sym typeface="Lato"/>
            </a:endParaRPr>
          </a:p>
        </p:txBody>
      </p:sp>
      <p:sp>
        <p:nvSpPr>
          <p:cNvPr id="14" name="Google Shape;1087;p79">
            <a:extLst>
              <a:ext uri="{FF2B5EF4-FFF2-40B4-BE49-F238E27FC236}">
                <a16:creationId xmlns:a16="http://schemas.microsoft.com/office/drawing/2014/main" id="{F735FDC9-1F4A-947B-23B1-BA6C24A328CE}"/>
              </a:ext>
            </a:extLst>
          </p:cNvPr>
          <p:cNvSpPr/>
          <p:nvPr/>
        </p:nvSpPr>
        <p:spPr>
          <a:xfrm>
            <a:off x="2212300" y="3861939"/>
            <a:ext cx="1329213" cy="2077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b="1" dirty="0">
                <a:solidFill>
                  <a:schemeClr val="bg1">
                    <a:lumMod val="65000"/>
                  </a:schemeClr>
                </a:solidFill>
                <a:latin typeface="+mj-lt"/>
                <a:ea typeface="Lato"/>
                <a:cs typeface="Lato"/>
                <a:sym typeface="Lato"/>
              </a:rPr>
              <a:t>Data 03</a:t>
            </a:r>
            <a:endParaRPr sz="1200" b="1" dirty="0">
              <a:solidFill>
                <a:schemeClr val="bg1">
                  <a:lumMod val="65000"/>
                </a:schemeClr>
              </a:solidFill>
              <a:latin typeface="+mj-lt"/>
              <a:ea typeface="Lato"/>
              <a:cs typeface="Lato"/>
              <a:sym typeface="Lato"/>
            </a:endParaRPr>
          </a:p>
        </p:txBody>
      </p:sp>
      <p:sp>
        <p:nvSpPr>
          <p:cNvPr id="15" name="Google Shape;1087;p79">
            <a:extLst>
              <a:ext uri="{FF2B5EF4-FFF2-40B4-BE49-F238E27FC236}">
                <a16:creationId xmlns:a16="http://schemas.microsoft.com/office/drawing/2014/main" id="{24649FC0-6062-D2B9-B942-2527DE93DC03}"/>
              </a:ext>
            </a:extLst>
          </p:cNvPr>
          <p:cNvSpPr/>
          <p:nvPr/>
        </p:nvSpPr>
        <p:spPr>
          <a:xfrm>
            <a:off x="2212299" y="4400728"/>
            <a:ext cx="1329213" cy="2077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b="1" dirty="0">
                <a:solidFill>
                  <a:schemeClr val="bg1">
                    <a:lumMod val="65000"/>
                  </a:schemeClr>
                </a:solidFill>
                <a:latin typeface="+mj-lt"/>
                <a:ea typeface="Lato"/>
                <a:cs typeface="Lato"/>
                <a:sym typeface="Lato"/>
              </a:rPr>
              <a:t>Data 04</a:t>
            </a:r>
            <a:endParaRPr sz="1200" b="1" dirty="0">
              <a:solidFill>
                <a:schemeClr val="bg1">
                  <a:lumMod val="65000"/>
                </a:schemeClr>
              </a:solidFill>
              <a:latin typeface="+mj-lt"/>
              <a:ea typeface="Lato"/>
              <a:cs typeface="Lato"/>
              <a:sym typeface="Lato"/>
            </a:endParaRPr>
          </a:p>
        </p:txBody>
      </p:sp>
      <p:sp>
        <p:nvSpPr>
          <p:cNvPr id="16" name="Google Shape;1087;p79">
            <a:extLst>
              <a:ext uri="{FF2B5EF4-FFF2-40B4-BE49-F238E27FC236}">
                <a16:creationId xmlns:a16="http://schemas.microsoft.com/office/drawing/2014/main" id="{EE7A70AA-AE01-282E-66A7-FA625E63CAFD}"/>
              </a:ext>
            </a:extLst>
          </p:cNvPr>
          <p:cNvSpPr/>
          <p:nvPr/>
        </p:nvSpPr>
        <p:spPr>
          <a:xfrm>
            <a:off x="4668290" y="1746490"/>
            <a:ext cx="1329213" cy="2077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b="1" dirty="0">
                <a:solidFill>
                  <a:schemeClr val="bg1"/>
                </a:solidFill>
                <a:latin typeface="+mj-lt"/>
                <a:ea typeface="Lato"/>
                <a:cs typeface="Lato"/>
                <a:sym typeface="Lato"/>
              </a:rPr>
              <a:t>Category 02</a:t>
            </a:r>
            <a:endParaRPr sz="1200" b="1" dirty="0">
              <a:solidFill>
                <a:schemeClr val="bg1"/>
              </a:solidFill>
              <a:latin typeface="+mj-lt"/>
              <a:ea typeface="Lato"/>
              <a:cs typeface="Lato"/>
              <a:sym typeface="Lato"/>
            </a:endParaRPr>
          </a:p>
        </p:txBody>
      </p:sp>
      <p:sp>
        <p:nvSpPr>
          <p:cNvPr id="17" name="Google Shape;1087;p79">
            <a:extLst>
              <a:ext uri="{FF2B5EF4-FFF2-40B4-BE49-F238E27FC236}">
                <a16:creationId xmlns:a16="http://schemas.microsoft.com/office/drawing/2014/main" id="{05F5D254-1DE2-2225-A090-C2262D55CB44}"/>
              </a:ext>
            </a:extLst>
          </p:cNvPr>
          <p:cNvSpPr/>
          <p:nvPr/>
        </p:nvSpPr>
        <p:spPr>
          <a:xfrm>
            <a:off x="6818807" y="1746489"/>
            <a:ext cx="1329213" cy="2077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b="1" dirty="0">
                <a:solidFill>
                  <a:schemeClr val="bg1">
                    <a:lumMod val="50000"/>
                  </a:schemeClr>
                </a:solidFill>
                <a:latin typeface="+mj-lt"/>
                <a:ea typeface="Lato"/>
                <a:cs typeface="Lato"/>
                <a:sym typeface="Lato"/>
              </a:rPr>
              <a:t>Category 03</a:t>
            </a:r>
            <a:endParaRPr sz="1200" b="1" dirty="0">
              <a:solidFill>
                <a:schemeClr val="bg1">
                  <a:lumMod val="50000"/>
                </a:schemeClr>
              </a:solidFill>
              <a:latin typeface="+mj-lt"/>
              <a:ea typeface="Lato"/>
              <a:cs typeface="Lato"/>
              <a:sym typeface="Lato"/>
            </a:endParaRPr>
          </a:p>
        </p:txBody>
      </p:sp>
      <p:sp>
        <p:nvSpPr>
          <p:cNvPr id="18" name="Google Shape;1087;p79">
            <a:extLst>
              <a:ext uri="{FF2B5EF4-FFF2-40B4-BE49-F238E27FC236}">
                <a16:creationId xmlns:a16="http://schemas.microsoft.com/office/drawing/2014/main" id="{6AF7024E-AE2A-B6B4-B38C-C0A51AFDD165}"/>
              </a:ext>
            </a:extLst>
          </p:cNvPr>
          <p:cNvSpPr/>
          <p:nvPr/>
        </p:nvSpPr>
        <p:spPr>
          <a:xfrm>
            <a:off x="8969324" y="1749309"/>
            <a:ext cx="1329213" cy="2077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b="1" dirty="0">
                <a:solidFill>
                  <a:schemeClr val="bg1">
                    <a:lumMod val="50000"/>
                  </a:schemeClr>
                </a:solidFill>
                <a:latin typeface="+mj-lt"/>
                <a:ea typeface="Lato"/>
                <a:cs typeface="Lato"/>
                <a:sym typeface="Lato"/>
              </a:rPr>
              <a:t>Category 04</a:t>
            </a:r>
            <a:endParaRPr sz="1200" b="1" dirty="0">
              <a:solidFill>
                <a:schemeClr val="bg1">
                  <a:lumMod val="50000"/>
                </a:schemeClr>
              </a:solidFill>
              <a:latin typeface="+mj-lt"/>
              <a:ea typeface="Lato"/>
              <a:cs typeface="Lato"/>
              <a:sym typeface="Lato"/>
            </a:endParaRPr>
          </a:p>
        </p:txBody>
      </p:sp>
      <p:sp>
        <p:nvSpPr>
          <p:cNvPr id="27" name="Google Shape;531;p53">
            <a:extLst>
              <a:ext uri="{FF2B5EF4-FFF2-40B4-BE49-F238E27FC236}">
                <a16:creationId xmlns:a16="http://schemas.microsoft.com/office/drawing/2014/main" id="{20E7EB6D-A84B-EA7D-3680-61EB6EF84FA6}"/>
              </a:ext>
            </a:extLst>
          </p:cNvPr>
          <p:cNvSpPr/>
          <p:nvPr/>
        </p:nvSpPr>
        <p:spPr>
          <a:xfrm>
            <a:off x="7366488" y="2725556"/>
            <a:ext cx="249312" cy="249307"/>
          </a:xfrm>
          <a:custGeom>
            <a:avLst/>
            <a:gdLst/>
            <a:ahLst/>
            <a:cxnLst/>
            <a:rect l="l" t="t" r="r" b="b"/>
            <a:pathLst>
              <a:path w="602" h="602" extrusionOk="0">
                <a:moveTo>
                  <a:pt x="297" y="601"/>
                </a:moveTo>
                <a:lnTo>
                  <a:pt x="297" y="601"/>
                </a:lnTo>
                <a:cubicBezTo>
                  <a:pt x="135" y="601"/>
                  <a:pt x="0" y="467"/>
                  <a:pt x="0" y="297"/>
                </a:cubicBezTo>
                <a:cubicBezTo>
                  <a:pt x="0" y="135"/>
                  <a:pt x="135" y="0"/>
                  <a:pt x="297" y="0"/>
                </a:cubicBezTo>
                <a:cubicBezTo>
                  <a:pt x="467" y="0"/>
                  <a:pt x="601" y="135"/>
                  <a:pt x="601" y="297"/>
                </a:cubicBezTo>
                <a:cubicBezTo>
                  <a:pt x="601" y="467"/>
                  <a:pt x="467" y="601"/>
                  <a:pt x="297" y="601"/>
                </a:cubicBezTo>
                <a:close/>
                <a:moveTo>
                  <a:pt x="297" y="57"/>
                </a:moveTo>
                <a:lnTo>
                  <a:pt x="297" y="57"/>
                </a:lnTo>
                <a:cubicBezTo>
                  <a:pt x="163" y="57"/>
                  <a:pt x="57" y="163"/>
                  <a:pt x="57" y="297"/>
                </a:cubicBezTo>
                <a:cubicBezTo>
                  <a:pt x="57" y="431"/>
                  <a:pt x="163" y="544"/>
                  <a:pt x="297" y="544"/>
                </a:cubicBezTo>
                <a:cubicBezTo>
                  <a:pt x="431" y="544"/>
                  <a:pt x="544" y="431"/>
                  <a:pt x="544" y="297"/>
                </a:cubicBezTo>
                <a:cubicBezTo>
                  <a:pt x="544" y="163"/>
                  <a:pt x="431" y="57"/>
                  <a:pt x="297" y="57"/>
                </a:cubicBezTo>
                <a:close/>
                <a:moveTo>
                  <a:pt x="431" y="241"/>
                </a:moveTo>
                <a:lnTo>
                  <a:pt x="431" y="241"/>
                </a:lnTo>
                <a:cubicBezTo>
                  <a:pt x="283" y="396"/>
                  <a:pt x="283" y="396"/>
                  <a:pt x="283" y="396"/>
                </a:cubicBezTo>
                <a:cubicBezTo>
                  <a:pt x="276" y="403"/>
                  <a:pt x="269" y="403"/>
                  <a:pt x="262" y="403"/>
                </a:cubicBezTo>
                <a:cubicBezTo>
                  <a:pt x="255" y="403"/>
                  <a:pt x="248" y="403"/>
                  <a:pt x="240" y="396"/>
                </a:cubicBezTo>
                <a:cubicBezTo>
                  <a:pt x="156" y="311"/>
                  <a:pt x="156" y="311"/>
                  <a:pt x="156" y="311"/>
                </a:cubicBezTo>
                <a:cubicBezTo>
                  <a:pt x="149" y="304"/>
                  <a:pt x="149" y="297"/>
                  <a:pt x="149" y="290"/>
                </a:cubicBezTo>
                <a:cubicBezTo>
                  <a:pt x="149" y="276"/>
                  <a:pt x="163" y="262"/>
                  <a:pt x="177" y="262"/>
                </a:cubicBezTo>
                <a:cubicBezTo>
                  <a:pt x="184" y="262"/>
                  <a:pt x="191" y="262"/>
                  <a:pt x="198" y="269"/>
                </a:cubicBezTo>
                <a:cubicBezTo>
                  <a:pt x="262" y="333"/>
                  <a:pt x="262" y="333"/>
                  <a:pt x="262" y="333"/>
                </a:cubicBezTo>
                <a:cubicBezTo>
                  <a:pt x="396" y="205"/>
                  <a:pt x="396" y="205"/>
                  <a:pt x="396" y="205"/>
                </a:cubicBezTo>
                <a:cubicBezTo>
                  <a:pt x="396" y="198"/>
                  <a:pt x="403" y="198"/>
                  <a:pt x="410" y="198"/>
                </a:cubicBezTo>
                <a:cubicBezTo>
                  <a:pt x="431" y="198"/>
                  <a:pt x="438" y="205"/>
                  <a:pt x="438" y="226"/>
                </a:cubicBezTo>
                <a:cubicBezTo>
                  <a:pt x="438" y="234"/>
                  <a:pt x="438" y="241"/>
                  <a:pt x="431" y="241"/>
                </a:cubicBezTo>
                <a:close/>
                <a:moveTo>
                  <a:pt x="431" y="198"/>
                </a:moveTo>
                <a:lnTo>
                  <a:pt x="431" y="198"/>
                </a:lnTo>
                <a:close/>
                <a:moveTo>
                  <a:pt x="198" y="431"/>
                </a:moveTo>
                <a:lnTo>
                  <a:pt x="198" y="431"/>
                </a:lnTo>
                <a:close/>
                <a:moveTo>
                  <a:pt x="403" y="431"/>
                </a:moveTo>
                <a:lnTo>
                  <a:pt x="403" y="431"/>
                </a:lnTo>
                <a:close/>
                <a:moveTo>
                  <a:pt x="431" y="403"/>
                </a:moveTo>
                <a:lnTo>
                  <a:pt x="431" y="403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100">
              <a:solidFill>
                <a:srgbClr val="7F7F7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" name="Google Shape;531;p53">
            <a:extLst>
              <a:ext uri="{FF2B5EF4-FFF2-40B4-BE49-F238E27FC236}">
                <a16:creationId xmlns:a16="http://schemas.microsoft.com/office/drawing/2014/main" id="{20965DAA-E427-6340-F74A-543C783D435C}"/>
              </a:ext>
            </a:extLst>
          </p:cNvPr>
          <p:cNvSpPr/>
          <p:nvPr/>
        </p:nvSpPr>
        <p:spPr>
          <a:xfrm>
            <a:off x="7366488" y="3281422"/>
            <a:ext cx="249312" cy="249307"/>
          </a:xfrm>
          <a:custGeom>
            <a:avLst/>
            <a:gdLst/>
            <a:ahLst/>
            <a:cxnLst/>
            <a:rect l="l" t="t" r="r" b="b"/>
            <a:pathLst>
              <a:path w="602" h="602" extrusionOk="0">
                <a:moveTo>
                  <a:pt x="297" y="601"/>
                </a:moveTo>
                <a:lnTo>
                  <a:pt x="297" y="601"/>
                </a:lnTo>
                <a:cubicBezTo>
                  <a:pt x="135" y="601"/>
                  <a:pt x="0" y="467"/>
                  <a:pt x="0" y="297"/>
                </a:cubicBezTo>
                <a:cubicBezTo>
                  <a:pt x="0" y="135"/>
                  <a:pt x="135" y="0"/>
                  <a:pt x="297" y="0"/>
                </a:cubicBezTo>
                <a:cubicBezTo>
                  <a:pt x="467" y="0"/>
                  <a:pt x="601" y="135"/>
                  <a:pt x="601" y="297"/>
                </a:cubicBezTo>
                <a:cubicBezTo>
                  <a:pt x="601" y="467"/>
                  <a:pt x="467" y="601"/>
                  <a:pt x="297" y="601"/>
                </a:cubicBezTo>
                <a:close/>
                <a:moveTo>
                  <a:pt x="297" y="57"/>
                </a:moveTo>
                <a:lnTo>
                  <a:pt x="297" y="57"/>
                </a:lnTo>
                <a:cubicBezTo>
                  <a:pt x="163" y="57"/>
                  <a:pt x="57" y="163"/>
                  <a:pt x="57" y="297"/>
                </a:cubicBezTo>
                <a:cubicBezTo>
                  <a:pt x="57" y="431"/>
                  <a:pt x="163" y="544"/>
                  <a:pt x="297" y="544"/>
                </a:cubicBezTo>
                <a:cubicBezTo>
                  <a:pt x="431" y="544"/>
                  <a:pt x="544" y="431"/>
                  <a:pt x="544" y="297"/>
                </a:cubicBezTo>
                <a:cubicBezTo>
                  <a:pt x="544" y="163"/>
                  <a:pt x="431" y="57"/>
                  <a:pt x="297" y="57"/>
                </a:cubicBezTo>
                <a:close/>
                <a:moveTo>
                  <a:pt x="431" y="241"/>
                </a:moveTo>
                <a:lnTo>
                  <a:pt x="431" y="241"/>
                </a:lnTo>
                <a:cubicBezTo>
                  <a:pt x="283" y="396"/>
                  <a:pt x="283" y="396"/>
                  <a:pt x="283" y="396"/>
                </a:cubicBezTo>
                <a:cubicBezTo>
                  <a:pt x="276" y="403"/>
                  <a:pt x="269" y="403"/>
                  <a:pt x="262" y="403"/>
                </a:cubicBezTo>
                <a:cubicBezTo>
                  <a:pt x="255" y="403"/>
                  <a:pt x="248" y="403"/>
                  <a:pt x="240" y="396"/>
                </a:cubicBezTo>
                <a:cubicBezTo>
                  <a:pt x="156" y="311"/>
                  <a:pt x="156" y="311"/>
                  <a:pt x="156" y="311"/>
                </a:cubicBezTo>
                <a:cubicBezTo>
                  <a:pt x="149" y="304"/>
                  <a:pt x="149" y="297"/>
                  <a:pt x="149" y="290"/>
                </a:cubicBezTo>
                <a:cubicBezTo>
                  <a:pt x="149" y="276"/>
                  <a:pt x="163" y="262"/>
                  <a:pt x="177" y="262"/>
                </a:cubicBezTo>
                <a:cubicBezTo>
                  <a:pt x="184" y="262"/>
                  <a:pt x="191" y="262"/>
                  <a:pt x="198" y="269"/>
                </a:cubicBezTo>
                <a:cubicBezTo>
                  <a:pt x="262" y="333"/>
                  <a:pt x="262" y="333"/>
                  <a:pt x="262" y="333"/>
                </a:cubicBezTo>
                <a:cubicBezTo>
                  <a:pt x="396" y="205"/>
                  <a:pt x="396" y="205"/>
                  <a:pt x="396" y="205"/>
                </a:cubicBezTo>
                <a:cubicBezTo>
                  <a:pt x="396" y="198"/>
                  <a:pt x="403" y="198"/>
                  <a:pt x="410" y="198"/>
                </a:cubicBezTo>
                <a:cubicBezTo>
                  <a:pt x="431" y="198"/>
                  <a:pt x="438" y="205"/>
                  <a:pt x="438" y="226"/>
                </a:cubicBezTo>
                <a:cubicBezTo>
                  <a:pt x="438" y="234"/>
                  <a:pt x="438" y="241"/>
                  <a:pt x="431" y="241"/>
                </a:cubicBezTo>
                <a:close/>
                <a:moveTo>
                  <a:pt x="431" y="198"/>
                </a:moveTo>
                <a:lnTo>
                  <a:pt x="431" y="198"/>
                </a:lnTo>
                <a:close/>
                <a:moveTo>
                  <a:pt x="198" y="431"/>
                </a:moveTo>
                <a:lnTo>
                  <a:pt x="198" y="431"/>
                </a:lnTo>
                <a:close/>
                <a:moveTo>
                  <a:pt x="403" y="431"/>
                </a:moveTo>
                <a:lnTo>
                  <a:pt x="403" y="431"/>
                </a:lnTo>
                <a:close/>
                <a:moveTo>
                  <a:pt x="431" y="403"/>
                </a:moveTo>
                <a:lnTo>
                  <a:pt x="431" y="403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100">
              <a:solidFill>
                <a:srgbClr val="7F7F7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" name="Google Shape;531;p53">
            <a:extLst>
              <a:ext uri="{FF2B5EF4-FFF2-40B4-BE49-F238E27FC236}">
                <a16:creationId xmlns:a16="http://schemas.microsoft.com/office/drawing/2014/main" id="{530F0264-CCD4-B277-481B-C511020AED60}"/>
              </a:ext>
            </a:extLst>
          </p:cNvPr>
          <p:cNvSpPr/>
          <p:nvPr/>
        </p:nvSpPr>
        <p:spPr>
          <a:xfrm>
            <a:off x="7366488" y="3817026"/>
            <a:ext cx="249312" cy="249307"/>
          </a:xfrm>
          <a:custGeom>
            <a:avLst/>
            <a:gdLst/>
            <a:ahLst/>
            <a:cxnLst/>
            <a:rect l="l" t="t" r="r" b="b"/>
            <a:pathLst>
              <a:path w="602" h="602" extrusionOk="0">
                <a:moveTo>
                  <a:pt x="297" y="601"/>
                </a:moveTo>
                <a:lnTo>
                  <a:pt x="297" y="601"/>
                </a:lnTo>
                <a:cubicBezTo>
                  <a:pt x="135" y="601"/>
                  <a:pt x="0" y="467"/>
                  <a:pt x="0" y="297"/>
                </a:cubicBezTo>
                <a:cubicBezTo>
                  <a:pt x="0" y="135"/>
                  <a:pt x="135" y="0"/>
                  <a:pt x="297" y="0"/>
                </a:cubicBezTo>
                <a:cubicBezTo>
                  <a:pt x="467" y="0"/>
                  <a:pt x="601" y="135"/>
                  <a:pt x="601" y="297"/>
                </a:cubicBezTo>
                <a:cubicBezTo>
                  <a:pt x="601" y="467"/>
                  <a:pt x="467" y="601"/>
                  <a:pt x="297" y="601"/>
                </a:cubicBezTo>
                <a:close/>
                <a:moveTo>
                  <a:pt x="297" y="57"/>
                </a:moveTo>
                <a:lnTo>
                  <a:pt x="297" y="57"/>
                </a:lnTo>
                <a:cubicBezTo>
                  <a:pt x="163" y="57"/>
                  <a:pt x="57" y="163"/>
                  <a:pt x="57" y="297"/>
                </a:cubicBezTo>
                <a:cubicBezTo>
                  <a:pt x="57" y="431"/>
                  <a:pt x="163" y="544"/>
                  <a:pt x="297" y="544"/>
                </a:cubicBezTo>
                <a:cubicBezTo>
                  <a:pt x="431" y="544"/>
                  <a:pt x="544" y="431"/>
                  <a:pt x="544" y="297"/>
                </a:cubicBezTo>
                <a:cubicBezTo>
                  <a:pt x="544" y="163"/>
                  <a:pt x="431" y="57"/>
                  <a:pt x="297" y="57"/>
                </a:cubicBezTo>
                <a:close/>
                <a:moveTo>
                  <a:pt x="431" y="241"/>
                </a:moveTo>
                <a:lnTo>
                  <a:pt x="431" y="241"/>
                </a:lnTo>
                <a:cubicBezTo>
                  <a:pt x="283" y="396"/>
                  <a:pt x="283" y="396"/>
                  <a:pt x="283" y="396"/>
                </a:cubicBezTo>
                <a:cubicBezTo>
                  <a:pt x="276" y="403"/>
                  <a:pt x="269" y="403"/>
                  <a:pt x="262" y="403"/>
                </a:cubicBezTo>
                <a:cubicBezTo>
                  <a:pt x="255" y="403"/>
                  <a:pt x="248" y="403"/>
                  <a:pt x="240" y="396"/>
                </a:cubicBezTo>
                <a:cubicBezTo>
                  <a:pt x="156" y="311"/>
                  <a:pt x="156" y="311"/>
                  <a:pt x="156" y="311"/>
                </a:cubicBezTo>
                <a:cubicBezTo>
                  <a:pt x="149" y="304"/>
                  <a:pt x="149" y="297"/>
                  <a:pt x="149" y="290"/>
                </a:cubicBezTo>
                <a:cubicBezTo>
                  <a:pt x="149" y="276"/>
                  <a:pt x="163" y="262"/>
                  <a:pt x="177" y="262"/>
                </a:cubicBezTo>
                <a:cubicBezTo>
                  <a:pt x="184" y="262"/>
                  <a:pt x="191" y="262"/>
                  <a:pt x="198" y="269"/>
                </a:cubicBezTo>
                <a:cubicBezTo>
                  <a:pt x="262" y="333"/>
                  <a:pt x="262" y="333"/>
                  <a:pt x="262" y="333"/>
                </a:cubicBezTo>
                <a:cubicBezTo>
                  <a:pt x="396" y="205"/>
                  <a:pt x="396" y="205"/>
                  <a:pt x="396" y="205"/>
                </a:cubicBezTo>
                <a:cubicBezTo>
                  <a:pt x="396" y="198"/>
                  <a:pt x="403" y="198"/>
                  <a:pt x="410" y="198"/>
                </a:cubicBezTo>
                <a:cubicBezTo>
                  <a:pt x="431" y="198"/>
                  <a:pt x="438" y="205"/>
                  <a:pt x="438" y="226"/>
                </a:cubicBezTo>
                <a:cubicBezTo>
                  <a:pt x="438" y="234"/>
                  <a:pt x="438" y="241"/>
                  <a:pt x="431" y="241"/>
                </a:cubicBezTo>
                <a:close/>
                <a:moveTo>
                  <a:pt x="431" y="198"/>
                </a:moveTo>
                <a:lnTo>
                  <a:pt x="431" y="198"/>
                </a:lnTo>
                <a:close/>
                <a:moveTo>
                  <a:pt x="198" y="431"/>
                </a:moveTo>
                <a:lnTo>
                  <a:pt x="198" y="431"/>
                </a:lnTo>
                <a:close/>
                <a:moveTo>
                  <a:pt x="403" y="431"/>
                </a:moveTo>
                <a:lnTo>
                  <a:pt x="403" y="431"/>
                </a:lnTo>
                <a:close/>
                <a:moveTo>
                  <a:pt x="431" y="403"/>
                </a:moveTo>
                <a:lnTo>
                  <a:pt x="431" y="403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100">
              <a:solidFill>
                <a:srgbClr val="7F7F7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0578C3F1-4EA3-004E-4834-8D88D076F86A}"/>
              </a:ext>
            </a:extLst>
          </p:cNvPr>
          <p:cNvGrpSpPr/>
          <p:nvPr/>
        </p:nvGrpSpPr>
        <p:grpSpPr>
          <a:xfrm>
            <a:off x="7365816" y="4373283"/>
            <a:ext cx="235194" cy="235194"/>
            <a:chOff x="1784839" y="5679831"/>
            <a:chExt cx="263770" cy="263770"/>
          </a:xfrm>
          <a:solidFill>
            <a:schemeClr val="bg1">
              <a:lumMod val="75000"/>
            </a:schemeClr>
          </a:solidFill>
        </p:grpSpPr>
        <p:sp>
          <p:nvSpPr>
            <p:cNvPr id="31" name="Circle: Hollow 30">
              <a:extLst>
                <a:ext uri="{FF2B5EF4-FFF2-40B4-BE49-F238E27FC236}">
                  <a16:creationId xmlns:a16="http://schemas.microsoft.com/office/drawing/2014/main" id="{6C4F0EB5-E056-78DE-4BE0-3B62F74CBC84}"/>
                </a:ext>
              </a:extLst>
            </p:cNvPr>
            <p:cNvSpPr/>
            <p:nvPr/>
          </p:nvSpPr>
          <p:spPr>
            <a:xfrm>
              <a:off x="1784839" y="5679831"/>
              <a:ext cx="263770" cy="263770"/>
            </a:xfrm>
            <a:prstGeom prst="donut">
              <a:avLst>
                <a:gd name="adj" fmla="val 7768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32" name="Multiplication Sign 31">
              <a:extLst>
                <a:ext uri="{FF2B5EF4-FFF2-40B4-BE49-F238E27FC236}">
                  <a16:creationId xmlns:a16="http://schemas.microsoft.com/office/drawing/2014/main" id="{B467DC6D-4D20-6E4B-03AA-772711CD5D6E}"/>
                </a:ext>
              </a:extLst>
            </p:cNvPr>
            <p:cNvSpPr/>
            <p:nvPr/>
          </p:nvSpPr>
          <p:spPr>
            <a:xfrm>
              <a:off x="1818165" y="5715000"/>
              <a:ext cx="192894" cy="192894"/>
            </a:xfrm>
            <a:prstGeom prst="mathMultiply">
              <a:avLst>
                <a:gd name="adj1" fmla="val 7321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3" name="Google Shape;531;p53">
            <a:extLst>
              <a:ext uri="{FF2B5EF4-FFF2-40B4-BE49-F238E27FC236}">
                <a16:creationId xmlns:a16="http://schemas.microsoft.com/office/drawing/2014/main" id="{5F266714-FC7E-9A4C-0924-74BA05AED0B7}"/>
              </a:ext>
            </a:extLst>
          </p:cNvPr>
          <p:cNvSpPr/>
          <p:nvPr/>
        </p:nvSpPr>
        <p:spPr>
          <a:xfrm>
            <a:off x="9528663" y="2720027"/>
            <a:ext cx="249312" cy="249307"/>
          </a:xfrm>
          <a:custGeom>
            <a:avLst/>
            <a:gdLst/>
            <a:ahLst/>
            <a:cxnLst/>
            <a:rect l="l" t="t" r="r" b="b"/>
            <a:pathLst>
              <a:path w="602" h="602" extrusionOk="0">
                <a:moveTo>
                  <a:pt x="297" y="601"/>
                </a:moveTo>
                <a:lnTo>
                  <a:pt x="297" y="601"/>
                </a:lnTo>
                <a:cubicBezTo>
                  <a:pt x="135" y="601"/>
                  <a:pt x="0" y="467"/>
                  <a:pt x="0" y="297"/>
                </a:cubicBezTo>
                <a:cubicBezTo>
                  <a:pt x="0" y="135"/>
                  <a:pt x="135" y="0"/>
                  <a:pt x="297" y="0"/>
                </a:cubicBezTo>
                <a:cubicBezTo>
                  <a:pt x="467" y="0"/>
                  <a:pt x="601" y="135"/>
                  <a:pt x="601" y="297"/>
                </a:cubicBezTo>
                <a:cubicBezTo>
                  <a:pt x="601" y="467"/>
                  <a:pt x="467" y="601"/>
                  <a:pt x="297" y="601"/>
                </a:cubicBezTo>
                <a:close/>
                <a:moveTo>
                  <a:pt x="297" y="57"/>
                </a:moveTo>
                <a:lnTo>
                  <a:pt x="297" y="57"/>
                </a:lnTo>
                <a:cubicBezTo>
                  <a:pt x="163" y="57"/>
                  <a:pt x="57" y="163"/>
                  <a:pt x="57" y="297"/>
                </a:cubicBezTo>
                <a:cubicBezTo>
                  <a:pt x="57" y="431"/>
                  <a:pt x="163" y="544"/>
                  <a:pt x="297" y="544"/>
                </a:cubicBezTo>
                <a:cubicBezTo>
                  <a:pt x="431" y="544"/>
                  <a:pt x="544" y="431"/>
                  <a:pt x="544" y="297"/>
                </a:cubicBezTo>
                <a:cubicBezTo>
                  <a:pt x="544" y="163"/>
                  <a:pt x="431" y="57"/>
                  <a:pt x="297" y="57"/>
                </a:cubicBezTo>
                <a:close/>
                <a:moveTo>
                  <a:pt x="431" y="241"/>
                </a:moveTo>
                <a:lnTo>
                  <a:pt x="431" y="241"/>
                </a:lnTo>
                <a:cubicBezTo>
                  <a:pt x="283" y="396"/>
                  <a:pt x="283" y="396"/>
                  <a:pt x="283" y="396"/>
                </a:cubicBezTo>
                <a:cubicBezTo>
                  <a:pt x="276" y="403"/>
                  <a:pt x="269" y="403"/>
                  <a:pt x="262" y="403"/>
                </a:cubicBezTo>
                <a:cubicBezTo>
                  <a:pt x="255" y="403"/>
                  <a:pt x="248" y="403"/>
                  <a:pt x="240" y="396"/>
                </a:cubicBezTo>
                <a:cubicBezTo>
                  <a:pt x="156" y="311"/>
                  <a:pt x="156" y="311"/>
                  <a:pt x="156" y="311"/>
                </a:cubicBezTo>
                <a:cubicBezTo>
                  <a:pt x="149" y="304"/>
                  <a:pt x="149" y="297"/>
                  <a:pt x="149" y="290"/>
                </a:cubicBezTo>
                <a:cubicBezTo>
                  <a:pt x="149" y="276"/>
                  <a:pt x="163" y="262"/>
                  <a:pt x="177" y="262"/>
                </a:cubicBezTo>
                <a:cubicBezTo>
                  <a:pt x="184" y="262"/>
                  <a:pt x="191" y="262"/>
                  <a:pt x="198" y="269"/>
                </a:cubicBezTo>
                <a:cubicBezTo>
                  <a:pt x="262" y="333"/>
                  <a:pt x="262" y="333"/>
                  <a:pt x="262" y="333"/>
                </a:cubicBezTo>
                <a:cubicBezTo>
                  <a:pt x="396" y="205"/>
                  <a:pt x="396" y="205"/>
                  <a:pt x="396" y="205"/>
                </a:cubicBezTo>
                <a:cubicBezTo>
                  <a:pt x="396" y="198"/>
                  <a:pt x="403" y="198"/>
                  <a:pt x="410" y="198"/>
                </a:cubicBezTo>
                <a:cubicBezTo>
                  <a:pt x="431" y="198"/>
                  <a:pt x="438" y="205"/>
                  <a:pt x="438" y="226"/>
                </a:cubicBezTo>
                <a:cubicBezTo>
                  <a:pt x="438" y="234"/>
                  <a:pt x="438" y="241"/>
                  <a:pt x="431" y="241"/>
                </a:cubicBezTo>
                <a:close/>
                <a:moveTo>
                  <a:pt x="431" y="198"/>
                </a:moveTo>
                <a:lnTo>
                  <a:pt x="431" y="198"/>
                </a:lnTo>
                <a:close/>
                <a:moveTo>
                  <a:pt x="198" y="431"/>
                </a:moveTo>
                <a:lnTo>
                  <a:pt x="198" y="431"/>
                </a:lnTo>
                <a:close/>
                <a:moveTo>
                  <a:pt x="403" y="431"/>
                </a:moveTo>
                <a:lnTo>
                  <a:pt x="403" y="431"/>
                </a:lnTo>
                <a:close/>
                <a:moveTo>
                  <a:pt x="431" y="403"/>
                </a:moveTo>
                <a:lnTo>
                  <a:pt x="431" y="403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100">
              <a:solidFill>
                <a:srgbClr val="7F7F7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4" name="Google Shape;531;p53">
            <a:extLst>
              <a:ext uri="{FF2B5EF4-FFF2-40B4-BE49-F238E27FC236}">
                <a16:creationId xmlns:a16="http://schemas.microsoft.com/office/drawing/2014/main" id="{602ED9A1-531F-2357-2AF6-7EE5AD770E1B}"/>
              </a:ext>
            </a:extLst>
          </p:cNvPr>
          <p:cNvSpPr/>
          <p:nvPr/>
        </p:nvSpPr>
        <p:spPr>
          <a:xfrm>
            <a:off x="9528663" y="3275893"/>
            <a:ext cx="249312" cy="249307"/>
          </a:xfrm>
          <a:custGeom>
            <a:avLst/>
            <a:gdLst/>
            <a:ahLst/>
            <a:cxnLst/>
            <a:rect l="l" t="t" r="r" b="b"/>
            <a:pathLst>
              <a:path w="602" h="602" extrusionOk="0">
                <a:moveTo>
                  <a:pt x="297" y="601"/>
                </a:moveTo>
                <a:lnTo>
                  <a:pt x="297" y="601"/>
                </a:lnTo>
                <a:cubicBezTo>
                  <a:pt x="135" y="601"/>
                  <a:pt x="0" y="467"/>
                  <a:pt x="0" y="297"/>
                </a:cubicBezTo>
                <a:cubicBezTo>
                  <a:pt x="0" y="135"/>
                  <a:pt x="135" y="0"/>
                  <a:pt x="297" y="0"/>
                </a:cubicBezTo>
                <a:cubicBezTo>
                  <a:pt x="467" y="0"/>
                  <a:pt x="601" y="135"/>
                  <a:pt x="601" y="297"/>
                </a:cubicBezTo>
                <a:cubicBezTo>
                  <a:pt x="601" y="467"/>
                  <a:pt x="467" y="601"/>
                  <a:pt x="297" y="601"/>
                </a:cubicBezTo>
                <a:close/>
                <a:moveTo>
                  <a:pt x="297" y="57"/>
                </a:moveTo>
                <a:lnTo>
                  <a:pt x="297" y="57"/>
                </a:lnTo>
                <a:cubicBezTo>
                  <a:pt x="163" y="57"/>
                  <a:pt x="57" y="163"/>
                  <a:pt x="57" y="297"/>
                </a:cubicBezTo>
                <a:cubicBezTo>
                  <a:pt x="57" y="431"/>
                  <a:pt x="163" y="544"/>
                  <a:pt x="297" y="544"/>
                </a:cubicBezTo>
                <a:cubicBezTo>
                  <a:pt x="431" y="544"/>
                  <a:pt x="544" y="431"/>
                  <a:pt x="544" y="297"/>
                </a:cubicBezTo>
                <a:cubicBezTo>
                  <a:pt x="544" y="163"/>
                  <a:pt x="431" y="57"/>
                  <a:pt x="297" y="57"/>
                </a:cubicBezTo>
                <a:close/>
                <a:moveTo>
                  <a:pt x="431" y="241"/>
                </a:moveTo>
                <a:lnTo>
                  <a:pt x="431" y="241"/>
                </a:lnTo>
                <a:cubicBezTo>
                  <a:pt x="283" y="396"/>
                  <a:pt x="283" y="396"/>
                  <a:pt x="283" y="396"/>
                </a:cubicBezTo>
                <a:cubicBezTo>
                  <a:pt x="276" y="403"/>
                  <a:pt x="269" y="403"/>
                  <a:pt x="262" y="403"/>
                </a:cubicBezTo>
                <a:cubicBezTo>
                  <a:pt x="255" y="403"/>
                  <a:pt x="248" y="403"/>
                  <a:pt x="240" y="396"/>
                </a:cubicBezTo>
                <a:cubicBezTo>
                  <a:pt x="156" y="311"/>
                  <a:pt x="156" y="311"/>
                  <a:pt x="156" y="311"/>
                </a:cubicBezTo>
                <a:cubicBezTo>
                  <a:pt x="149" y="304"/>
                  <a:pt x="149" y="297"/>
                  <a:pt x="149" y="290"/>
                </a:cubicBezTo>
                <a:cubicBezTo>
                  <a:pt x="149" y="276"/>
                  <a:pt x="163" y="262"/>
                  <a:pt x="177" y="262"/>
                </a:cubicBezTo>
                <a:cubicBezTo>
                  <a:pt x="184" y="262"/>
                  <a:pt x="191" y="262"/>
                  <a:pt x="198" y="269"/>
                </a:cubicBezTo>
                <a:cubicBezTo>
                  <a:pt x="262" y="333"/>
                  <a:pt x="262" y="333"/>
                  <a:pt x="262" y="333"/>
                </a:cubicBezTo>
                <a:cubicBezTo>
                  <a:pt x="396" y="205"/>
                  <a:pt x="396" y="205"/>
                  <a:pt x="396" y="205"/>
                </a:cubicBezTo>
                <a:cubicBezTo>
                  <a:pt x="396" y="198"/>
                  <a:pt x="403" y="198"/>
                  <a:pt x="410" y="198"/>
                </a:cubicBezTo>
                <a:cubicBezTo>
                  <a:pt x="431" y="198"/>
                  <a:pt x="438" y="205"/>
                  <a:pt x="438" y="226"/>
                </a:cubicBezTo>
                <a:cubicBezTo>
                  <a:pt x="438" y="234"/>
                  <a:pt x="438" y="241"/>
                  <a:pt x="431" y="241"/>
                </a:cubicBezTo>
                <a:close/>
                <a:moveTo>
                  <a:pt x="431" y="198"/>
                </a:moveTo>
                <a:lnTo>
                  <a:pt x="431" y="198"/>
                </a:lnTo>
                <a:close/>
                <a:moveTo>
                  <a:pt x="198" y="431"/>
                </a:moveTo>
                <a:lnTo>
                  <a:pt x="198" y="431"/>
                </a:lnTo>
                <a:close/>
                <a:moveTo>
                  <a:pt x="403" y="431"/>
                </a:moveTo>
                <a:lnTo>
                  <a:pt x="403" y="431"/>
                </a:lnTo>
                <a:close/>
                <a:moveTo>
                  <a:pt x="431" y="403"/>
                </a:moveTo>
                <a:lnTo>
                  <a:pt x="431" y="403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100">
              <a:solidFill>
                <a:srgbClr val="7F7F7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5" name="Google Shape;531;p53">
            <a:extLst>
              <a:ext uri="{FF2B5EF4-FFF2-40B4-BE49-F238E27FC236}">
                <a16:creationId xmlns:a16="http://schemas.microsoft.com/office/drawing/2014/main" id="{492EAC5A-8632-5731-0F01-F1D3B6D2EFAD}"/>
              </a:ext>
            </a:extLst>
          </p:cNvPr>
          <p:cNvSpPr/>
          <p:nvPr/>
        </p:nvSpPr>
        <p:spPr>
          <a:xfrm>
            <a:off x="9528663" y="3811497"/>
            <a:ext cx="249312" cy="249307"/>
          </a:xfrm>
          <a:custGeom>
            <a:avLst/>
            <a:gdLst/>
            <a:ahLst/>
            <a:cxnLst/>
            <a:rect l="l" t="t" r="r" b="b"/>
            <a:pathLst>
              <a:path w="602" h="602" extrusionOk="0">
                <a:moveTo>
                  <a:pt x="297" y="601"/>
                </a:moveTo>
                <a:lnTo>
                  <a:pt x="297" y="601"/>
                </a:lnTo>
                <a:cubicBezTo>
                  <a:pt x="135" y="601"/>
                  <a:pt x="0" y="467"/>
                  <a:pt x="0" y="297"/>
                </a:cubicBezTo>
                <a:cubicBezTo>
                  <a:pt x="0" y="135"/>
                  <a:pt x="135" y="0"/>
                  <a:pt x="297" y="0"/>
                </a:cubicBezTo>
                <a:cubicBezTo>
                  <a:pt x="467" y="0"/>
                  <a:pt x="601" y="135"/>
                  <a:pt x="601" y="297"/>
                </a:cubicBezTo>
                <a:cubicBezTo>
                  <a:pt x="601" y="467"/>
                  <a:pt x="467" y="601"/>
                  <a:pt x="297" y="601"/>
                </a:cubicBezTo>
                <a:close/>
                <a:moveTo>
                  <a:pt x="297" y="57"/>
                </a:moveTo>
                <a:lnTo>
                  <a:pt x="297" y="57"/>
                </a:lnTo>
                <a:cubicBezTo>
                  <a:pt x="163" y="57"/>
                  <a:pt x="57" y="163"/>
                  <a:pt x="57" y="297"/>
                </a:cubicBezTo>
                <a:cubicBezTo>
                  <a:pt x="57" y="431"/>
                  <a:pt x="163" y="544"/>
                  <a:pt x="297" y="544"/>
                </a:cubicBezTo>
                <a:cubicBezTo>
                  <a:pt x="431" y="544"/>
                  <a:pt x="544" y="431"/>
                  <a:pt x="544" y="297"/>
                </a:cubicBezTo>
                <a:cubicBezTo>
                  <a:pt x="544" y="163"/>
                  <a:pt x="431" y="57"/>
                  <a:pt x="297" y="57"/>
                </a:cubicBezTo>
                <a:close/>
                <a:moveTo>
                  <a:pt x="431" y="241"/>
                </a:moveTo>
                <a:lnTo>
                  <a:pt x="431" y="241"/>
                </a:lnTo>
                <a:cubicBezTo>
                  <a:pt x="283" y="396"/>
                  <a:pt x="283" y="396"/>
                  <a:pt x="283" y="396"/>
                </a:cubicBezTo>
                <a:cubicBezTo>
                  <a:pt x="276" y="403"/>
                  <a:pt x="269" y="403"/>
                  <a:pt x="262" y="403"/>
                </a:cubicBezTo>
                <a:cubicBezTo>
                  <a:pt x="255" y="403"/>
                  <a:pt x="248" y="403"/>
                  <a:pt x="240" y="396"/>
                </a:cubicBezTo>
                <a:cubicBezTo>
                  <a:pt x="156" y="311"/>
                  <a:pt x="156" y="311"/>
                  <a:pt x="156" y="311"/>
                </a:cubicBezTo>
                <a:cubicBezTo>
                  <a:pt x="149" y="304"/>
                  <a:pt x="149" y="297"/>
                  <a:pt x="149" y="290"/>
                </a:cubicBezTo>
                <a:cubicBezTo>
                  <a:pt x="149" y="276"/>
                  <a:pt x="163" y="262"/>
                  <a:pt x="177" y="262"/>
                </a:cubicBezTo>
                <a:cubicBezTo>
                  <a:pt x="184" y="262"/>
                  <a:pt x="191" y="262"/>
                  <a:pt x="198" y="269"/>
                </a:cubicBezTo>
                <a:cubicBezTo>
                  <a:pt x="262" y="333"/>
                  <a:pt x="262" y="333"/>
                  <a:pt x="262" y="333"/>
                </a:cubicBezTo>
                <a:cubicBezTo>
                  <a:pt x="396" y="205"/>
                  <a:pt x="396" y="205"/>
                  <a:pt x="396" y="205"/>
                </a:cubicBezTo>
                <a:cubicBezTo>
                  <a:pt x="396" y="198"/>
                  <a:pt x="403" y="198"/>
                  <a:pt x="410" y="198"/>
                </a:cubicBezTo>
                <a:cubicBezTo>
                  <a:pt x="431" y="198"/>
                  <a:pt x="438" y="205"/>
                  <a:pt x="438" y="226"/>
                </a:cubicBezTo>
                <a:cubicBezTo>
                  <a:pt x="438" y="234"/>
                  <a:pt x="438" y="241"/>
                  <a:pt x="431" y="241"/>
                </a:cubicBezTo>
                <a:close/>
                <a:moveTo>
                  <a:pt x="431" y="198"/>
                </a:moveTo>
                <a:lnTo>
                  <a:pt x="431" y="198"/>
                </a:lnTo>
                <a:close/>
                <a:moveTo>
                  <a:pt x="198" y="431"/>
                </a:moveTo>
                <a:lnTo>
                  <a:pt x="198" y="431"/>
                </a:lnTo>
                <a:close/>
                <a:moveTo>
                  <a:pt x="403" y="431"/>
                </a:moveTo>
                <a:lnTo>
                  <a:pt x="403" y="431"/>
                </a:lnTo>
                <a:close/>
                <a:moveTo>
                  <a:pt x="431" y="403"/>
                </a:moveTo>
                <a:lnTo>
                  <a:pt x="431" y="403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100">
              <a:solidFill>
                <a:srgbClr val="7F7F7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6" name="Google Shape;531;p53">
            <a:extLst>
              <a:ext uri="{FF2B5EF4-FFF2-40B4-BE49-F238E27FC236}">
                <a16:creationId xmlns:a16="http://schemas.microsoft.com/office/drawing/2014/main" id="{32BF03B3-0D14-6E28-8693-3BCC3ABED180}"/>
              </a:ext>
            </a:extLst>
          </p:cNvPr>
          <p:cNvSpPr/>
          <p:nvPr/>
        </p:nvSpPr>
        <p:spPr>
          <a:xfrm>
            <a:off x="9533988" y="4356075"/>
            <a:ext cx="249312" cy="249307"/>
          </a:xfrm>
          <a:custGeom>
            <a:avLst/>
            <a:gdLst/>
            <a:ahLst/>
            <a:cxnLst/>
            <a:rect l="l" t="t" r="r" b="b"/>
            <a:pathLst>
              <a:path w="602" h="602" extrusionOk="0">
                <a:moveTo>
                  <a:pt x="297" y="601"/>
                </a:moveTo>
                <a:lnTo>
                  <a:pt x="297" y="601"/>
                </a:lnTo>
                <a:cubicBezTo>
                  <a:pt x="135" y="601"/>
                  <a:pt x="0" y="467"/>
                  <a:pt x="0" y="297"/>
                </a:cubicBezTo>
                <a:cubicBezTo>
                  <a:pt x="0" y="135"/>
                  <a:pt x="135" y="0"/>
                  <a:pt x="297" y="0"/>
                </a:cubicBezTo>
                <a:cubicBezTo>
                  <a:pt x="467" y="0"/>
                  <a:pt x="601" y="135"/>
                  <a:pt x="601" y="297"/>
                </a:cubicBezTo>
                <a:cubicBezTo>
                  <a:pt x="601" y="467"/>
                  <a:pt x="467" y="601"/>
                  <a:pt x="297" y="601"/>
                </a:cubicBezTo>
                <a:close/>
                <a:moveTo>
                  <a:pt x="297" y="57"/>
                </a:moveTo>
                <a:lnTo>
                  <a:pt x="297" y="57"/>
                </a:lnTo>
                <a:cubicBezTo>
                  <a:pt x="163" y="57"/>
                  <a:pt x="57" y="163"/>
                  <a:pt x="57" y="297"/>
                </a:cubicBezTo>
                <a:cubicBezTo>
                  <a:pt x="57" y="431"/>
                  <a:pt x="163" y="544"/>
                  <a:pt x="297" y="544"/>
                </a:cubicBezTo>
                <a:cubicBezTo>
                  <a:pt x="431" y="544"/>
                  <a:pt x="544" y="431"/>
                  <a:pt x="544" y="297"/>
                </a:cubicBezTo>
                <a:cubicBezTo>
                  <a:pt x="544" y="163"/>
                  <a:pt x="431" y="57"/>
                  <a:pt x="297" y="57"/>
                </a:cubicBezTo>
                <a:close/>
                <a:moveTo>
                  <a:pt x="431" y="241"/>
                </a:moveTo>
                <a:lnTo>
                  <a:pt x="431" y="241"/>
                </a:lnTo>
                <a:cubicBezTo>
                  <a:pt x="283" y="396"/>
                  <a:pt x="283" y="396"/>
                  <a:pt x="283" y="396"/>
                </a:cubicBezTo>
                <a:cubicBezTo>
                  <a:pt x="276" y="403"/>
                  <a:pt x="269" y="403"/>
                  <a:pt x="262" y="403"/>
                </a:cubicBezTo>
                <a:cubicBezTo>
                  <a:pt x="255" y="403"/>
                  <a:pt x="248" y="403"/>
                  <a:pt x="240" y="396"/>
                </a:cubicBezTo>
                <a:cubicBezTo>
                  <a:pt x="156" y="311"/>
                  <a:pt x="156" y="311"/>
                  <a:pt x="156" y="311"/>
                </a:cubicBezTo>
                <a:cubicBezTo>
                  <a:pt x="149" y="304"/>
                  <a:pt x="149" y="297"/>
                  <a:pt x="149" y="290"/>
                </a:cubicBezTo>
                <a:cubicBezTo>
                  <a:pt x="149" y="276"/>
                  <a:pt x="163" y="262"/>
                  <a:pt x="177" y="262"/>
                </a:cubicBezTo>
                <a:cubicBezTo>
                  <a:pt x="184" y="262"/>
                  <a:pt x="191" y="262"/>
                  <a:pt x="198" y="269"/>
                </a:cubicBezTo>
                <a:cubicBezTo>
                  <a:pt x="262" y="333"/>
                  <a:pt x="262" y="333"/>
                  <a:pt x="262" y="333"/>
                </a:cubicBezTo>
                <a:cubicBezTo>
                  <a:pt x="396" y="205"/>
                  <a:pt x="396" y="205"/>
                  <a:pt x="396" y="205"/>
                </a:cubicBezTo>
                <a:cubicBezTo>
                  <a:pt x="396" y="198"/>
                  <a:pt x="403" y="198"/>
                  <a:pt x="410" y="198"/>
                </a:cubicBezTo>
                <a:cubicBezTo>
                  <a:pt x="431" y="198"/>
                  <a:pt x="438" y="205"/>
                  <a:pt x="438" y="226"/>
                </a:cubicBezTo>
                <a:cubicBezTo>
                  <a:pt x="438" y="234"/>
                  <a:pt x="438" y="241"/>
                  <a:pt x="431" y="241"/>
                </a:cubicBezTo>
                <a:close/>
                <a:moveTo>
                  <a:pt x="431" y="198"/>
                </a:moveTo>
                <a:lnTo>
                  <a:pt x="431" y="198"/>
                </a:lnTo>
                <a:close/>
                <a:moveTo>
                  <a:pt x="198" y="431"/>
                </a:moveTo>
                <a:lnTo>
                  <a:pt x="198" y="431"/>
                </a:lnTo>
                <a:close/>
                <a:moveTo>
                  <a:pt x="403" y="431"/>
                </a:moveTo>
                <a:lnTo>
                  <a:pt x="403" y="431"/>
                </a:lnTo>
                <a:close/>
                <a:moveTo>
                  <a:pt x="431" y="403"/>
                </a:moveTo>
                <a:lnTo>
                  <a:pt x="431" y="403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100">
              <a:solidFill>
                <a:srgbClr val="7F7F7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7" name="Google Shape;260;p60">
            <a:extLst>
              <a:ext uri="{FF2B5EF4-FFF2-40B4-BE49-F238E27FC236}">
                <a16:creationId xmlns:a16="http://schemas.microsoft.com/office/drawing/2014/main" id="{A50FE392-A6CB-03A0-6C17-FFBF158FB0AC}"/>
              </a:ext>
            </a:extLst>
          </p:cNvPr>
          <p:cNvSpPr/>
          <p:nvPr/>
        </p:nvSpPr>
        <p:spPr>
          <a:xfrm>
            <a:off x="4545527" y="2479338"/>
            <a:ext cx="571036" cy="4385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800" b="1">
                <a:solidFill>
                  <a:schemeClr val="lt1"/>
                </a:solidFill>
                <a:latin typeface="+mj-lt"/>
                <a:ea typeface="Lato"/>
                <a:cs typeface="Lato"/>
                <a:sym typeface="Lato"/>
              </a:rPr>
              <a:t>01</a:t>
            </a:r>
            <a:endParaRPr sz="2800">
              <a:latin typeface="+mj-lt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27063233-ABA7-819C-7C93-541471539C42}"/>
              </a:ext>
            </a:extLst>
          </p:cNvPr>
          <p:cNvSpPr txBox="1"/>
          <p:nvPr/>
        </p:nvSpPr>
        <p:spPr>
          <a:xfrm>
            <a:off x="5036764" y="2454971"/>
            <a:ext cx="1092686" cy="487313"/>
          </a:xfrm>
          <a:prstGeom prst="rect">
            <a:avLst/>
          </a:prstGeom>
          <a:noFill/>
        </p:spPr>
        <p:txBody>
          <a:bodyPr wrap="square" anchor="t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100" dirty="0">
                <a:solidFill>
                  <a:schemeClr val="bg1"/>
                </a:solidFill>
                <a:cs typeface="Segoe UI" panose="020B0502040204020203" pitchFamily="34" charset="0"/>
              </a:rPr>
              <a:t>Lorem ipsum dolor sit</a:t>
            </a:r>
          </a:p>
        </p:txBody>
      </p:sp>
      <p:sp>
        <p:nvSpPr>
          <p:cNvPr id="39" name="Google Shape;260;p60">
            <a:extLst>
              <a:ext uri="{FF2B5EF4-FFF2-40B4-BE49-F238E27FC236}">
                <a16:creationId xmlns:a16="http://schemas.microsoft.com/office/drawing/2014/main" id="{0C9B85F5-E815-26AD-4C2D-100C5420588F}"/>
              </a:ext>
            </a:extLst>
          </p:cNvPr>
          <p:cNvSpPr/>
          <p:nvPr/>
        </p:nvSpPr>
        <p:spPr>
          <a:xfrm>
            <a:off x="4545527" y="3282271"/>
            <a:ext cx="571036" cy="4385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800" b="1" dirty="0">
                <a:solidFill>
                  <a:schemeClr val="lt1"/>
                </a:solidFill>
                <a:latin typeface="+mj-lt"/>
                <a:ea typeface="Lato"/>
                <a:cs typeface="Lato"/>
                <a:sym typeface="Lato"/>
              </a:rPr>
              <a:t>02</a:t>
            </a:r>
            <a:endParaRPr sz="2800" dirty="0">
              <a:latin typeface="+mj-lt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73803A5A-CD09-CC6F-80E0-FC6BCEADA4B4}"/>
              </a:ext>
            </a:extLst>
          </p:cNvPr>
          <p:cNvSpPr txBox="1"/>
          <p:nvPr/>
        </p:nvSpPr>
        <p:spPr>
          <a:xfrm>
            <a:off x="5036764" y="3257904"/>
            <a:ext cx="1092686" cy="487313"/>
          </a:xfrm>
          <a:prstGeom prst="rect">
            <a:avLst/>
          </a:prstGeom>
          <a:noFill/>
        </p:spPr>
        <p:txBody>
          <a:bodyPr wrap="square" anchor="t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100" dirty="0">
                <a:solidFill>
                  <a:schemeClr val="bg1"/>
                </a:solidFill>
                <a:cs typeface="Segoe UI" panose="020B0502040204020203" pitchFamily="34" charset="0"/>
              </a:rPr>
              <a:t>Lorem ipsum dolor sit</a:t>
            </a:r>
          </a:p>
        </p:txBody>
      </p:sp>
    </p:spTree>
    <p:extLst>
      <p:ext uri="{BB962C8B-B14F-4D97-AF65-F5344CB8AC3E}">
        <p14:creationId xmlns:p14="http://schemas.microsoft.com/office/powerpoint/2010/main" val="402295739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739C7AB5-F176-1A22-B0EC-4B87744F783B}"/>
              </a:ext>
            </a:extLst>
          </p:cNvPr>
          <p:cNvSpPr/>
          <p:nvPr/>
        </p:nvSpPr>
        <p:spPr>
          <a:xfrm>
            <a:off x="7438845" y="1846771"/>
            <a:ext cx="1685705" cy="3399526"/>
          </a:xfrm>
          <a:prstGeom prst="roundRect">
            <a:avLst>
              <a:gd name="adj" fmla="val 4070"/>
            </a:avLst>
          </a:prstGeom>
          <a:solidFill>
            <a:schemeClr val="bg1"/>
          </a:solidFill>
          <a:ln>
            <a:noFill/>
          </a:ln>
          <a:effectLst>
            <a:outerShdw blurRad="177800" dist="114300" algn="l" rotWithShape="0">
              <a:prstClr val="black">
                <a:alpha val="1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B4C29561-5C5D-9C76-CEC9-EC0A5235BCB0}"/>
              </a:ext>
            </a:extLst>
          </p:cNvPr>
          <p:cNvSpPr/>
          <p:nvPr/>
        </p:nvSpPr>
        <p:spPr>
          <a:xfrm>
            <a:off x="6006141" y="1846771"/>
            <a:ext cx="1685705" cy="3399526"/>
          </a:xfrm>
          <a:prstGeom prst="roundRect">
            <a:avLst>
              <a:gd name="adj" fmla="val 4070"/>
            </a:avLst>
          </a:prstGeom>
          <a:solidFill>
            <a:schemeClr val="bg1"/>
          </a:solidFill>
          <a:ln>
            <a:noFill/>
          </a:ln>
          <a:effectLst>
            <a:outerShdw blurRad="177800" dist="114300" algn="l" rotWithShape="0">
              <a:prstClr val="black">
                <a:alpha val="1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8C2B03B7-0C47-EE54-C864-B062AA861BB8}"/>
              </a:ext>
            </a:extLst>
          </p:cNvPr>
          <p:cNvSpPr/>
          <p:nvPr/>
        </p:nvSpPr>
        <p:spPr>
          <a:xfrm>
            <a:off x="4573437" y="1846771"/>
            <a:ext cx="1685705" cy="3399526"/>
          </a:xfrm>
          <a:prstGeom prst="roundRect">
            <a:avLst>
              <a:gd name="adj" fmla="val 4070"/>
            </a:avLst>
          </a:prstGeom>
          <a:solidFill>
            <a:schemeClr val="bg1"/>
          </a:solidFill>
          <a:ln>
            <a:noFill/>
          </a:ln>
          <a:effectLst>
            <a:outerShdw blurRad="177800" dist="114300" algn="l" rotWithShape="0">
              <a:prstClr val="black">
                <a:alpha val="1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6AE2AE75-C017-36A9-FC97-E1D8C9C4BC18}"/>
              </a:ext>
            </a:extLst>
          </p:cNvPr>
          <p:cNvSpPr/>
          <p:nvPr/>
        </p:nvSpPr>
        <p:spPr>
          <a:xfrm>
            <a:off x="9000145" y="1611703"/>
            <a:ext cx="1810109" cy="3650410"/>
          </a:xfrm>
          <a:prstGeom prst="roundRect">
            <a:avLst>
              <a:gd name="adj" fmla="val 407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3C10E0CD-101F-BDF2-F30C-C4B9D2C9A0B6}"/>
              </a:ext>
            </a:extLst>
          </p:cNvPr>
          <p:cNvSpPr txBox="1"/>
          <p:nvPr/>
        </p:nvSpPr>
        <p:spPr>
          <a:xfrm>
            <a:off x="1463038" y="1441968"/>
            <a:ext cx="2857400" cy="14219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3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Table Infographic</a:t>
            </a:r>
          </a:p>
        </p:txBody>
      </p:sp>
      <p:sp>
        <p:nvSpPr>
          <p:cNvPr id="2" name="Google Shape;935;p61">
            <a:extLst>
              <a:ext uri="{FF2B5EF4-FFF2-40B4-BE49-F238E27FC236}">
                <a16:creationId xmlns:a16="http://schemas.microsoft.com/office/drawing/2014/main" id="{7BF1C0C1-6853-4456-1697-EE2CC671B133}"/>
              </a:ext>
            </a:extLst>
          </p:cNvPr>
          <p:cNvSpPr/>
          <p:nvPr/>
        </p:nvSpPr>
        <p:spPr>
          <a:xfrm>
            <a:off x="9641062" y="2061146"/>
            <a:ext cx="501473" cy="501473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" name="Google Shape;1087;p79">
            <a:extLst>
              <a:ext uri="{FF2B5EF4-FFF2-40B4-BE49-F238E27FC236}">
                <a16:creationId xmlns:a16="http://schemas.microsoft.com/office/drawing/2014/main" id="{4E9B26AB-E4F6-6545-7878-87EAB05543A6}"/>
              </a:ext>
            </a:extLst>
          </p:cNvPr>
          <p:cNvSpPr/>
          <p:nvPr/>
        </p:nvSpPr>
        <p:spPr>
          <a:xfrm>
            <a:off x="9232748" y="2804313"/>
            <a:ext cx="1329213" cy="2077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b="1" dirty="0">
                <a:solidFill>
                  <a:schemeClr val="bg1"/>
                </a:solidFill>
                <a:latin typeface="+mj-lt"/>
                <a:ea typeface="Lato"/>
                <a:cs typeface="Lato"/>
                <a:sym typeface="Lato"/>
              </a:rPr>
              <a:t>Project 01</a:t>
            </a:r>
            <a:endParaRPr sz="1200" b="1" dirty="0">
              <a:solidFill>
                <a:schemeClr val="bg1"/>
              </a:solidFill>
              <a:latin typeface="+mj-lt"/>
              <a:ea typeface="Lato"/>
              <a:cs typeface="Lato"/>
              <a:sym typeface="Lato"/>
            </a:endParaRPr>
          </a:p>
        </p:txBody>
      </p:sp>
      <p:sp>
        <p:nvSpPr>
          <p:cNvPr id="5" name="Google Shape;1118;p80">
            <a:extLst>
              <a:ext uri="{FF2B5EF4-FFF2-40B4-BE49-F238E27FC236}">
                <a16:creationId xmlns:a16="http://schemas.microsoft.com/office/drawing/2014/main" id="{F80265D2-1C54-616B-C624-ABBC5D1D8009}"/>
              </a:ext>
            </a:extLst>
          </p:cNvPr>
          <p:cNvSpPr/>
          <p:nvPr/>
        </p:nvSpPr>
        <p:spPr>
          <a:xfrm>
            <a:off x="9551460" y="3146396"/>
            <a:ext cx="107360" cy="107360"/>
          </a:xfrm>
          <a:prstGeom prst="star5">
            <a:avLst>
              <a:gd name="adj" fmla="val 19098"/>
              <a:gd name="hf" fmla="val 105146"/>
              <a:gd name="vf" fmla="val 110557"/>
            </a:avLst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" name="Google Shape;1119;p80">
            <a:extLst>
              <a:ext uri="{FF2B5EF4-FFF2-40B4-BE49-F238E27FC236}">
                <a16:creationId xmlns:a16="http://schemas.microsoft.com/office/drawing/2014/main" id="{978535D8-AB47-DCA3-5092-6732EB1B314A}"/>
              </a:ext>
            </a:extLst>
          </p:cNvPr>
          <p:cNvSpPr/>
          <p:nvPr/>
        </p:nvSpPr>
        <p:spPr>
          <a:xfrm>
            <a:off x="9690647" y="3146396"/>
            <a:ext cx="107360" cy="107360"/>
          </a:xfrm>
          <a:prstGeom prst="star5">
            <a:avLst>
              <a:gd name="adj" fmla="val 19098"/>
              <a:gd name="hf" fmla="val 105146"/>
              <a:gd name="vf" fmla="val 110557"/>
            </a:avLst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" name="Google Shape;1120;p80">
            <a:extLst>
              <a:ext uri="{FF2B5EF4-FFF2-40B4-BE49-F238E27FC236}">
                <a16:creationId xmlns:a16="http://schemas.microsoft.com/office/drawing/2014/main" id="{82F63F65-AC7C-FD8B-0946-565C1A87748C}"/>
              </a:ext>
            </a:extLst>
          </p:cNvPr>
          <p:cNvSpPr/>
          <p:nvPr/>
        </p:nvSpPr>
        <p:spPr>
          <a:xfrm>
            <a:off x="9829835" y="3146396"/>
            <a:ext cx="107360" cy="107360"/>
          </a:xfrm>
          <a:prstGeom prst="star5">
            <a:avLst>
              <a:gd name="adj" fmla="val 19098"/>
              <a:gd name="hf" fmla="val 105146"/>
              <a:gd name="vf" fmla="val 110557"/>
            </a:avLst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" name="Google Shape;1121;p80">
            <a:extLst>
              <a:ext uri="{FF2B5EF4-FFF2-40B4-BE49-F238E27FC236}">
                <a16:creationId xmlns:a16="http://schemas.microsoft.com/office/drawing/2014/main" id="{70B1D4F6-0E04-9F96-A7E2-A77CA314A972}"/>
              </a:ext>
            </a:extLst>
          </p:cNvPr>
          <p:cNvSpPr/>
          <p:nvPr/>
        </p:nvSpPr>
        <p:spPr>
          <a:xfrm>
            <a:off x="9969022" y="3146396"/>
            <a:ext cx="107360" cy="107360"/>
          </a:xfrm>
          <a:prstGeom prst="star5">
            <a:avLst>
              <a:gd name="adj" fmla="val 19098"/>
              <a:gd name="hf" fmla="val 105146"/>
              <a:gd name="vf" fmla="val 110557"/>
            </a:avLst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" name="Google Shape;1122;p80">
            <a:extLst>
              <a:ext uri="{FF2B5EF4-FFF2-40B4-BE49-F238E27FC236}">
                <a16:creationId xmlns:a16="http://schemas.microsoft.com/office/drawing/2014/main" id="{7C7E1BD4-BC0A-14BD-C48D-F3298D7050C1}"/>
              </a:ext>
            </a:extLst>
          </p:cNvPr>
          <p:cNvSpPr/>
          <p:nvPr/>
        </p:nvSpPr>
        <p:spPr>
          <a:xfrm>
            <a:off x="10109049" y="3146396"/>
            <a:ext cx="107360" cy="107360"/>
          </a:xfrm>
          <a:prstGeom prst="star5">
            <a:avLst>
              <a:gd name="adj" fmla="val 19098"/>
              <a:gd name="hf" fmla="val 105146"/>
              <a:gd name="vf" fmla="val 110557"/>
            </a:avLst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D0834B2-C7B6-81E6-6269-474C6501B148}"/>
              </a:ext>
            </a:extLst>
          </p:cNvPr>
          <p:cNvSpPr txBox="1"/>
          <p:nvPr/>
        </p:nvSpPr>
        <p:spPr>
          <a:xfrm>
            <a:off x="9155543" y="3436908"/>
            <a:ext cx="1530307" cy="893578"/>
          </a:xfrm>
          <a:prstGeom prst="rect">
            <a:avLst/>
          </a:prstGeom>
          <a:noFill/>
        </p:spPr>
        <p:txBody>
          <a:bodyPr wrap="square" anchor="t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100" dirty="0">
                <a:solidFill>
                  <a:schemeClr val="bg1"/>
                </a:solidFill>
                <a:cs typeface="Segoe UI" panose="020B0502040204020203" pitchFamily="34" charset="0"/>
              </a:rPr>
              <a:t>Lorem ipsum dolor sit </a:t>
            </a:r>
            <a:r>
              <a:rPr lang="en-US" sz="1100" dirty="0" err="1">
                <a:solidFill>
                  <a:schemeClr val="bg1"/>
                </a:solidFill>
                <a:cs typeface="Segoe UI" panose="020B0502040204020203" pitchFamily="34" charset="0"/>
              </a:rPr>
              <a:t>amet</a:t>
            </a:r>
            <a:r>
              <a:rPr lang="en-US" sz="1100" dirty="0">
                <a:solidFill>
                  <a:schemeClr val="bg1"/>
                </a:solidFill>
                <a:cs typeface="Segoe UI" panose="020B0502040204020203" pitchFamily="34" charset="0"/>
              </a:rPr>
              <a:t>, </a:t>
            </a:r>
            <a:r>
              <a:rPr lang="en-US" sz="1100" dirty="0" err="1">
                <a:solidFill>
                  <a:schemeClr val="bg1"/>
                </a:solidFill>
                <a:cs typeface="Segoe UI" panose="020B0502040204020203" pitchFamily="34" charset="0"/>
              </a:rPr>
              <a:t>consectetuer</a:t>
            </a:r>
            <a:r>
              <a:rPr lang="en-US" sz="1100" dirty="0">
                <a:solidFill>
                  <a:schemeClr val="bg1"/>
                </a:solidFill>
                <a:cs typeface="Segoe UI" panose="020B0502040204020203" pitchFamily="34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cs typeface="Segoe UI" panose="020B0502040204020203" pitchFamily="34" charset="0"/>
              </a:rPr>
              <a:t>adipiscing</a:t>
            </a:r>
            <a:endParaRPr lang="en-US" sz="1100" dirty="0">
              <a:solidFill>
                <a:schemeClr val="bg1"/>
              </a:solidFill>
              <a:cs typeface="Segoe UI" panose="020B0502040204020203" pitchFamily="34" charset="0"/>
            </a:endParaRP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2BD2B82E-567F-452B-ABBF-F747C59E691F}"/>
              </a:ext>
            </a:extLst>
          </p:cNvPr>
          <p:cNvSpPr/>
          <p:nvPr/>
        </p:nvSpPr>
        <p:spPr>
          <a:xfrm>
            <a:off x="9478727" y="4543322"/>
            <a:ext cx="878752" cy="300571"/>
          </a:xfrm>
          <a:prstGeom prst="roundRect">
            <a:avLst>
              <a:gd name="adj" fmla="val 17668"/>
            </a:avLst>
          </a:prstGeom>
          <a:solidFill>
            <a:schemeClr val="accent4">
              <a:lumMod val="60000"/>
              <a:lumOff val="40000"/>
            </a:schemeClr>
          </a:solidFill>
          <a:ln w="222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30000"/>
              </a:lnSpc>
            </a:pPr>
            <a:r>
              <a:rPr lang="en-US" sz="1100" b="1" dirty="0">
                <a:solidFill>
                  <a:schemeClr val="bg1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Buy</a:t>
            </a:r>
          </a:p>
        </p:txBody>
      </p:sp>
      <p:sp>
        <p:nvSpPr>
          <p:cNvPr id="15" name="Google Shape;272;p44">
            <a:extLst>
              <a:ext uri="{FF2B5EF4-FFF2-40B4-BE49-F238E27FC236}">
                <a16:creationId xmlns:a16="http://schemas.microsoft.com/office/drawing/2014/main" id="{F6307A59-8AB0-FAD9-9082-05A71952A35F}"/>
              </a:ext>
            </a:extLst>
          </p:cNvPr>
          <p:cNvSpPr/>
          <p:nvPr/>
        </p:nvSpPr>
        <p:spPr>
          <a:xfrm>
            <a:off x="9745724" y="2167404"/>
            <a:ext cx="292148" cy="288956"/>
          </a:xfrm>
          <a:custGeom>
            <a:avLst/>
            <a:gdLst/>
            <a:ahLst/>
            <a:cxnLst/>
            <a:rect l="l" t="t" r="r" b="b"/>
            <a:pathLst>
              <a:path w="185" h="184" extrusionOk="0">
                <a:moveTo>
                  <a:pt x="121" y="44"/>
                </a:moveTo>
                <a:cubicBezTo>
                  <a:pt x="121" y="29"/>
                  <a:pt x="108" y="16"/>
                  <a:pt x="93" y="16"/>
                </a:cubicBezTo>
                <a:cubicBezTo>
                  <a:pt x="77" y="16"/>
                  <a:pt x="65" y="29"/>
                  <a:pt x="65" y="44"/>
                </a:cubicBezTo>
                <a:cubicBezTo>
                  <a:pt x="65" y="59"/>
                  <a:pt x="77" y="72"/>
                  <a:pt x="93" y="72"/>
                </a:cubicBezTo>
                <a:cubicBezTo>
                  <a:pt x="108" y="72"/>
                  <a:pt x="121" y="59"/>
                  <a:pt x="121" y="44"/>
                </a:cubicBezTo>
                <a:close/>
                <a:moveTo>
                  <a:pt x="73" y="44"/>
                </a:moveTo>
                <a:cubicBezTo>
                  <a:pt x="73" y="33"/>
                  <a:pt x="82" y="24"/>
                  <a:pt x="93" y="24"/>
                </a:cubicBezTo>
                <a:cubicBezTo>
                  <a:pt x="104" y="24"/>
                  <a:pt x="113" y="33"/>
                  <a:pt x="113" y="44"/>
                </a:cubicBezTo>
                <a:cubicBezTo>
                  <a:pt x="113" y="55"/>
                  <a:pt x="104" y="64"/>
                  <a:pt x="93" y="64"/>
                </a:cubicBezTo>
                <a:cubicBezTo>
                  <a:pt x="82" y="64"/>
                  <a:pt x="73" y="55"/>
                  <a:pt x="73" y="44"/>
                </a:cubicBezTo>
                <a:close/>
                <a:moveTo>
                  <a:pt x="93" y="122"/>
                </a:moveTo>
                <a:cubicBezTo>
                  <a:pt x="96" y="119"/>
                  <a:pt x="96" y="119"/>
                  <a:pt x="96" y="119"/>
                </a:cubicBezTo>
                <a:cubicBezTo>
                  <a:pt x="97" y="116"/>
                  <a:pt x="137" y="67"/>
                  <a:pt x="137" y="44"/>
                </a:cubicBezTo>
                <a:cubicBezTo>
                  <a:pt x="137" y="20"/>
                  <a:pt x="117" y="0"/>
                  <a:pt x="93" y="0"/>
                </a:cubicBezTo>
                <a:cubicBezTo>
                  <a:pt x="68" y="0"/>
                  <a:pt x="49" y="20"/>
                  <a:pt x="49" y="44"/>
                </a:cubicBezTo>
                <a:cubicBezTo>
                  <a:pt x="49" y="67"/>
                  <a:pt x="88" y="116"/>
                  <a:pt x="90" y="119"/>
                </a:cubicBezTo>
                <a:lnTo>
                  <a:pt x="93" y="122"/>
                </a:lnTo>
                <a:close/>
                <a:moveTo>
                  <a:pt x="93" y="8"/>
                </a:moveTo>
                <a:cubicBezTo>
                  <a:pt x="113" y="8"/>
                  <a:pt x="129" y="24"/>
                  <a:pt x="129" y="44"/>
                </a:cubicBezTo>
                <a:cubicBezTo>
                  <a:pt x="129" y="60"/>
                  <a:pt x="105" y="93"/>
                  <a:pt x="93" y="110"/>
                </a:cubicBezTo>
                <a:cubicBezTo>
                  <a:pt x="80" y="93"/>
                  <a:pt x="57" y="60"/>
                  <a:pt x="57" y="44"/>
                </a:cubicBezTo>
                <a:cubicBezTo>
                  <a:pt x="57" y="24"/>
                  <a:pt x="73" y="8"/>
                  <a:pt x="93" y="8"/>
                </a:cubicBezTo>
                <a:close/>
                <a:moveTo>
                  <a:pt x="125" y="100"/>
                </a:moveTo>
                <a:cubicBezTo>
                  <a:pt x="124" y="102"/>
                  <a:pt x="124" y="102"/>
                  <a:pt x="124" y="102"/>
                </a:cubicBezTo>
                <a:cubicBezTo>
                  <a:pt x="111" y="121"/>
                  <a:pt x="98" y="138"/>
                  <a:pt x="93" y="146"/>
                </a:cubicBezTo>
                <a:cubicBezTo>
                  <a:pt x="87" y="138"/>
                  <a:pt x="74" y="121"/>
                  <a:pt x="62" y="102"/>
                </a:cubicBezTo>
                <a:cubicBezTo>
                  <a:pt x="60" y="100"/>
                  <a:pt x="60" y="100"/>
                  <a:pt x="60" y="100"/>
                </a:cubicBezTo>
                <a:cubicBezTo>
                  <a:pt x="0" y="100"/>
                  <a:pt x="0" y="100"/>
                  <a:pt x="0" y="100"/>
                </a:cubicBezTo>
                <a:cubicBezTo>
                  <a:pt x="13" y="184"/>
                  <a:pt x="13" y="184"/>
                  <a:pt x="13" y="184"/>
                </a:cubicBezTo>
                <a:cubicBezTo>
                  <a:pt x="172" y="184"/>
                  <a:pt x="172" y="184"/>
                  <a:pt x="172" y="184"/>
                </a:cubicBezTo>
                <a:cubicBezTo>
                  <a:pt x="185" y="100"/>
                  <a:pt x="185" y="100"/>
                  <a:pt x="185" y="100"/>
                </a:cubicBezTo>
                <a:lnTo>
                  <a:pt x="125" y="100"/>
                </a:lnTo>
                <a:close/>
                <a:moveTo>
                  <a:pt x="165" y="176"/>
                </a:moveTo>
                <a:cubicBezTo>
                  <a:pt x="20" y="176"/>
                  <a:pt x="20" y="176"/>
                  <a:pt x="20" y="176"/>
                </a:cubicBezTo>
                <a:cubicBezTo>
                  <a:pt x="9" y="108"/>
                  <a:pt x="9" y="108"/>
                  <a:pt x="9" y="108"/>
                </a:cubicBezTo>
                <a:cubicBezTo>
                  <a:pt x="56" y="108"/>
                  <a:pt x="56" y="108"/>
                  <a:pt x="56" y="108"/>
                </a:cubicBezTo>
                <a:cubicBezTo>
                  <a:pt x="73" y="133"/>
                  <a:pt x="89" y="154"/>
                  <a:pt x="90" y="155"/>
                </a:cubicBezTo>
                <a:cubicBezTo>
                  <a:pt x="93" y="158"/>
                  <a:pt x="93" y="158"/>
                  <a:pt x="93" y="158"/>
                </a:cubicBezTo>
                <a:cubicBezTo>
                  <a:pt x="96" y="155"/>
                  <a:pt x="96" y="155"/>
                  <a:pt x="96" y="155"/>
                </a:cubicBezTo>
                <a:cubicBezTo>
                  <a:pt x="96" y="154"/>
                  <a:pt x="113" y="133"/>
                  <a:pt x="129" y="108"/>
                </a:cubicBezTo>
                <a:cubicBezTo>
                  <a:pt x="176" y="108"/>
                  <a:pt x="176" y="108"/>
                  <a:pt x="176" y="108"/>
                </a:cubicBezTo>
                <a:lnTo>
                  <a:pt x="165" y="176"/>
                </a:lnTo>
                <a:close/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AD2EC6E-4D16-E816-83A2-03663EB1BF97}"/>
              </a:ext>
            </a:extLst>
          </p:cNvPr>
          <p:cNvSpPr txBox="1"/>
          <p:nvPr/>
        </p:nvSpPr>
        <p:spPr>
          <a:xfrm rot="16200000">
            <a:off x="7162878" y="3261703"/>
            <a:ext cx="2841543" cy="70788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4000" b="1" dirty="0">
                <a:solidFill>
                  <a:schemeClr val="bg1">
                    <a:lumMod val="85000"/>
                  </a:schemeClr>
                </a:solidFill>
                <a:latin typeface="+mj-lt"/>
                <a:ea typeface="M PLUS 1 Medium" pitchFamily="2" charset="-128"/>
                <a:cs typeface="Arial" panose="020B0604020202020204" pitchFamily="34" charset="0"/>
              </a:rPr>
              <a:t>Project 03</a:t>
            </a:r>
            <a:endParaRPr lang="id-ID" sz="4000" b="1" dirty="0">
              <a:solidFill>
                <a:schemeClr val="bg1">
                  <a:lumMod val="85000"/>
                </a:schemeClr>
              </a:solidFill>
              <a:latin typeface="+mj-lt"/>
              <a:ea typeface="M PLUS 1 Medium" pitchFamily="2" charset="-128"/>
              <a:cs typeface="Arial" panose="020B0604020202020204" pitchFamily="34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20DA6974-8E5E-3FBE-265A-5ADFE0866A1B}"/>
              </a:ext>
            </a:extLst>
          </p:cNvPr>
          <p:cNvSpPr txBox="1"/>
          <p:nvPr/>
        </p:nvSpPr>
        <p:spPr>
          <a:xfrm rot="16200000">
            <a:off x="5616634" y="3261702"/>
            <a:ext cx="2841543" cy="70788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4000" b="1" dirty="0">
                <a:solidFill>
                  <a:schemeClr val="bg1">
                    <a:lumMod val="85000"/>
                  </a:schemeClr>
                </a:solidFill>
                <a:latin typeface="+mj-lt"/>
                <a:ea typeface="M PLUS 1 Medium" pitchFamily="2" charset="-128"/>
                <a:cs typeface="Arial" panose="020B0604020202020204" pitchFamily="34" charset="0"/>
              </a:rPr>
              <a:t>Project 02</a:t>
            </a:r>
            <a:endParaRPr lang="id-ID" sz="4000" b="1" dirty="0">
              <a:solidFill>
                <a:schemeClr val="bg1">
                  <a:lumMod val="85000"/>
                </a:schemeClr>
              </a:solidFill>
              <a:latin typeface="+mj-lt"/>
              <a:ea typeface="M PLUS 1 Medium" pitchFamily="2" charset="-128"/>
              <a:cs typeface="Arial" panose="020B0604020202020204" pitchFamily="34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C11A03E3-7A64-7029-E715-F67A207B36CE}"/>
              </a:ext>
            </a:extLst>
          </p:cNvPr>
          <p:cNvSpPr txBox="1"/>
          <p:nvPr/>
        </p:nvSpPr>
        <p:spPr>
          <a:xfrm rot="16200000">
            <a:off x="3991525" y="3261701"/>
            <a:ext cx="2841543" cy="70788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4000" b="1" dirty="0">
                <a:solidFill>
                  <a:schemeClr val="bg1">
                    <a:lumMod val="85000"/>
                  </a:schemeClr>
                </a:solidFill>
                <a:latin typeface="+mj-lt"/>
                <a:ea typeface="M PLUS 1 Medium" pitchFamily="2" charset="-128"/>
                <a:cs typeface="Arial" panose="020B0604020202020204" pitchFamily="34" charset="0"/>
              </a:rPr>
              <a:t>Project 01</a:t>
            </a:r>
            <a:endParaRPr lang="id-ID" sz="4000" b="1" dirty="0">
              <a:solidFill>
                <a:schemeClr val="bg1">
                  <a:lumMod val="85000"/>
                </a:schemeClr>
              </a:solidFill>
              <a:latin typeface="+mj-lt"/>
              <a:ea typeface="M PLUS 1 Medium" pitchFamily="2" charset="-128"/>
              <a:cs typeface="Arial" panose="020B0604020202020204" pitchFamily="34" charset="0"/>
            </a:endParaRPr>
          </a:p>
        </p:txBody>
      </p:sp>
      <p:sp>
        <p:nvSpPr>
          <p:cNvPr id="22" name="Google Shape;216;p57">
            <a:extLst>
              <a:ext uri="{FF2B5EF4-FFF2-40B4-BE49-F238E27FC236}">
                <a16:creationId xmlns:a16="http://schemas.microsoft.com/office/drawing/2014/main" id="{8D7B9388-AE37-2217-97BC-06BBFD99593C}"/>
              </a:ext>
            </a:extLst>
          </p:cNvPr>
          <p:cNvSpPr txBox="1"/>
          <p:nvPr/>
        </p:nvSpPr>
        <p:spPr>
          <a:xfrm>
            <a:off x="1510663" y="4888499"/>
            <a:ext cx="470575" cy="2538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spAutoFit/>
          </a:bodyPr>
          <a:lstStyle/>
          <a:p>
            <a:pPr marL="0" marR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b="1">
                <a:solidFill>
                  <a:schemeClr val="accent4"/>
                </a:solidFill>
                <a:latin typeface="+mj-lt"/>
                <a:ea typeface="Lato"/>
                <a:cs typeface="Lato"/>
                <a:sym typeface="Lato"/>
              </a:rPr>
              <a:t>Next</a:t>
            </a:r>
            <a:endParaRPr sz="1200" b="1">
              <a:solidFill>
                <a:schemeClr val="accent4"/>
              </a:solidFill>
              <a:latin typeface="+mj-lt"/>
              <a:ea typeface="Lato"/>
              <a:cs typeface="Lato"/>
              <a:sym typeface="Lato"/>
            </a:endParaRPr>
          </a:p>
        </p:txBody>
      </p:sp>
      <p:sp>
        <p:nvSpPr>
          <p:cNvPr id="23" name="Google Shape;217;p57">
            <a:extLst>
              <a:ext uri="{FF2B5EF4-FFF2-40B4-BE49-F238E27FC236}">
                <a16:creationId xmlns:a16="http://schemas.microsoft.com/office/drawing/2014/main" id="{65CDCE77-D5A1-D41A-1892-121D8CB344E7}"/>
              </a:ext>
            </a:extLst>
          </p:cNvPr>
          <p:cNvSpPr/>
          <p:nvPr/>
        </p:nvSpPr>
        <p:spPr>
          <a:xfrm>
            <a:off x="1989864" y="4936160"/>
            <a:ext cx="51430" cy="100257"/>
          </a:xfrm>
          <a:custGeom>
            <a:avLst/>
            <a:gdLst/>
            <a:ahLst/>
            <a:cxnLst/>
            <a:rect l="l" t="t" r="r" b="b"/>
            <a:pathLst>
              <a:path w="107" h="208" extrusionOk="0">
                <a:moveTo>
                  <a:pt x="106" y="101"/>
                </a:moveTo>
                <a:cubicBezTo>
                  <a:pt x="7" y="1"/>
                  <a:pt x="7" y="1"/>
                  <a:pt x="7" y="1"/>
                </a:cubicBezTo>
                <a:cubicBezTo>
                  <a:pt x="5" y="0"/>
                  <a:pt x="3" y="0"/>
                  <a:pt x="1" y="1"/>
                </a:cubicBezTo>
                <a:cubicBezTo>
                  <a:pt x="0" y="3"/>
                  <a:pt x="0" y="5"/>
                  <a:pt x="1" y="7"/>
                </a:cubicBezTo>
                <a:cubicBezTo>
                  <a:pt x="98" y="104"/>
                  <a:pt x="98" y="104"/>
                  <a:pt x="98" y="104"/>
                </a:cubicBezTo>
                <a:cubicBezTo>
                  <a:pt x="1" y="201"/>
                  <a:pt x="1" y="201"/>
                  <a:pt x="1" y="201"/>
                </a:cubicBezTo>
                <a:cubicBezTo>
                  <a:pt x="0" y="202"/>
                  <a:pt x="0" y="205"/>
                  <a:pt x="1" y="206"/>
                </a:cubicBezTo>
                <a:cubicBezTo>
                  <a:pt x="2" y="207"/>
                  <a:pt x="3" y="208"/>
                  <a:pt x="4" y="208"/>
                </a:cubicBezTo>
                <a:cubicBezTo>
                  <a:pt x="5" y="208"/>
                  <a:pt x="6" y="207"/>
                  <a:pt x="7" y="206"/>
                </a:cubicBezTo>
                <a:cubicBezTo>
                  <a:pt x="106" y="107"/>
                  <a:pt x="106" y="107"/>
                  <a:pt x="106" y="107"/>
                </a:cubicBezTo>
                <a:cubicBezTo>
                  <a:pt x="107" y="106"/>
                  <a:pt x="107" y="105"/>
                  <a:pt x="107" y="104"/>
                </a:cubicBezTo>
                <a:cubicBezTo>
                  <a:pt x="107" y="103"/>
                  <a:pt x="107" y="102"/>
                  <a:pt x="106" y="101"/>
                </a:cubicBezTo>
                <a:close/>
              </a:path>
            </a:pathLst>
          </a:custGeom>
          <a:solidFill>
            <a:srgbClr val="A5A5A5"/>
          </a:solidFill>
          <a:ln w="9525" cap="flat" cmpd="sng">
            <a:solidFill>
              <a:schemeClr val="accent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7DBD9CA7-0FFA-594C-F099-5ED624D554C7}"/>
              </a:ext>
            </a:extLst>
          </p:cNvPr>
          <p:cNvSpPr txBox="1"/>
          <p:nvPr/>
        </p:nvSpPr>
        <p:spPr>
          <a:xfrm>
            <a:off x="1463039" y="3436908"/>
            <a:ext cx="2689862" cy="1299843"/>
          </a:xfrm>
          <a:prstGeom prst="rect">
            <a:avLst/>
          </a:prstGeom>
          <a:noFill/>
        </p:spPr>
        <p:txBody>
          <a:bodyPr wrap="square" anchor="t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100" dirty="0">
                <a:solidFill>
                  <a:schemeClr val="bg1">
                    <a:lumMod val="65000"/>
                  </a:schemeClr>
                </a:solidFill>
                <a:cs typeface="Segoe UI" panose="020B0502040204020203" pitchFamily="34" charset="0"/>
              </a:rPr>
              <a:t>Lorem ipsum dolor sit </a:t>
            </a:r>
            <a:r>
              <a:rPr lang="en-US" sz="1100" dirty="0" err="1">
                <a:solidFill>
                  <a:schemeClr val="bg1">
                    <a:lumMod val="65000"/>
                  </a:schemeClr>
                </a:solidFill>
                <a:cs typeface="Segoe UI" panose="020B0502040204020203" pitchFamily="34" charset="0"/>
              </a:rPr>
              <a:t>amet</a:t>
            </a:r>
            <a:r>
              <a:rPr lang="en-US" sz="1100" dirty="0">
                <a:solidFill>
                  <a:schemeClr val="bg1">
                    <a:lumMod val="65000"/>
                  </a:schemeClr>
                </a:solidFill>
                <a:cs typeface="Segoe UI" panose="020B0502040204020203" pitchFamily="34" charset="0"/>
              </a:rPr>
              <a:t>, </a:t>
            </a:r>
            <a:r>
              <a:rPr lang="en-US" sz="1100" dirty="0" err="1">
                <a:solidFill>
                  <a:schemeClr val="bg1">
                    <a:lumMod val="65000"/>
                  </a:schemeClr>
                </a:solidFill>
                <a:cs typeface="Segoe UI" panose="020B0502040204020203" pitchFamily="34" charset="0"/>
              </a:rPr>
              <a:t>consectetuer</a:t>
            </a:r>
            <a:r>
              <a:rPr lang="en-US" sz="1100" dirty="0">
                <a:solidFill>
                  <a:schemeClr val="bg1">
                    <a:lumMod val="65000"/>
                  </a:schemeClr>
                </a:solidFill>
                <a:cs typeface="Segoe UI" panose="020B0502040204020203" pitchFamily="34" charset="0"/>
              </a:rPr>
              <a:t> </a:t>
            </a:r>
            <a:r>
              <a:rPr lang="en-US" sz="1100" dirty="0" err="1">
                <a:solidFill>
                  <a:schemeClr val="bg1">
                    <a:lumMod val="65000"/>
                  </a:schemeClr>
                </a:solidFill>
                <a:cs typeface="Segoe UI" panose="020B0502040204020203" pitchFamily="34" charset="0"/>
              </a:rPr>
              <a:t>adipiscing</a:t>
            </a:r>
            <a:r>
              <a:rPr lang="en-US" sz="1100" dirty="0">
                <a:solidFill>
                  <a:schemeClr val="bg1">
                    <a:lumMod val="65000"/>
                  </a:schemeClr>
                </a:solidFill>
                <a:cs typeface="Segoe UI" panose="020B0502040204020203" pitchFamily="34" charset="0"/>
              </a:rPr>
              <a:t> </a:t>
            </a:r>
            <a:r>
              <a:rPr lang="en-US" sz="1100" dirty="0" err="1">
                <a:solidFill>
                  <a:schemeClr val="bg1">
                    <a:lumMod val="65000"/>
                  </a:schemeClr>
                </a:solidFill>
                <a:cs typeface="Segoe UI" panose="020B0502040204020203" pitchFamily="34" charset="0"/>
              </a:rPr>
              <a:t>elit</a:t>
            </a:r>
            <a:r>
              <a:rPr lang="en-US" sz="1100" dirty="0">
                <a:solidFill>
                  <a:schemeClr val="bg1">
                    <a:lumMod val="65000"/>
                  </a:schemeClr>
                </a:solidFill>
                <a:cs typeface="Segoe UI" panose="020B0502040204020203" pitchFamily="34" charset="0"/>
              </a:rPr>
              <a:t>. Maecenas </a:t>
            </a:r>
            <a:r>
              <a:rPr lang="en-US" sz="1100" dirty="0" err="1">
                <a:solidFill>
                  <a:schemeClr val="bg1">
                    <a:lumMod val="65000"/>
                  </a:schemeClr>
                </a:solidFill>
                <a:cs typeface="Segoe UI" panose="020B0502040204020203" pitchFamily="34" charset="0"/>
              </a:rPr>
              <a:t>porttitor</a:t>
            </a:r>
            <a:r>
              <a:rPr lang="en-US" sz="1100" dirty="0">
                <a:solidFill>
                  <a:schemeClr val="bg1">
                    <a:lumMod val="65000"/>
                  </a:schemeClr>
                </a:solidFill>
                <a:cs typeface="Segoe UI" panose="020B0502040204020203" pitchFamily="34" charset="0"/>
              </a:rPr>
              <a:t> </a:t>
            </a:r>
            <a:r>
              <a:rPr lang="en-US" sz="1100" dirty="0" err="1">
                <a:solidFill>
                  <a:schemeClr val="bg1">
                    <a:lumMod val="65000"/>
                  </a:schemeClr>
                </a:solidFill>
                <a:cs typeface="Segoe UI" panose="020B0502040204020203" pitchFamily="34" charset="0"/>
              </a:rPr>
              <a:t>congue</a:t>
            </a:r>
            <a:r>
              <a:rPr lang="en-US" sz="1100" dirty="0">
                <a:solidFill>
                  <a:schemeClr val="bg1">
                    <a:lumMod val="65000"/>
                  </a:schemeClr>
                </a:solidFill>
                <a:cs typeface="Segoe UI" panose="020B0502040204020203" pitchFamily="34" charset="0"/>
              </a:rPr>
              <a:t> </a:t>
            </a:r>
            <a:r>
              <a:rPr lang="en-US" sz="1100" dirty="0" err="1">
                <a:solidFill>
                  <a:schemeClr val="bg1">
                    <a:lumMod val="65000"/>
                  </a:schemeClr>
                </a:solidFill>
                <a:cs typeface="Segoe UI" panose="020B0502040204020203" pitchFamily="34" charset="0"/>
              </a:rPr>
              <a:t>massa</a:t>
            </a:r>
            <a:r>
              <a:rPr lang="en-US" sz="1100" dirty="0">
                <a:solidFill>
                  <a:schemeClr val="bg1">
                    <a:lumMod val="65000"/>
                  </a:schemeClr>
                </a:solidFill>
                <a:cs typeface="Segoe UI" panose="020B0502040204020203" pitchFamily="34" charset="0"/>
              </a:rPr>
              <a:t>. </a:t>
            </a:r>
            <a:r>
              <a:rPr lang="en-US" sz="1100" dirty="0">
                <a:solidFill>
                  <a:schemeClr val="bg1">
                    <a:lumMod val="65000"/>
                  </a:schemeClr>
                </a:solidFill>
              </a:rPr>
              <a:t>A wonderful serenity has taken possession of my entire soul, like these sweet mornings</a:t>
            </a:r>
            <a:endParaRPr lang="en-US" sz="1100" dirty="0">
              <a:solidFill>
                <a:schemeClr val="bg1">
                  <a:lumMod val="65000"/>
                </a:schemeClr>
              </a:solidFill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804979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CCC7D9B1-0EB9-6FD0-16D9-8C169F9FDF04}"/>
              </a:ext>
            </a:extLst>
          </p:cNvPr>
          <p:cNvSpPr/>
          <p:nvPr/>
        </p:nvSpPr>
        <p:spPr>
          <a:xfrm>
            <a:off x="1535502" y="1604513"/>
            <a:ext cx="2682815" cy="49170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DF5D1CF8-5280-5983-9CB4-35B814C2B6FE}"/>
              </a:ext>
            </a:extLst>
          </p:cNvPr>
          <p:cNvSpPr/>
          <p:nvPr/>
        </p:nvSpPr>
        <p:spPr>
          <a:xfrm>
            <a:off x="1535501" y="2139351"/>
            <a:ext cx="2682815" cy="311413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2543192E-E6BE-314D-8D61-D74BEFCBE01A}"/>
              </a:ext>
            </a:extLst>
          </p:cNvPr>
          <p:cNvSpPr/>
          <p:nvPr/>
        </p:nvSpPr>
        <p:spPr>
          <a:xfrm>
            <a:off x="4310332" y="1604513"/>
            <a:ext cx="2045131" cy="49170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E866B7A-9F3E-2546-5824-131176084589}"/>
              </a:ext>
            </a:extLst>
          </p:cNvPr>
          <p:cNvSpPr/>
          <p:nvPr/>
        </p:nvSpPr>
        <p:spPr>
          <a:xfrm>
            <a:off x="6460849" y="1604513"/>
            <a:ext cx="2045131" cy="491706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0F1F852-240E-0013-AA6C-21E1CC2A0F50}"/>
              </a:ext>
            </a:extLst>
          </p:cNvPr>
          <p:cNvSpPr/>
          <p:nvPr/>
        </p:nvSpPr>
        <p:spPr>
          <a:xfrm>
            <a:off x="8611366" y="1604513"/>
            <a:ext cx="2045131" cy="49170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4382E79-86DA-6871-FE3F-1EFA2B1BB0E1}"/>
              </a:ext>
            </a:extLst>
          </p:cNvPr>
          <p:cNvSpPr/>
          <p:nvPr/>
        </p:nvSpPr>
        <p:spPr>
          <a:xfrm>
            <a:off x="4310332" y="2139351"/>
            <a:ext cx="2045131" cy="311413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E49622A7-9F23-E239-CF31-FB33E78F6A57}"/>
              </a:ext>
            </a:extLst>
          </p:cNvPr>
          <p:cNvSpPr/>
          <p:nvPr/>
        </p:nvSpPr>
        <p:spPr>
          <a:xfrm>
            <a:off x="6460849" y="2139351"/>
            <a:ext cx="2045131" cy="3114136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2769860C-4ACF-E390-D1F1-24654A3D8945}"/>
              </a:ext>
            </a:extLst>
          </p:cNvPr>
          <p:cNvSpPr/>
          <p:nvPr/>
        </p:nvSpPr>
        <p:spPr>
          <a:xfrm>
            <a:off x="8611366" y="2139351"/>
            <a:ext cx="2045131" cy="311413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6DEE5F7-3D0B-E047-26EA-A7CB69FBA777}"/>
              </a:ext>
            </a:extLst>
          </p:cNvPr>
          <p:cNvSpPr txBox="1"/>
          <p:nvPr/>
        </p:nvSpPr>
        <p:spPr>
          <a:xfrm>
            <a:off x="3033262" y="569522"/>
            <a:ext cx="6141379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3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Table Infographic</a:t>
            </a:r>
          </a:p>
        </p:txBody>
      </p:sp>
      <p:sp>
        <p:nvSpPr>
          <p:cNvPr id="11" name="Google Shape;1087;p79">
            <a:extLst>
              <a:ext uri="{FF2B5EF4-FFF2-40B4-BE49-F238E27FC236}">
                <a16:creationId xmlns:a16="http://schemas.microsoft.com/office/drawing/2014/main" id="{8A382AD6-B3C1-D2C7-2C81-141919B4AF20}"/>
              </a:ext>
            </a:extLst>
          </p:cNvPr>
          <p:cNvSpPr/>
          <p:nvPr/>
        </p:nvSpPr>
        <p:spPr>
          <a:xfrm>
            <a:off x="2212301" y="1746491"/>
            <a:ext cx="1329213" cy="2077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b="1" dirty="0">
                <a:solidFill>
                  <a:schemeClr val="bg1">
                    <a:lumMod val="50000"/>
                  </a:schemeClr>
                </a:solidFill>
                <a:latin typeface="+mj-lt"/>
                <a:ea typeface="Lato"/>
                <a:cs typeface="Lato"/>
                <a:sym typeface="Lato"/>
              </a:rPr>
              <a:t>Category 01</a:t>
            </a:r>
            <a:endParaRPr sz="1200" b="1" dirty="0">
              <a:solidFill>
                <a:schemeClr val="bg1">
                  <a:lumMod val="50000"/>
                </a:schemeClr>
              </a:solidFill>
              <a:latin typeface="+mj-lt"/>
              <a:ea typeface="Lato"/>
              <a:cs typeface="Lato"/>
              <a:sym typeface="Lato"/>
            </a:endParaRPr>
          </a:p>
        </p:txBody>
      </p:sp>
      <p:sp>
        <p:nvSpPr>
          <p:cNvPr id="12" name="Google Shape;1087;p79">
            <a:extLst>
              <a:ext uri="{FF2B5EF4-FFF2-40B4-BE49-F238E27FC236}">
                <a16:creationId xmlns:a16="http://schemas.microsoft.com/office/drawing/2014/main" id="{8F1DA57A-495C-EDE7-93DA-0FF779EC6D9B}"/>
              </a:ext>
            </a:extLst>
          </p:cNvPr>
          <p:cNvSpPr/>
          <p:nvPr/>
        </p:nvSpPr>
        <p:spPr>
          <a:xfrm>
            <a:off x="2212301" y="2784361"/>
            <a:ext cx="1329213" cy="2077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b="1" dirty="0">
                <a:solidFill>
                  <a:schemeClr val="bg1">
                    <a:lumMod val="65000"/>
                  </a:schemeClr>
                </a:solidFill>
                <a:latin typeface="+mj-lt"/>
                <a:ea typeface="Lato"/>
                <a:cs typeface="Lato"/>
                <a:sym typeface="Lato"/>
              </a:rPr>
              <a:t>Data 01</a:t>
            </a:r>
            <a:endParaRPr sz="1200" b="1" dirty="0">
              <a:solidFill>
                <a:schemeClr val="bg1">
                  <a:lumMod val="65000"/>
                </a:schemeClr>
              </a:solidFill>
              <a:latin typeface="+mj-lt"/>
              <a:ea typeface="Lato"/>
              <a:cs typeface="Lato"/>
              <a:sym typeface="Lato"/>
            </a:endParaRPr>
          </a:p>
        </p:txBody>
      </p:sp>
      <p:sp>
        <p:nvSpPr>
          <p:cNvPr id="13" name="Google Shape;1087;p79">
            <a:extLst>
              <a:ext uri="{FF2B5EF4-FFF2-40B4-BE49-F238E27FC236}">
                <a16:creationId xmlns:a16="http://schemas.microsoft.com/office/drawing/2014/main" id="{CDA89125-5CD0-7901-4F53-C4E8C62D41B8}"/>
              </a:ext>
            </a:extLst>
          </p:cNvPr>
          <p:cNvSpPr/>
          <p:nvPr/>
        </p:nvSpPr>
        <p:spPr>
          <a:xfrm>
            <a:off x="2212300" y="3323150"/>
            <a:ext cx="1329213" cy="2077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b="1" dirty="0">
                <a:solidFill>
                  <a:schemeClr val="bg1">
                    <a:lumMod val="65000"/>
                  </a:schemeClr>
                </a:solidFill>
                <a:latin typeface="+mj-lt"/>
                <a:ea typeface="Lato"/>
                <a:cs typeface="Lato"/>
                <a:sym typeface="Lato"/>
              </a:rPr>
              <a:t>Data 02</a:t>
            </a:r>
            <a:endParaRPr sz="1200" b="1" dirty="0">
              <a:solidFill>
                <a:schemeClr val="bg1">
                  <a:lumMod val="65000"/>
                </a:schemeClr>
              </a:solidFill>
              <a:latin typeface="+mj-lt"/>
              <a:ea typeface="Lato"/>
              <a:cs typeface="Lato"/>
              <a:sym typeface="Lato"/>
            </a:endParaRPr>
          </a:p>
        </p:txBody>
      </p:sp>
      <p:sp>
        <p:nvSpPr>
          <p:cNvPr id="14" name="Google Shape;1087;p79">
            <a:extLst>
              <a:ext uri="{FF2B5EF4-FFF2-40B4-BE49-F238E27FC236}">
                <a16:creationId xmlns:a16="http://schemas.microsoft.com/office/drawing/2014/main" id="{2E1A09E2-184D-0858-0107-B62BCDFE2BA1}"/>
              </a:ext>
            </a:extLst>
          </p:cNvPr>
          <p:cNvSpPr/>
          <p:nvPr/>
        </p:nvSpPr>
        <p:spPr>
          <a:xfrm>
            <a:off x="2212300" y="3861939"/>
            <a:ext cx="1329213" cy="2077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b="1" dirty="0">
                <a:solidFill>
                  <a:schemeClr val="bg1">
                    <a:lumMod val="65000"/>
                  </a:schemeClr>
                </a:solidFill>
                <a:latin typeface="+mj-lt"/>
                <a:ea typeface="Lato"/>
                <a:cs typeface="Lato"/>
                <a:sym typeface="Lato"/>
              </a:rPr>
              <a:t>Data 03</a:t>
            </a:r>
            <a:endParaRPr sz="1200" b="1" dirty="0">
              <a:solidFill>
                <a:schemeClr val="bg1">
                  <a:lumMod val="65000"/>
                </a:schemeClr>
              </a:solidFill>
              <a:latin typeface="+mj-lt"/>
              <a:ea typeface="Lato"/>
              <a:cs typeface="Lato"/>
              <a:sym typeface="Lato"/>
            </a:endParaRPr>
          </a:p>
        </p:txBody>
      </p:sp>
      <p:sp>
        <p:nvSpPr>
          <p:cNvPr id="15" name="Google Shape;1087;p79">
            <a:extLst>
              <a:ext uri="{FF2B5EF4-FFF2-40B4-BE49-F238E27FC236}">
                <a16:creationId xmlns:a16="http://schemas.microsoft.com/office/drawing/2014/main" id="{26D04F17-213F-611C-6718-A43F3F42EEEA}"/>
              </a:ext>
            </a:extLst>
          </p:cNvPr>
          <p:cNvSpPr/>
          <p:nvPr/>
        </p:nvSpPr>
        <p:spPr>
          <a:xfrm>
            <a:off x="2212299" y="4400728"/>
            <a:ext cx="1329213" cy="2077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b="1" dirty="0">
                <a:solidFill>
                  <a:schemeClr val="bg1">
                    <a:lumMod val="65000"/>
                  </a:schemeClr>
                </a:solidFill>
                <a:latin typeface="+mj-lt"/>
                <a:ea typeface="Lato"/>
                <a:cs typeface="Lato"/>
                <a:sym typeface="Lato"/>
              </a:rPr>
              <a:t>Data 04</a:t>
            </a:r>
            <a:endParaRPr sz="1200" b="1" dirty="0">
              <a:solidFill>
                <a:schemeClr val="bg1">
                  <a:lumMod val="65000"/>
                </a:schemeClr>
              </a:solidFill>
              <a:latin typeface="+mj-lt"/>
              <a:ea typeface="Lato"/>
              <a:cs typeface="Lato"/>
              <a:sym typeface="Lato"/>
            </a:endParaRPr>
          </a:p>
        </p:txBody>
      </p:sp>
      <p:sp>
        <p:nvSpPr>
          <p:cNvPr id="16" name="Google Shape;1087;p79">
            <a:extLst>
              <a:ext uri="{FF2B5EF4-FFF2-40B4-BE49-F238E27FC236}">
                <a16:creationId xmlns:a16="http://schemas.microsoft.com/office/drawing/2014/main" id="{D8DCB485-214D-43C2-CE26-A8B62FF68312}"/>
              </a:ext>
            </a:extLst>
          </p:cNvPr>
          <p:cNvSpPr/>
          <p:nvPr/>
        </p:nvSpPr>
        <p:spPr>
          <a:xfrm>
            <a:off x="6818807" y="1746489"/>
            <a:ext cx="1329213" cy="2077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b="1" dirty="0">
                <a:solidFill>
                  <a:schemeClr val="bg1"/>
                </a:solidFill>
                <a:latin typeface="+mj-lt"/>
                <a:ea typeface="Lato"/>
                <a:cs typeface="Lato"/>
                <a:sym typeface="Lato"/>
              </a:rPr>
              <a:t>Category 03</a:t>
            </a:r>
            <a:endParaRPr sz="1200" b="1" dirty="0">
              <a:solidFill>
                <a:schemeClr val="bg1"/>
              </a:solidFill>
              <a:latin typeface="+mj-lt"/>
              <a:ea typeface="Lato"/>
              <a:cs typeface="Lato"/>
              <a:sym typeface="Lato"/>
            </a:endParaRPr>
          </a:p>
        </p:txBody>
      </p:sp>
      <p:sp>
        <p:nvSpPr>
          <p:cNvPr id="17" name="Google Shape;1087;p79">
            <a:extLst>
              <a:ext uri="{FF2B5EF4-FFF2-40B4-BE49-F238E27FC236}">
                <a16:creationId xmlns:a16="http://schemas.microsoft.com/office/drawing/2014/main" id="{1995EFCA-0D3D-05B0-EC45-9FDD7A144ED8}"/>
              </a:ext>
            </a:extLst>
          </p:cNvPr>
          <p:cNvSpPr/>
          <p:nvPr/>
        </p:nvSpPr>
        <p:spPr>
          <a:xfrm>
            <a:off x="8969324" y="1749309"/>
            <a:ext cx="1329213" cy="2077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b="1" dirty="0">
                <a:solidFill>
                  <a:schemeClr val="bg1">
                    <a:lumMod val="50000"/>
                  </a:schemeClr>
                </a:solidFill>
                <a:latin typeface="+mj-lt"/>
                <a:ea typeface="Lato"/>
                <a:cs typeface="Lato"/>
                <a:sym typeface="Lato"/>
              </a:rPr>
              <a:t>Category 04</a:t>
            </a:r>
            <a:endParaRPr sz="1200" b="1" dirty="0">
              <a:solidFill>
                <a:schemeClr val="bg1">
                  <a:lumMod val="50000"/>
                </a:schemeClr>
              </a:solidFill>
              <a:latin typeface="+mj-lt"/>
              <a:ea typeface="Lato"/>
              <a:cs typeface="Lato"/>
              <a:sym typeface="Lato"/>
            </a:endParaRPr>
          </a:p>
        </p:txBody>
      </p:sp>
      <p:sp>
        <p:nvSpPr>
          <p:cNvPr id="18" name="Google Shape;1087;p79">
            <a:extLst>
              <a:ext uri="{FF2B5EF4-FFF2-40B4-BE49-F238E27FC236}">
                <a16:creationId xmlns:a16="http://schemas.microsoft.com/office/drawing/2014/main" id="{0FFE044E-03FE-2C3B-1922-945D333EA0E7}"/>
              </a:ext>
            </a:extLst>
          </p:cNvPr>
          <p:cNvSpPr/>
          <p:nvPr/>
        </p:nvSpPr>
        <p:spPr>
          <a:xfrm>
            <a:off x="4668290" y="1746490"/>
            <a:ext cx="1329213" cy="2077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b="1" dirty="0">
                <a:solidFill>
                  <a:schemeClr val="bg1">
                    <a:lumMod val="50000"/>
                  </a:schemeClr>
                </a:solidFill>
                <a:latin typeface="+mj-lt"/>
                <a:ea typeface="Lato"/>
                <a:cs typeface="Lato"/>
                <a:sym typeface="Lato"/>
              </a:rPr>
              <a:t>Category 02</a:t>
            </a:r>
            <a:endParaRPr sz="1200" b="1" dirty="0">
              <a:solidFill>
                <a:schemeClr val="bg1">
                  <a:lumMod val="50000"/>
                </a:schemeClr>
              </a:solidFill>
              <a:latin typeface="+mj-lt"/>
              <a:ea typeface="Lato"/>
              <a:cs typeface="Lato"/>
              <a:sym typeface="Lato"/>
            </a:endParaRPr>
          </a:p>
        </p:txBody>
      </p:sp>
      <p:sp>
        <p:nvSpPr>
          <p:cNvPr id="19" name="Google Shape;531;p53">
            <a:extLst>
              <a:ext uri="{FF2B5EF4-FFF2-40B4-BE49-F238E27FC236}">
                <a16:creationId xmlns:a16="http://schemas.microsoft.com/office/drawing/2014/main" id="{528A19F9-0DC9-DCCC-F0A7-0DD7682D1450}"/>
              </a:ext>
            </a:extLst>
          </p:cNvPr>
          <p:cNvSpPr/>
          <p:nvPr/>
        </p:nvSpPr>
        <p:spPr>
          <a:xfrm>
            <a:off x="5213838" y="2754321"/>
            <a:ext cx="249312" cy="249307"/>
          </a:xfrm>
          <a:custGeom>
            <a:avLst/>
            <a:gdLst/>
            <a:ahLst/>
            <a:cxnLst/>
            <a:rect l="l" t="t" r="r" b="b"/>
            <a:pathLst>
              <a:path w="602" h="602" extrusionOk="0">
                <a:moveTo>
                  <a:pt x="297" y="601"/>
                </a:moveTo>
                <a:lnTo>
                  <a:pt x="297" y="601"/>
                </a:lnTo>
                <a:cubicBezTo>
                  <a:pt x="135" y="601"/>
                  <a:pt x="0" y="467"/>
                  <a:pt x="0" y="297"/>
                </a:cubicBezTo>
                <a:cubicBezTo>
                  <a:pt x="0" y="135"/>
                  <a:pt x="135" y="0"/>
                  <a:pt x="297" y="0"/>
                </a:cubicBezTo>
                <a:cubicBezTo>
                  <a:pt x="467" y="0"/>
                  <a:pt x="601" y="135"/>
                  <a:pt x="601" y="297"/>
                </a:cubicBezTo>
                <a:cubicBezTo>
                  <a:pt x="601" y="467"/>
                  <a:pt x="467" y="601"/>
                  <a:pt x="297" y="601"/>
                </a:cubicBezTo>
                <a:close/>
                <a:moveTo>
                  <a:pt x="297" y="57"/>
                </a:moveTo>
                <a:lnTo>
                  <a:pt x="297" y="57"/>
                </a:lnTo>
                <a:cubicBezTo>
                  <a:pt x="163" y="57"/>
                  <a:pt x="57" y="163"/>
                  <a:pt x="57" y="297"/>
                </a:cubicBezTo>
                <a:cubicBezTo>
                  <a:pt x="57" y="431"/>
                  <a:pt x="163" y="544"/>
                  <a:pt x="297" y="544"/>
                </a:cubicBezTo>
                <a:cubicBezTo>
                  <a:pt x="431" y="544"/>
                  <a:pt x="544" y="431"/>
                  <a:pt x="544" y="297"/>
                </a:cubicBezTo>
                <a:cubicBezTo>
                  <a:pt x="544" y="163"/>
                  <a:pt x="431" y="57"/>
                  <a:pt x="297" y="57"/>
                </a:cubicBezTo>
                <a:close/>
                <a:moveTo>
                  <a:pt x="431" y="241"/>
                </a:moveTo>
                <a:lnTo>
                  <a:pt x="431" y="241"/>
                </a:lnTo>
                <a:cubicBezTo>
                  <a:pt x="283" y="396"/>
                  <a:pt x="283" y="396"/>
                  <a:pt x="283" y="396"/>
                </a:cubicBezTo>
                <a:cubicBezTo>
                  <a:pt x="276" y="403"/>
                  <a:pt x="269" y="403"/>
                  <a:pt x="262" y="403"/>
                </a:cubicBezTo>
                <a:cubicBezTo>
                  <a:pt x="255" y="403"/>
                  <a:pt x="248" y="403"/>
                  <a:pt x="240" y="396"/>
                </a:cubicBezTo>
                <a:cubicBezTo>
                  <a:pt x="156" y="311"/>
                  <a:pt x="156" y="311"/>
                  <a:pt x="156" y="311"/>
                </a:cubicBezTo>
                <a:cubicBezTo>
                  <a:pt x="149" y="304"/>
                  <a:pt x="149" y="297"/>
                  <a:pt x="149" y="290"/>
                </a:cubicBezTo>
                <a:cubicBezTo>
                  <a:pt x="149" y="276"/>
                  <a:pt x="163" y="262"/>
                  <a:pt x="177" y="262"/>
                </a:cubicBezTo>
                <a:cubicBezTo>
                  <a:pt x="184" y="262"/>
                  <a:pt x="191" y="262"/>
                  <a:pt x="198" y="269"/>
                </a:cubicBezTo>
                <a:cubicBezTo>
                  <a:pt x="262" y="333"/>
                  <a:pt x="262" y="333"/>
                  <a:pt x="262" y="333"/>
                </a:cubicBezTo>
                <a:cubicBezTo>
                  <a:pt x="396" y="205"/>
                  <a:pt x="396" y="205"/>
                  <a:pt x="396" y="205"/>
                </a:cubicBezTo>
                <a:cubicBezTo>
                  <a:pt x="396" y="198"/>
                  <a:pt x="403" y="198"/>
                  <a:pt x="410" y="198"/>
                </a:cubicBezTo>
                <a:cubicBezTo>
                  <a:pt x="431" y="198"/>
                  <a:pt x="438" y="205"/>
                  <a:pt x="438" y="226"/>
                </a:cubicBezTo>
                <a:cubicBezTo>
                  <a:pt x="438" y="234"/>
                  <a:pt x="438" y="241"/>
                  <a:pt x="431" y="241"/>
                </a:cubicBezTo>
                <a:close/>
                <a:moveTo>
                  <a:pt x="431" y="198"/>
                </a:moveTo>
                <a:lnTo>
                  <a:pt x="431" y="198"/>
                </a:lnTo>
                <a:close/>
                <a:moveTo>
                  <a:pt x="198" y="431"/>
                </a:moveTo>
                <a:lnTo>
                  <a:pt x="198" y="431"/>
                </a:lnTo>
                <a:close/>
                <a:moveTo>
                  <a:pt x="403" y="431"/>
                </a:moveTo>
                <a:lnTo>
                  <a:pt x="403" y="431"/>
                </a:lnTo>
                <a:close/>
                <a:moveTo>
                  <a:pt x="431" y="403"/>
                </a:moveTo>
                <a:lnTo>
                  <a:pt x="431" y="403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100">
              <a:solidFill>
                <a:srgbClr val="7F7F7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" name="Google Shape;531;p53">
            <a:extLst>
              <a:ext uri="{FF2B5EF4-FFF2-40B4-BE49-F238E27FC236}">
                <a16:creationId xmlns:a16="http://schemas.microsoft.com/office/drawing/2014/main" id="{6212A618-1671-132A-9D24-3A78DF49B3A8}"/>
              </a:ext>
            </a:extLst>
          </p:cNvPr>
          <p:cNvSpPr/>
          <p:nvPr/>
        </p:nvSpPr>
        <p:spPr>
          <a:xfrm>
            <a:off x="5213838" y="3310187"/>
            <a:ext cx="249312" cy="249307"/>
          </a:xfrm>
          <a:custGeom>
            <a:avLst/>
            <a:gdLst/>
            <a:ahLst/>
            <a:cxnLst/>
            <a:rect l="l" t="t" r="r" b="b"/>
            <a:pathLst>
              <a:path w="602" h="602" extrusionOk="0">
                <a:moveTo>
                  <a:pt x="297" y="601"/>
                </a:moveTo>
                <a:lnTo>
                  <a:pt x="297" y="601"/>
                </a:lnTo>
                <a:cubicBezTo>
                  <a:pt x="135" y="601"/>
                  <a:pt x="0" y="467"/>
                  <a:pt x="0" y="297"/>
                </a:cubicBezTo>
                <a:cubicBezTo>
                  <a:pt x="0" y="135"/>
                  <a:pt x="135" y="0"/>
                  <a:pt x="297" y="0"/>
                </a:cubicBezTo>
                <a:cubicBezTo>
                  <a:pt x="467" y="0"/>
                  <a:pt x="601" y="135"/>
                  <a:pt x="601" y="297"/>
                </a:cubicBezTo>
                <a:cubicBezTo>
                  <a:pt x="601" y="467"/>
                  <a:pt x="467" y="601"/>
                  <a:pt x="297" y="601"/>
                </a:cubicBezTo>
                <a:close/>
                <a:moveTo>
                  <a:pt x="297" y="57"/>
                </a:moveTo>
                <a:lnTo>
                  <a:pt x="297" y="57"/>
                </a:lnTo>
                <a:cubicBezTo>
                  <a:pt x="163" y="57"/>
                  <a:pt x="57" y="163"/>
                  <a:pt x="57" y="297"/>
                </a:cubicBezTo>
                <a:cubicBezTo>
                  <a:pt x="57" y="431"/>
                  <a:pt x="163" y="544"/>
                  <a:pt x="297" y="544"/>
                </a:cubicBezTo>
                <a:cubicBezTo>
                  <a:pt x="431" y="544"/>
                  <a:pt x="544" y="431"/>
                  <a:pt x="544" y="297"/>
                </a:cubicBezTo>
                <a:cubicBezTo>
                  <a:pt x="544" y="163"/>
                  <a:pt x="431" y="57"/>
                  <a:pt x="297" y="57"/>
                </a:cubicBezTo>
                <a:close/>
                <a:moveTo>
                  <a:pt x="431" y="241"/>
                </a:moveTo>
                <a:lnTo>
                  <a:pt x="431" y="241"/>
                </a:lnTo>
                <a:cubicBezTo>
                  <a:pt x="283" y="396"/>
                  <a:pt x="283" y="396"/>
                  <a:pt x="283" y="396"/>
                </a:cubicBezTo>
                <a:cubicBezTo>
                  <a:pt x="276" y="403"/>
                  <a:pt x="269" y="403"/>
                  <a:pt x="262" y="403"/>
                </a:cubicBezTo>
                <a:cubicBezTo>
                  <a:pt x="255" y="403"/>
                  <a:pt x="248" y="403"/>
                  <a:pt x="240" y="396"/>
                </a:cubicBezTo>
                <a:cubicBezTo>
                  <a:pt x="156" y="311"/>
                  <a:pt x="156" y="311"/>
                  <a:pt x="156" y="311"/>
                </a:cubicBezTo>
                <a:cubicBezTo>
                  <a:pt x="149" y="304"/>
                  <a:pt x="149" y="297"/>
                  <a:pt x="149" y="290"/>
                </a:cubicBezTo>
                <a:cubicBezTo>
                  <a:pt x="149" y="276"/>
                  <a:pt x="163" y="262"/>
                  <a:pt x="177" y="262"/>
                </a:cubicBezTo>
                <a:cubicBezTo>
                  <a:pt x="184" y="262"/>
                  <a:pt x="191" y="262"/>
                  <a:pt x="198" y="269"/>
                </a:cubicBezTo>
                <a:cubicBezTo>
                  <a:pt x="262" y="333"/>
                  <a:pt x="262" y="333"/>
                  <a:pt x="262" y="333"/>
                </a:cubicBezTo>
                <a:cubicBezTo>
                  <a:pt x="396" y="205"/>
                  <a:pt x="396" y="205"/>
                  <a:pt x="396" y="205"/>
                </a:cubicBezTo>
                <a:cubicBezTo>
                  <a:pt x="396" y="198"/>
                  <a:pt x="403" y="198"/>
                  <a:pt x="410" y="198"/>
                </a:cubicBezTo>
                <a:cubicBezTo>
                  <a:pt x="431" y="198"/>
                  <a:pt x="438" y="205"/>
                  <a:pt x="438" y="226"/>
                </a:cubicBezTo>
                <a:cubicBezTo>
                  <a:pt x="438" y="234"/>
                  <a:pt x="438" y="241"/>
                  <a:pt x="431" y="241"/>
                </a:cubicBezTo>
                <a:close/>
                <a:moveTo>
                  <a:pt x="431" y="198"/>
                </a:moveTo>
                <a:lnTo>
                  <a:pt x="431" y="198"/>
                </a:lnTo>
                <a:close/>
                <a:moveTo>
                  <a:pt x="198" y="431"/>
                </a:moveTo>
                <a:lnTo>
                  <a:pt x="198" y="431"/>
                </a:lnTo>
                <a:close/>
                <a:moveTo>
                  <a:pt x="403" y="431"/>
                </a:moveTo>
                <a:lnTo>
                  <a:pt x="403" y="431"/>
                </a:lnTo>
                <a:close/>
                <a:moveTo>
                  <a:pt x="431" y="403"/>
                </a:moveTo>
                <a:lnTo>
                  <a:pt x="431" y="403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100">
              <a:solidFill>
                <a:srgbClr val="7F7F7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B735EE53-8DF2-4058-1152-A6B61046F607}"/>
              </a:ext>
            </a:extLst>
          </p:cNvPr>
          <p:cNvGrpSpPr/>
          <p:nvPr/>
        </p:nvGrpSpPr>
        <p:grpSpPr>
          <a:xfrm>
            <a:off x="5213838" y="3866053"/>
            <a:ext cx="235194" cy="235194"/>
            <a:chOff x="1784839" y="5679831"/>
            <a:chExt cx="263770" cy="263770"/>
          </a:xfrm>
          <a:solidFill>
            <a:schemeClr val="bg1">
              <a:lumMod val="75000"/>
            </a:schemeClr>
          </a:solidFill>
        </p:grpSpPr>
        <p:sp>
          <p:nvSpPr>
            <p:cNvPr id="22" name="Circle: Hollow 21">
              <a:extLst>
                <a:ext uri="{FF2B5EF4-FFF2-40B4-BE49-F238E27FC236}">
                  <a16:creationId xmlns:a16="http://schemas.microsoft.com/office/drawing/2014/main" id="{660977B5-EAB7-1D5A-0FA8-34ACD1C55396}"/>
                </a:ext>
              </a:extLst>
            </p:cNvPr>
            <p:cNvSpPr/>
            <p:nvPr/>
          </p:nvSpPr>
          <p:spPr>
            <a:xfrm>
              <a:off x="1784839" y="5679831"/>
              <a:ext cx="263770" cy="263770"/>
            </a:xfrm>
            <a:prstGeom prst="donut">
              <a:avLst>
                <a:gd name="adj" fmla="val 7768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23" name="Multiplication Sign 22">
              <a:extLst>
                <a:ext uri="{FF2B5EF4-FFF2-40B4-BE49-F238E27FC236}">
                  <a16:creationId xmlns:a16="http://schemas.microsoft.com/office/drawing/2014/main" id="{966BF840-AEE4-6900-9816-F2C62B39DED5}"/>
                </a:ext>
              </a:extLst>
            </p:cNvPr>
            <p:cNvSpPr/>
            <p:nvPr/>
          </p:nvSpPr>
          <p:spPr>
            <a:xfrm>
              <a:off x="1818165" y="5715000"/>
              <a:ext cx="192894" cy="192894"/>
            </a:xfrm>
            <a:prstGeom prst="mathMultiply">
              <a:avLst>
                <a:gd name="adj1" fmla="val 7321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D058F1F8-A68F-B818-D0C8-16B0459BB072}"/>
              </a:ext>
            </a:extLst>
          </p:cNvPr>
          <p:cNvGrpSpPr/>
          <p:nvPr/>
        </p:nvGrpSpPr>
        <p:grpSpPr>
          <a:xfrm>
            <a:off x="5219163" y="4387005"/>
            <a:ext cx="235194" cy="235194"/>
            <a:chOff x="1784839" y="5679831"/>
            <a:chExt cx="263770" cy="263770"/>
          </a:xfrm>
          <a:solidFill>
            <a:schemeClr val="bg1">
              <a:lumMod val="75000"/>
            </a:schemeClr>
          </a:solidFill>
        </p:grpSpPr>
        <p:sp>
          <p:nvSpPr>
            <p:cNvPr id="25" name="Circle: Hollow 24">
              <a:extLst>
                <a:ext uri="{FF2B5EF4-FFF2-40B4-BE49-F238E27FC236}">
                  <a16:creationId xmlns:a16="http://schemas.microsoft.com/office/drawing/2014/main" id="{2BB1C82A-3518-06B3-CA70-49A9A47F43D2}"/>
                </a:ext>
              </a:extLst>
            </p:cNvPr>
            <p:cNvSpPr/>
            <p:nvPr/>
          </p:nvSpPr>
          <p:spPr>
            <a:xfrm>
              <a:off x="1784839" y="5679831"/>
              <a:ext cx="263770" cy="263770"/>
            </a:xfrm>
            <a:prstGeom prst="donut">
              <a:avLst>
                <a:gd name="adj" fmla="val 7768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26" name="Multiplication Sign 25">
              <a:extLst>
                <a:ext uri="{FF2B5EF4-FFF2-40B4-BE49-F238E27FC236}">
                  <a16:creationId xmlns:a16="http://schemas.microsoft.com/office/drawing/2014/main" id="{5B4B3AC7-8C07-25F3-9480-2C51667444D9}"/>
                </a:ext>
              </a:extLst>
            </p:cNvPr>
            <p:cNvSpPr/>
            <p:nvPr/>
          </p:nvSpPr>
          <p:spPr>
            <a:xfrm>
              <a:off x="1818165" y="5715000"/>
              <a:ext cx="192894" cy="192894"/>
            </a:xfrm>
            <a:prstGeom prst="mathMultiply">
              <a:avLst>
                <a:gd name="adj1" fmla="val 7321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3" name="Google Shape;531;p53">
            <a:extLst>
              <a:ext uri="{FF2B5EF4-FFF2-40B4-BE49-F238E27FC236}">
                <a16:creationId xmlns:a16="http://schemas.microsoft.com/office/drawing/2014/main" id="{E983DCBC-01A5-4E4C-2D14-4BD5D6ADA307}"/>
              </a:ext>
            </a:extLst>
          </p:cNvPr>
          <p:cNvSpPr/>
          <p:nvPr/>
        </p:nvSpPr>
        <p:spPr>
          <a:xfrm>
            <a:off x="9528663" y="2720027"/>
            <a:ext cx="249312" cy="249307"/>
          </a:xfrm>
          <a:custGeom>
            <a:avLst/>
            <a:gdLst/>
            <a:ahLst/>
            <a:cxnLst/>
            <a:rect l="l" t="t" r="r" b="b"/>
            <a:pathLst>
              <a:path w="602" h="602" extrusionOk="0">
                <a:moveTo>
                  <a:pt x="297" y="601"/>
                </a:moveTo>
                <a:lnTo>
                  <a:pt x="297" y="601"/>
                </a:lnTo>
                <a:cubicBezTo>
                  <a:pt x="135" y="601"/>
                  <a:pt x="0" y="467"/>
                  <a:pt x="0" y="297"/>
                </a:cubicBezTo>
                <a:cubicBezTo>
                  <a:pt x="0" y="135"/>
                  <a:pt x="135" y="0"/>
                  <a:pt x="297" y="0"/>
                </a:cubicBezTo>
                <a:cubicBezTo>
                  <a:pt x="467" y="0"/>
                  <a:pt x="601" y="135"/>
                  <a:pt x="601" y="297"/>
                </a:cubicBezTo>
                <a:cubicBezTo>
                  <a:pt x="601" y="467"/>
                  <a:pt x="467" y="601"/>
                  <a:pt x="297" y="601"/>
                </a:cubicBezTo>
                <a:close/>
                <a:moveTo>
                  <a:pt x="297" y="57"/>
                </a:moveTo>
                <a:lnTo>
                  <a:pt x="297" y="57"/>
                </a:lnTo>
                <a:cubicBezTo>
                  <a:pt x="163" y="57"/>
                  <a:pt x="57" y="163"/>
                  <a:pt x="57" y="297"/>
                </a:cubicBezTo>
                <a:cubicBezTo>
                  <a:pt x="57" y="431"/>
                  <a:pt x="163" y="544"/>
                  <a:pt x="297" y="544"/>
                </a:cubicBezTo>
                <a:cubicBezTo>
                  <a:pt x="431" y="544"/>
                  <a:pt x="544" y="431"/>
                  <a:pt x="544" y="297"/>
                </a:cubicBezTo>
                <a:cubicBezTo>
                  <a:pt x="544" y="163"/>
                  <a:pt x="431" y="57"/>
                  <a:pt x="297" y="57"/>
                </a:cubicBezTo>
                <a:close/>
                <a:moveTo>
                  <a:pt x="431" y="241"/>
                </a:moveTo>
                <a:lnTo>
                  <a:pt x="431" y="241"/>
                </a:lnTo>
                <a:cubicBezTo>
                  <a:pt x="283" y="396"/>
                  <a:pt x="283" y="396"/>
                  <a:pt x="283" y="396"/>
                </a:cubicBezTo>
                <a:cubicBezTo>
                  <a:pt x="276" y="403"/>
                  <a:pt x="269" y="403"/>
                  <a:pt x="262" y="403"/>
                </a:cubicBezTo>
                <a:cubicBezTo>
                  <a:pt x="255" y="403"/>
                  <a:pt x="248" y="403"/>
                  <a:pt x="240" y="396"/>
                </a:cubicBezTo>
                <a:cubicBezTo>
                  <a:pt x="156" y="311"/>
                  <a:pt x="156" y="311"/>
                  <a:pt x="156" y="311"/>
                </a:cubicBezTo>
                <a:cubicBezTo>
                  <a:pt x="149" y="304"/>
                  <a:pt x="149" y="297"/>
                  <a:pt x="149" y="290"/>
                </a:cubicBezTo>
                <a:cubicBezTo>
                  <a:pt x="149" y="276"/>
                  <a:pt x="163" y="262"/>
                  <a:pt x="177" y="262"/>
                </a:cubicBezTo>
                <a:cubicBezTo>
                  <a:pt x="184" y="262"/>
                  <a:pt x="191" y="262"/>
                  <a:pt x="198" y="269"/>
                </a:cubicBezTo>
                <a:cubicBezTo>
                  <a:pt x="262" y="333"/>
                  <a:pt x="262" y="333"/>
                  <a:pt x="262" y="333"/>
                </a:cubicBezTo>
                <a:cubicBezTo>
                  <a:pt x="396" y="205"/>
                  <a:pt x="396" y="205"/>
                  <a:pt x="396" y="205"/>
                </a:cubicBezTo>
                <a:cubicBezTo>
                  <a:pt x="396" y="198"/>
                  <a:pt x="403" y="198"/>
                  <a:pt x="410" y="198"/>
                </a:cubicBezTo>
                <a:cubicBezTo>
                  <a:pt x="431" y="198"/>
                  <a:pt x="438" y="205"/>
                  <a:pt x="438" y="226"/>
                </a:cubicBezTo>
                <a:cubicBezTo>
                  <a:pt x="438" y="234"/>
                  <a:pt x="438" y="241"/>
                  <a:pt x="431" y="241"/>
                </a:cubicBezTo>
                <a:close/>
                <a:moveTo>
                  <a:pt x="431" y="198"/>
                </a:moveTo>
                <a:lnTo>
                  <a:pt x="431" y="198"/>
                </a:lnTo>
                <a:close/>
                <a:moveTo>
                  <a:pt x="198" y="431"/>
                </a:moveTo>
                <a:lnTo>
                  <a:pt x="198" y="431"/>
                </a:lnTo>
                <a:close/>
                <a:moveTo>
                  <a:pt x="403" y="431"/>
                </a:moveTo>
                <a:lnTo>
                  <a:pt x="403" y="431"/>
                </a:lnTo>
                <a:close/>
                <a:moveTo>
                  <a:pt x="431" y="403"/>
                </a:moveTo>
                <a:lnTo>
                  <a:pt x="431" y="403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100">
              <a:solidFill>
                <a:srgbClr val="7F7F7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4" name="Google Shape;531;p53">
            <a:extLst>
              <a:ext uri="{FF2B5EF4-FFF2-40B4-BE49-F238E27FC236}">
                <a16:creationId xmlns:a16="http://schemas.microsoft.com/office/drawing/2014/main" id="{4C201E72-379C-A69F-CCA7-B09F4A8D8027}"/>
              </a:ext>
            </a:extLst>
          </p:cNvPr>
          <p:cNvSpPr/>
          <p:nvPr/>
        </p:nvSpPr>
        <p:spPr>
          <a:xfrm>
            <a:off x="9528663" y="3275893"/>
            <a:ext cx="249312" cy="249307"/>
          </a:xfrm>
          <a:custGeom>
            <a:avLst/>
            <a:gdLst/>
            <a:ahLst/>
            <a:cxnLst/>
            <a:rect l="l" t="t" r="r" b="b"/>
            <a:pathLst>
              <a:path w="602" h="602" extrusionOk="0">
                <a:moveTo>
                  <a:pt x="297" y="601"/>
                </a:moveTo>
                <a:lnTo>
                  <a:pt x="297" y="601"/>
                </a:lnTo>
                <a:cubicBezTo>
                  <a:pt x="135" y="601"/>
                  <a:pt x="0" y="467"/>
                  <a:pt x="0" y="297"/>
                </a:cubicBezTo>
                <a:cubicBezTo>
                  <a:pt x="0" y="135"/>
                  <a:pt x="135" y="0"/>
                  <a:pt x="297" y="0"/>
                </a:cubicBezTo>
                <a:cubicBezTo>
                  <a:pt x="467" y="0"/>
                  <a:pt x="601" y="135"/>
                  <a:pt x="601" y="297"/>
                </a:cubicBezTo>
                <a:cubicBezTo>
                  <a:pt x="601" y="467"/>
                  <a:pt x="467" y="601"/>
                  <a:pt x="297" y="601"/>
                </a:cubicBezTo>
                <a:close/>
                <a:moveTo>
                  <a:pt x="297" y="57"/>
                </a:moveTo>
                <a:lnTo>
                  <a:pt x="297" y="57"/>
                </a:lnTo>
                <a:cubicBezTo>
                  <a:pt x="163" y="57"/>
                  <a:pt x="57" y="163"/>
                  <a:pt x="57" y="297"/>
                </a:cubicBezTo>
                <a:cubicBezTo>
                  <a:pt x="57" y="431"/>
                  <a:pt x="163" y="544"/>
                  <a:pt x="297" y="544"/>
                </a:cubicBezTo>
                <a:cubicBezTo>
                  <a:pt x="431" y="544"/>
                  <a:pt x="544" y="431"/>
                  <a:pt x="544" y="297"/>
                </a:cubicBezTo>
                <a:cubicBezTo>
                  <a:pt x="544" y="163"/>
                  <a:pt x="431" y="57"/>
                  <a:pt x="297" y="57"/>
                </a:cubicBezTo>
                <a:close/>
                <a:moveTo>
                  <a:pt x="431" y="241"/>
                </a:moveTo>
                <a:lnTo>
                  <a:pt x="431" y="241"/>
                </a:lnTo>
                <a:cubicBezTo>
                  <a:pt x="283" y="396"/>
                  <a:pt x="283" y="396"/>
                  <a:pt x="283" y="396"/>
                </a:cubicBezTo>
                <a:cubicBezTo>
                  <a:pt x="276" y="403"/>
                  <a:pt x="269" y="403"/>
                  <a:pt x="262" y="403"/>
                </a:cubicBezTo>
                <a:cubicBezTo>
                  <a:pt x="255" y="403"/>
                  <a:pt x="248" y="403"/>
                  <a:pt x="240" y="396"/>
                </a:cubicBezTo>
                <a:cubicBezTo>
                  <a:pt x="156" y="311"/>
                  <a:pt x="156" y="311"/>
                  <a:pt x="156" y="311"/>
                </a:cubicBezTo>
                <a:cubicBezTo>
                  <a:pt x="149" y="304"/>
                  <a:pt x="149" y="297"/>
                  <a:pt x="149" y="290"/>
                </a:cubicBezTo>
                <a:cubicBezTo>
                  <a:pt x="149" y="276"/>
                  <a:pt x="163" y="262"/>
                  <a:pt x="177" y="262"/>
                </a:cubicBezTo>
                <a:cubicBezTo>
                  <a:pt x="184" y="262"/>
                  <a:pt x="191" y="262"/>
                  <a:pt x="198" y="269"/>
                </a:cubicBezTo>
                <a:cubicBezTo>
                  <a:pt x="262" y="333"/>
                  <a:pt x="262" y="333"/>
                  <a:pt x="262" y="333"/>
                </a:cubicBezTo>
                <a:cubicBezTo>
                  <a:pt x="396" y="205"/>
                  <a:pt x="396" y="205"/>
                  <a:pt x="396" y="205"/>
                </a:cubicBezTo>
                <a:cubicBezTo>
                  <a:pt x="396" y="198"/>
                  <a:pt x="403" y="198"/>
                  <a:pt x="410" y="198"/>
                </a:cubicBezTo>
                <a:cubicBezTo>
                  <a:pt x="431" y="198"/>
                  <a:pt x="438" y="205"/>
                  <a:pt x="438" y="226"/>
                </a:cubicBezTo>
                <a:cubicBezTo>
                  <a:pt x="438" y="234"/>
                  <a:pt x="438" y="241"/>
                  <a:pt x="431" y="241"/>
                </a:cubicBezTo>
                <a:close/>
                <a:moveTo>
                  <a:pt x="431" y="198"/>
                </a:moveTo>
                <a:lnTo>
                  <a:pt x="431" y="198"/>
                </a:lnTo>
                <a:close/>
                <a:moveTo>
                  <a:pt x="198" y="431"/>
                </a:moveTo>
                <a:lnTo>
                  <a:pt x="198" y="431"/>
                </a:lnTo>
                <a:close/>
                <a:moveTo>
                  <a:pt x="403" y="431"/>
                </a:moveTo>
                <a:lnTo>
                  <a:pt x="403" y="431"/>
                </a:lnTo>
                <a:close/>
                <a:moveTo>
                  <a:pt x="431" y="403"/>
                </a:moveTo>
                <a:lnTo>
                  <a:pt x="431" y="403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100">
              <a:solidFill>
                <a:srgbClr val="7F7F7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5" name="Google Shape;531;p53">
            <a:extLst>
              <a:ext uri="{FF2B5EF4-FFF2-40B4-BE49-F238E27FC236}">
                <a16:creationId xmlns:a16="http://schemas.microsoft.com/office/drawing/2014/main" id="{CF65E587-2F94-DA96-FA49-5089DA32FCCF}"/>
              </a:ext>
            </a:extLst>
          </p:cNvPr>
          <p:cNvSpPr/>
          <p:nvPr/>
        </p:nvSpPr>
        <p:spPr>
          <a:xfrm>
            <a:off x="9528663" y="3811497"/>
            <a:ext cx="249312" cy="249307"/>
          </a:xfrm>
          <a:custGeom>
            <a:avLst/>
            <a:gdLst/>
            <a:ahLst/>
            <a:cxnLst/>
            <a:rect l="l" t="t" r="r" b="b"/>
            <a:pathLst>
              <a:path w="602" h="602" extrusionOk="0">
                <a:moveTo>
                  <a:pt x="297" y="601"/>
                </a:moveTo>
                <a:lnTo>
                  <a:pt x="297" y="601"/>
                </a:lnTo>
                <a:cubicBezTo>
                  <a:pt x="135" y="601"/>
                  <a:pt x="0" y="467"/>
                  <a:pt x="0" y="297"/>
                </a:cubicBezTo>
                <a:cubicBezTo>
                  <a:pt x="0" y="135"/>
                  <a:pt x="135" y="0"/>
                  <a:pt x="297" y="0"/>
                </a:cubicBezTo>
                <a:cubicBezTo>
                  <a:pt x="467" y="0"/>
                  <a:pt x="601" y="135"/>
                  <a:pt x="601" y="297"/>
                </a:cubicBezTo>
                <a:cubicBezTo>
                  <a:pt x="601" y="467"/>
                  <a:pt x="467" y="601"/>
                  <a:pt x="297" y="601"/>
                </a:cubicBezTo>
                <a:close/>
                <a:moveTo>
                  <a:pt x="297" y="57"/>
                </a:moveTo>
                <a:lnTo>
                  <a:pt x="297" y="57"/>
                </a:lnTo>
                <a:cubicBezTo>
                  <a:pt x="163" y="57"/>
                  <a:pt x="57" y="163"/>
                  <a:pt x="57" y="297"/>
                </a:cubicBezTo>
                <a:cubicBezTo>
                  <a:pt x="57" y="431"/>
                  <a:pt x="163" y="544"/>
                  <a:pt x="297" y="544"/>
                </a:cubicBezTo>
                <a:cubicBezTo>
                  <a:pt x="431" y="544"/>
                  <a:pt x="544" y="431"/>
                  <a:pt x="544" y="297"/>
                </a:cubicBezTo>
                <a:cubicBezTo>
                  <a:pt x="544" y="163"/>
                  <a:pt x="431" y="57"/>
                  <a:pt x="297" y="57"/>
                </a:cubicBezTo>
                <a:close/>
                <a:moveTo>
                  <a:pt x="431" y="241"/>
                </a:moveTo>
                <a:lnTo>
                  <a:pt x="431" y="241"/>
                </a:lnTo>
                <a:cubicBezTo>
                  <a:pt x="283" y="396"/>
                  <a:pt x="283" y="396"/>
                  <a:pt x="283" y="396"/>
                </a:cubicBezTo>
                <a:cubicBezTo>
                  <a:pt x="276" y="403"/>
                  <a:pt x="269" y="403"/>
                  <a:pt x="262" y="403"/>
                </a:cubicBezTo>
                <a:cubicBezTo>
                  <a:pt x="255" y="403"/>
                  <a:pt x="248" y="403"/>
                  <a:pt x="240" y="396"/>
                </a:cubicBezTo>
                <a:cubicBezTo>
                  <a:pt x="156" y="311"/>
                  <a:pt x="156" y="311"/>
                  <a:pt x="156" y="311"/>
                </a:cubicBezTo>
                <a:cubicBezTo>
                  <a:pt x="149" y="304"/>
                  <a:pt x="149" y="297"/>
                  <a:pt x="149" y="290"/>
                </a:cubicBezTo>
                <a:cubicBezTo>
                  <a:pt x="149" y="276"/>
                  <a:pt x="163" y="262"/>
                  <a:pt x="177" y="262"/>
                </a:cubicBezTo>
                <a:cubicBezTo>
                  <a:pt x="184" y="262"/>
                  <a:pt x="191" y="262"/>
                  <a:pt x="198" y="269"/>
                </a:cubicBezTo>
                <a:cubicBezTo>
                  <a:pt x="262" y="333"/>
                  <a:pt x="262" y="333"/>
                  <a:pt x="262" y="333"/>
                </a:cubicBezTo>
                <a:cubicBezTo>
                  <a:pt x="396" y="205"/>
                  <a:pt x="396" y="205"/>
                  <a:pt x="396" y="205"/>
                </a:cubicBezTo>
                <a:cubicBezTo>
                  <a:pt x="396" y="198"/>
                  <a:pt x="403" y="198"/>
                  <a:pt x="410" y="198"/>
                </a:cubicBezTo>
                <a:cubicBezTo>
                  <a:pt x="431" y="198"/>
                  <a:pt x="438" y="205"/>
                  <a:pt x="438" y="226"/>
                </a:cubicBezTo>
                <a:cubicBezTo>
                  <a:pt x="438" y="234"/>
                  <a:pt x="438" y="241"/>
                  <a:pt x="431" y="241"/>
                </a:cubicBezTo>
                <a:close/>
                <a:moveTo>
                  <a:pt x="431" y="198"/>
                </a:moveTo>
                <a:lnTo>
                  <a:pt x="431" y="198"/>
                </a:lnTo>
                <a:close/>
                <a:moveTo>
                  <a:pt x="198" y="431"/>
                </a:moveTo>
                <a:lnTo>
                  <a:pt x="198" y="431"/>
                </a:lnTo>
                <a:close/>
                <a:moveTo>
                  <a:pt x="403" y="431"/>
                </a:moveTo>
                <a:lnTo>
                  <a:pt x="403" y="431"/>
                </a:lnTo>
                <a:close/>
                <a:moveTo>
                  <a:pt x="431" y="403"/>
                </a:moveTo>
                <a:lnTo>
                  <a:pt x="431" y="403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100">
              <a:solidFill>
                <a:srgbClr val="7F7F7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6" name="Google Shape;531;p53">
            <a:extLst>
              <a:ext uri="{FF2B5EF4-FFF2-40B4-BE49-F238E27FC236}">
                <a16:creationId xmlns:a16="http://schemas.microsoft.com/office/drawing/2014/main" id="{923DB650-53F1-9AE6-454A-8C3C63BB74DC}"/>
              </a:ext>
            </a:extLst>
          </p:cNvPr>
          <p:cNvSpPr/>
          <p:nvPr/>
        </p:nvSpPr>
        <p:spPr>
          <a:xfrm>
            <a:off x="9533988" y="4356075"/>
            <a:ext cx="249312" cy="249307"/>
          </a:xfrm>
          <a:custGeom>
            <a:avLst/>
            <a:gdLst/>
            <a:ahLst/>
            <a:cxnLst/>
            <a:rect l="l" t="t" r="r" b="b"/>
            <a:pathLst>
              <a:path w="602" h="602" extrusionOk="0">
                <a:moveTo>
                  <a:pt x="297" y="601"/>
                </a:moveTo>
                <a:lnTo>
                  <a:pt x="297" y="601"/>
                </a:lnTo>
                <a:cubicBezTo>
                  <a:pt x="135" y="601"/>
                  <a:pt x="0" y="467"/>
                  <a:pt x="0" y="297"/>
                </a:cubicBezTo>
                <a:cubicBezTo>
                  <a:pt x="0" y="135"/>
                  <a:pt x="135" y="0"/>
                  <a:pt x="297" y="0"/>
                </a:cubicBezTo>
                <a:cubicBezTo>
                  <a:pt x="467" y="0"/>
                  <a:pt x="601" y="135"/>
                  <a:pt x="601" y="297"/>
                </a:cubicBezTo>
                <a:cubicBezTo>
                  <a:pt x="601" y="467"/>
                  <a:pt x="467" y="601"/>
                  <a:pt x="297" y="601"/>
                </a:cubicBezTo>
                <a:close/>
                <a:moveTo>
                  <a:pt x="297" y="57"/>
                </a:moveTo>
                <a:lnTo>
                  <a:pt x="297" y="57"/>
                </a:lnTo>
                <a:cubicBezTo>
                  <a:pt x="163" y="57"/>
                  <a:pt x="57" y="163"/>
                  <a:pt x="57" y="297"/>
                </a:cubicBezTo>
                <a:cubicBezTo>
                  <a:pt x="57" y="431"/>
                  <a:pt x="163" y="544"/>
                  <a:pt x="297" y="544"/>
                </a:cubicBezTo>
                <a:cubicBezTo>
                  <a:pt x="431" y="544"/>
                  <a:pt x="544" y="431"/>
                  <a:pt x="544" y="297"/>
                </a:cubicBezTo>
                <a:cubicBezTo>
                  <a:pt x="544" y="163"/>
                  <a:pt x="431" y="57"/>
                  <a:pt x="297" y="57"/>
                </a:cubicBezTo>
                <a:close/>
                <a:moveTo>
                  <a:pt x="431" y="241"/>
                </a:moveTo>
                <a:lnTo>
                  <a:pt x="431" y="241"/>
                </a:lnTo>
                <a:cubicBezTo>
                  <a:pt x="283" y="396"/>
                  <a:pt x="283" y="396"/>
                  <a:pt x="283" y="396"/>
                </a:cubicBezTo>
                <a:cubicBezTo>
                  <a:pt x="276" y="403"/>
                  <a:pt x="269" y="403"/>
                  <a:pt x="262" y="403"/>
                </a:cubicBezTo>
                <a:cubicBezTo>
                  <a:pt x="255" y="403"/>
                  <a:pt x="248" y="403"/>
                  <a:pt x="240" y="396"/>
                </a:cubicBezTo>
                <a:cubicBezTo>
                  <a:pt x="156" y="311"/>
                  <a:pt x="156" y="311"/>
                  <a:pt x="156" y="311"/>
                </a:cubicBezTo>
                <a:cubicBezTo>
                  <a:pt x="149" y="304"/>
                  <a:pt x="149" y="297"/>
                  <a:pt x="149" y="290"/>
                </a:cubicBezTo>
                <a:cubicBezTo>
                  <a:pt x="149" y="276"/>
                  <a:pt x="163" y="262"/>
                  <a:pt x="177" y="262"/>
                </a:cubicBezTo>
                <a:cubicBezTo>
                  <a:pt x="184" y="262"/>
                  <a:pt x="191" y="262"/>
                  <a:pt x="198" y="269"/>
                </a:cubicBezTo>
                <a:cubicBezTo>
                  <a:pt x="262" y="333"/>
                  <a:pt x="262" y="333"/>
                  <a:pt x="262" y="333"/>
                </a:cubicBezTo>
                <a:cubicBezTo>
                  <a:pt x="396" y="205"/>
                  <a:pt x="396" y="205"/>
                  <a:pt x="396" y="205"/>
                </a:cubicBezTo>
                <a:cubicBezTo>
                  <a:pt x="396" y="198"/>
                  <a:pt x="403" y="198"/>
                  <a:pt x="410" y="198"/>
                </a:cubicBezTo>
                <a:cubicBezTo>
                  <a:pt x="431" y="198"/>
                  <a:pt x="438" y="205"/>
                  <a:pt x="438" y="226"/>
                </a:cubicBezTo>
                <a:cubicBezTo>
                  <a:pt x="438" y="234"/>
                  <a:pt x="438" y="241"/>
                  <a:pt x="431" y="241"/>
                </a:cubicBezTo>
                <a:close/>
                <a:moveTo>
                  <a:pt x="431" y="198"/>
                </a:moveTo>
                <a:lnTo>
                  <a:pt x="431" y="198"/>
                </a:lnTo>
                <a:close/>
                <a:moveTo>
                  <a:pt x="198" y="431"/>
                </a:moveTo>
                <a:lnTo>
                  <a:pt x="198" y="431"/>
                </a:lnTo>
                <a:close/>
                <a:moveTo>
                  <a:pt x="403" y="431"/>
                </a:moveTo>
                <a:lnTo>
                  <a:pt x="403" y="431"/>
                </a:lnTo>
                <a:close/>
                <a:moveTo>
                  <a:pt x="431" y="403"/>
                </a:moveTo>
                <a:lnTo>
                  <a:pt x="431" y="403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100">
              <a:solidFill>
                <a:srgbClr val="7F7F7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7" name="Google Shape;260;p60">
            <a:extLst>
              <a:ext uri="{FF2B5EF4-FFF2-40B4-BE49-F238E27FC236}">
                <a16:creationId xmlns:a16="http://schemas.microsoft.com/office/drawing/2014/main" id="{67735B21-E352-6302-93B9-863A4130B8B0}"/>
              </a:ext>
            </a:extLst>
          </p:cNvPr>
          <p:cNvSpPr/>
          <p:nvPr/>
        </p:nvSpPr>
        <p:spPr>
          <a:xfrm>
            <a:off x="6676120" y="2479338"/>
            <a:ext cx="571036" cy="4385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800" b="1">
                <a:solidFill>
                  <a:schemeClr val="lt1"/>
                </a:solidFill>
                <a:latin typeface="+mj-lt"/>
                <a:ea typeface="Lato"/>
                <a:cs typeface="Lato"/>
                <a:sym typeface="Lato"/>
              </a:rPr>
              <a:t>01</a:t>
            </a:r>
            <a:endParaRPr sz="2800">
              <a:latin typeface="+mj-lt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462E089E-503F-FCA0-1D93-AEB2F80EDDC1}"/>
              </a:ext>
            </a:extLst>
          </p:cNvPr>
          <p:cNvSpPr txBox="1"/>
          <p:nvPr/>
        </p:nvSpPr>
        <p:spPr>
          <a:xfrm>
            <a:off x="7167357" y="2454971"/>
            <a:ext cx="1092686" cy="487313"/>
          </a:xfrm>
          <a:prstGeom prst="rect">
            <a:avLst/>
          </a:prstGeom>
          <a:noFill/>
        </p:spPr>
        <p:txBody>
          <a:bodyPr wrap="square" anchor="t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100" dirty="0">
                <a:solidFill>
                  <a:schemeClr val="bg1"/>
                </a:solidFill>
                <a:cs typeface="Segoe UI" panose="020B0502040204020203" pitchFamily="34" charset="0"/>
              </a:rPr>
              <a:t>Lorem ipsum dolor sit</a:t>
            </a:r>
          </a:p>
        </p:txBody>
      </p:sp>
      <p:sp>
        <p:nvSpPr>
          <p:cNvPr id="39" name="Google Shape;260;p60">
            <a:extLst>
              <a:ext uri="{FF2B5EF4-FFF2-40B4-BE49-F238E27FC236}">
                <a16:creationId xmlns:a16="http://schemas.microsoft.com/office/drawing/2014/main" id="{9439950C-67A4-A2FB-2567-E1AC1714CD71}"/>
              </a:ext>
            </a:extLst>
          </p:cNvPr>
          <p:cNvSpPr/>
          <p:nvPr/>
        </p:nvSpPr>
        <p:spPr>
          <a:xfrm>
            <a:off x="6676120" y="3126353"/>
            <a:ext cx="571036" cy="4385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800" b="1" dirty="0">
                <a:solidFill>
                  <a:schemeClr val="lt1"/>
                </a:solidFill>
                <a:latin typeface="+mj-lt"/>
                <a:ea typeface="Lato"/>
                <a:cs typeface="Lato"/>
                <a:sym typeface="Lato"/>
              </a:rPr>
              <a:t>02</a:t>
            </a:r>
            <a:endParaRPr sz="2800" dirty="0">
              <a:latin typeface="+mj-lt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0AAB4AC0-AC30-4D6B-3F2C-9FED6012557B}"/>
              </a:ext>
            </a:extLst>
          </p:cNvPr>
          <p:cNvSpPr txBox="1"/>
          <p:nvPr/>
        </p:nvSpPr>
        <p:spPr>
          <a:xfrm>
            <a:off x="7167357" y="3101986"/>
            <a:ext cx="1092686" cy="487313"/>
          </a:xfrm>
          <a:prstGeom prst="rect">
            <a:avLst/>
          </a:prstGeom>
          <a:noFill/>
        </p:spPr>
        <p:txBody>
          <a:bodyPr wrap="square" anchor="t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100" dirty="0">
                <a:solidFill>
                  <a:schemeClr val="bg1"/>
                </a:solidFill>
                <a:cs typeface="Segoe UI" panose="020B0502040204020203" pitchFamily="34" charset="0"/>
              </a:rPr>
              <a:t>Lorem ipsum dolor sit</a:t>
            </a:r>
          </a:p>
        </p:txBody>
      </p:sp>
      <p:sp>
        <p:nvSpPr>
          <p:cNvPr id="41" name="Google Shape;260;p60">
            <a:extLst>
              <a:ext uri="{FF2B5EF4-FFF2-40B4-BE49-F238E27FC236}">
                <a16:creationId xmlns:a16="http://schemas.microsoft.com/office/drawing/2014/main" id="{6956A7AA-0BDF-5AA1-57C0-80C1E232ABEB}"/>
              </a:ext>
            </a:extLst>
          </p:cNvPr>
          <p:cNvSpPr/>
          <p:nvPr/>
        </p:nvSpPr>
        <p:spPr>
          <a:xfrm>
            <a:off x="6676120" y="3769584"/>
            <a:ext cx="571036" cy="4385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800" b="1" dirty="0">
                <a:solidFill>
                  <a:schemeClr val="lt1"/>
                </a:solidFill>
                <a:latin typeface="+mj-lt"/>
                <a:ea typeface="Lato"/>
                <a:cs typeface="Lato"/>
                <a:sym typeface="Lato"/>
              </a:rPr>
              <a:t>03</a:t>
            </a:r>
            <a:endParaRPr sz="2800" dirty="0">
              <a:latin typeface="+mj-lt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8A58988C-657A-FAD5-62CA-6F45726725E9}"/>
              </a:ext>
            </a:extLst>
          </p:cNvPr>
          <p:cNvSpPr txBox="1"/>
          <p:nvPr/>
        </p:nvSpPr>
        <p:spPr>
          <a:xfrm>
            <a:off x="7167357" y="3745217"/>
            <a:ext cx="1092686" cy="487313"/>
          </a:xfrm>
          <a:prstGeom prst="rect">
            <a:avLst/>
          </a:prstGeom>
          <a:noFill/>
        </p:spPr>
        <p:txBody>
          <a:bodyPr wrap="square" anchor="t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100" dirty="0">
                <a:solidFill>
                  <a:schemeClr val="bg1"/>
                </a:solidFill>
                <a:cs typeface="Segoe UI" panose="020B0502040204020203" pitchFamily="34" charset="0"/>
              </a:rPr>
              <a:t>Lorem ipsum dolor sit</a:t>
            </a:r>
          </a:p>
        </p:txBody>
      </p:sp>
    </p:spTree>
    <p:extLst>
      <p:ext uri="{BB962C8B-B14F-4D97-AF65-F5344CB8AC3E}">
        <p14:creationId xmlns:p14="http://schemas.microsoft.com/office/powerpoint/2010/main" val="40989403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B3536B88-BE42-A76F-0375-B14B609C382F}"/>
              </a:ext>
            </a:extLst>
          </p:cNvPr>
          <p:cNvSpPr/>
          <p:nvPr/>
        </p:nvSpPr>
        <p:spPr>
          <a:xfrm>
            <a:off x="1535502" y="1604513"/>
            <a:ext cx="2682815" cy="49170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AB82F160-C93C-F97F-DB94-16FF0D5E52A9}"/>
              </a:ext>
            </a:extLst>
          </p:cNvPr>
          <p:cNvSpPr/>
          <p:nvPr/>
        </p:nvSpPr>
        <p:spPr>
          <a:xfrm>
            <a:off x="1535501" y="2139351"/>
            <a:ext cx="2682815" cy="311413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DABB27A1-D6C4-5F61-A7FA-172116C0937C}"/>
              </a:ext>
            </a:extLst>
          </p:cNvPr>
          <p:cNvSpPr/>
          <p:nvPr/>
        </p:nvSpPr>
        <p:spPr>
          <a:xfrm>
            <a:off x="4310332" y="1604513"/>
            <a:ext cx="2045131" cy="49170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4C9B8FE-A36C-C722-CBDD-2B8B34BD09A2}"/>
              </a:ext>
            </a:extLst>
          </p:cNvPr>
          <p:cNvSpPr/>
          <p:nvPr/>
        </p:nvSpPr>
        <p:spPr>
          <a:xfrm>
            <a:off x="6460849" y="1604513"/>
            <a:ext cx="2045131" cy="49170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CA33F621-BC51-B910-80A6-5B24EFD1B7A4}"/>
              </a:ext>
            </a:extLst>
          </p:cNvPr>
          <p:cNvSpPr/>
          <p:nvPr/>
        </p:nvSpPr>
        <p:spPr>
          <a:xfrm>
            <a:off x="8611366" y="1604513"/>
            <a:ext cx="2045131" cy="491706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B11970A-A9E6-D02F-18D9-E073806B8F75}"/>
              </a:ext>
            </a:extLst>
          </p:cNvPr>
          <p:cNvSpPr/>
          <p:nvPr/>
        </p:nvSpPr>
        <p:spPr>
          <a:xfrm>
            <a:off x="4310332" y="2139351"/>
            <a:ext cx="2045131" cy="311413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F34F943D-D364-72A4-1AE2-0088976E6BCD}"/>
              </a:ext>
            </a:extLst>
          </p:cNvPr>
          <p:cNvSpPr/>
          <p:nvPr/>
        </p:nvSpPr>
        <p:spPr>
          <a:xfrm>
            <a:off x="6460849" y="2139351"/>
            <a:ext cx="2045131" cy="311413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1D0C9CF-E195-B38F-7671-C71341CE4061}"/>
              </a:ext>
            </a:extLst>
          </p:cNvPr>
          <p:cNvSpPr/>
          <p:nvPr/>
        </p:nvSpPr>
        <p:spPr>
          <a:xfrm>
            <a:off x="8611366" y="2139351"/>
            <a:ext cx="2045131" cy="3114136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052A090-D886-8DEF-C3A4-EC0624D01264}"/>
              </a:ext>
            </a:extLst>
          </p:cNvPr>
          <p:cNvSpPr txBox="1"/>
          <p:nvPr/>
        </p:nvSpPr>
        <p:spPr>
          <a:xfrm>
            <a:off x="3033262" y="569522"/>
            <a:ext cx="6141379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3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Table Infographic</a:t>
            </a:r>
          </a:p>
        </p:txBody>
      </p:sp>
      <p:sp>
        <p:nvSpPr>
          <p:cNvPr id="11" name="Google Shape;1087;p79">
            <a:extLst>
              <a:ext uri="{FF2B5EF4-FFF2-40B4-BE49-F238E27FC236}">
                <a16:creationId xmlns:a16="http://schemas.microsoft.com/office/drawing/2014/main" id="{EA165745-B64A-F521-783E-3ACEEE6AE5C8}"/>
              </a:ext>
            </a:extLst>
          </p:cNvPr>
          <p:cNvSpPr/>
          <p:nvPr/>
        </p:nvSpPr>
        <p:spPr>
          <a:xfrm>
            <a:off x="2212301" y="1746491"/>
            <a:ext cx="1329213" cy="2077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b="1" dirty="0">
                <a:solidFill>
                  <a:schemeClr val="bg1">
                    <a:lumMod val="50000"/>
                  </a:schemeClr>
                </a:solidFill>
                <a:latin typeface="+mj-lt"/>
                <a:ea typeface="Lato"/>
                <a:cs typeface="Lato"/>
                <a:sym typeface="Lato"/>
              </a:rPr>
              <a:t>Category 01</a:t>
            </a:r>
            <a:endParaRPr sz="1200" b="1" dirty="0">
              <a:solidFill>
                <a:schemeClr val="bg1">
                  <a:lumMod val="50000"/>
                </a:schemeClr>
              </a:solidFill>
              <a:latin typeface="+mj-lt"/>
              <a:ea typeface="Lato"/>
              <a:cs typeface="Lato"/>
              <a:sym typeface="Lato"/>
            </a:endParaRPr>
          </a:p>
        </p:txBody>
      </p:sp>
      <p:sp>
        <p:nvSpPr>
          <p:cNvPr id="12" name="Google Shape;1087;p79">
            <a:extLst>
              <a:ext uri="{FF2B5EF4-FFF2-40B4-BE49-F238E27FC236}">
                <a16:creationId xmlns:a16="http://schemas.microsoft.com/office/drawing/2014/main" id="{AB295402-BCD1-F216-559D-0D484120C913}"/>
              </a:ext>
            </a:extLst>
          </p:cNvPr>
          <p:cNvSpPr/>
          <p:nvPr/>
        </p:nvSpPr>
        <p:spPr>
          <a:xfrm>
            <a:off x="2212301" y="2784361"/>
            <a:ext cx="1329213" cy="2077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b="1" dirty="0">
                <a:solidFill>
                  <a:schemeClr val="bg1">
                    <a:lumMod val="65000"/>
                  </a:schemeClr>
                </a:solidFill>
                <a:latin typeface="+mj-lt"/>
                <a:ea typeface="Lato"/>
                <a:cs typeface="Lato"/>
                <a:sym typeface="Lato"/>
              </a:rPr>
              <a:t>Data 01</a:t>
            </a:r>
            <a:endParaRPr sz="1200" b="1" dirty="0">
              <a:solidFill>
                <a:schemeClr val="bg1">
                  <a:lumMod val="65000"/>
                </a:schemeClr>
              </a:solidFill>
              <a:latin typeface="+mj-lt"/>
              <a:ea typeface="Lato"/>
              <a:cs typeface="Lato"/>
              <a:sym typeface="Lato"/>
            </a:endParaRPr>
          </a:p>
        </p:txBody>
      </p:sp>
      <p:sp>
        <p:nvSpPr>
          <p:cNvPr id="13" name="Google Shape;1087;p79">
            <a:extLst>
              <a:ext uri="{FF2B5EF4-FFF2-40B4-BE49-F238E27FC236}">
                <a16:creationId xmlns:a16="http://schemas.microsoft.com/office/drawing/2014/main" id="{816C163C-6231-79DA-9EAF-5E08F3BC49AC}"/>
              </a:ext>
            </a:extLst>
          </p:cNvPr>
          <p:cNvSpPr/>
          <p:nvPr/>
        </p:nvSpPr>
        <p:spPr>
          <a:xfrm>
            <a:off x="2212300" y="3323150"/>
            <a:ext cx="1329213" cy="2077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b="1" dirty="0">
                <a:solidFill>
                  <a:schemeClr val="bg1">
                    <a:lumMod val="65000"/>
                  </a:schemeClr>
                </a:solidFill>
                <a:latin typeface="+mj-lt"/>
                <a:ea typeface="Lato"/>
                <a:cs typeface="Lato"/>
                <a:sym typeface="Lato"/>
              </a:rPr>
              <a:t>Data 02</a:t>
            </a:r>
            <a:endParaRPr sz="1200" b="1" dirty="0">
              <a:solidFill>
                <a:schemeClr val="bg1">
                  <a:lumMod val="65000"/>
                </a:schemeClr>
              </a:solidFill>
              <a:latin typeface="+mj-lt"/>
              <a:ea typeface="Lato"/>
              <a:cs typeface="Lato"/>
              <a:sym typeface="Lato"/>
            </a:endParaRPr>
          </a:p>
        </p:txBody>
      </p:sp>
      <p:sp>
        <p:nvSpPr>
          <p:cNvPr id="14" name="Google Shape;1087;p79">
            <a:extLst>
              <a:ext uri="{FF2B5EF4-FFF2-40B4-BE49-F238E27FC236}">
                <a16:creationId xmlns:a16="http://schemas.microsoft.com/office/drawing/2014/main" id="{1DCDF021-F9A8-F3C4-5398-26AA1790115B}"/>
              </a:ext>
            </a:extLst>
          </p:cNvPr>
          <p:cNvSpPr/>
          <p:nvPr/>
        </p:nvSpPr>
        <p:spPr>
          <a:xfrm>
            <a:off x="2212300" y="3861939"/>
            <a:ext cx="1329213" cy="2077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b="1" dirty="0">
                <a:solidFill>
                  <a:schemeClr val="bg1">
                    <a:lumMod val="65000"/>
                  </a:schemeClr>
                </a:solidFill>
                <a:latin typeface="+mj-lt"/>
                <a:ea typeface="Lato"/>
                <a:cs typeface="Lato"/>
                <a:sym typeface="Lato"/>
              </a:rPr>
              <a:t>Data 03</a:t>
            </a:r>
            <a:endParaRPr sz="1200" b="1" dirty="0">
              <a:solidFill>
                <a:schemeClr val="bg1">
                  <a:lumMod val="65000"/>
                </a:schemeClr>
              </a:solidFill>
              <a:latin typeface="+mj-lt"/>
              <a:ea typeface="Lato"/>
              <a:cs typeface="Lato"/>
              <a:sym typeface="Lato"/>
            </a:endParaRPr>
          </a:p>
        </p:txBody>
      </p:sp>
      <p:sp>
        <p:nvSpPr>
          <p:cNvPr id="15" name="Google Shape;1087;p79">
            <a:extLst>
              <a:ext uri="{FF2B5EF4-FFF2-40B4-BE49-F238E27FC236}">
                <a16:creationId xmlns:a16="http://schemas.microsoft.com/office/drawing/2014/main" id="{D3659F23-F1EF-620F-5C75-F7B8755BD9E1}"/>
              </a:ext>
            </a:extLst>
          </p:cNvPr>
          <p:cNvSpPr/>
          <p:nvPr/>
        </p:nvSpPr>
        <p:spPr>
          <a:xfrm>
            <a:off x="2212299" y="4400728"/>
            <a:ext cx="1329213" cy="2077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b="1" dirty="0">
                <a:solidFill>
                  <a:schemeClr val="bg1">
                    <a:lumMod val="65000"/>
                  </a:schemeClr>
                </a:solidFill>
                <a:latin typeface="+mj-lt"/>
                <a:ea typeface="Lato"/>
                <a:cs typeface="Lato"/>
                <a:sym typeface="Lato"/>
              </a:rPr>
              <a:t>Data 04</a:t>
            </a:r>
            <a:endParaRPr sz="1200" b="1" dirty="0">
              <a:solidFill>
                <a:schemeClr val="bg1">
                  <a:lumMod val="65000"/>
                </a:schemeClr>
              </a:solidFill>
              <a:latin typeface="+mj-lt"/>
              <a:ea typeface="Lato"/>
              <a:cs typeface="Lato"/>
              <a:sym typeface="Lato"/>
            </a:endParaRPr>
          </a:p>
        </p:txBody>
      </p:sp>
      <p:sp>
        <p:nvSpPr>
          <p:cNvPr id="16" name="Google Shape;1087;p79">
            <a:extLst>
              <a:ext uri="{FF2B5EF4-FFF2-40B4-BE49-F238E27FC236}">
                <a16:creationId xmlns:a16="http://schemas.microsoft.com/office/drawing/2014/main" id="{13109503-97C0-5BEE-C6F6-428EE8470EAC}"/>
              </a:ext>
            </a:extLst>
          </p:cNvPr>
          <p:cNvSpPr/>
          <p:nvPr/>
        </p:nvSpPr>
        <p:spPr>
          <a:xfrm>
            <a:off x="8969324" y="1749309"/>
            <a:ext cx="1329213" cy="2077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b="1" dirty="0">
                <a:solidFill>
                  <a:schemeClr val="bg1"/>
                </a:solidFill>
                <a:latin typeface="+mj-lt"/>
                <a:ea typeface="Lato"/>
                <a:cs typeface="Lato"/>
                <a:sym typeface="Lato"/>
              </a:rPr>
              <a:t>Category 04</a:t>
            </a:r>
            <a:endParaRPr sz="1200" b="1" dirty="0">
              <a:solidFill>
                <a:schemeClr val="bg1"/>
              </a:solidFill>
              <a:latin typeface="+mj-lt"/>
              <a:ea typeface="Lato"/>
              <a:cs typeface="Lato"/>
              <a:sym typeface="Lato"/>
            </a:endParaRPr>
          </a:p>
        </p:txBody>
      </p:sp>
      <p:sp>
        <p:nvSpPr>
          <p:cNvPr id="17" name="Google Shape;1087;p79">
            <a:extLst>
              <a:ext uri="{FF2B5EF4-FFF2-40B4-BE49-F238E27FC236}">
                <a16:creationId xmlns:a16="http://schemas.microsoft.com/office/drawing/2014/main" id="{BCCF00AA-44A5-011B-D767-C28DC21BC272}"/>
              </a:ext>
            </a:extLst>
          </p:cNvPr>
          <p:cNvSpPr/>
          <p:nvPr/>
        </p:nvSpPr>
        <p:spPr>
          <a:xfrm>
            <a:off x="4668290" y="1746490"/>
            <a:ext cx="1329213" cy="2077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b="1" dirty="0">
                <a:solidFill>
                  <a:schemeClr val="bg1">
                    <a:lumMod val="50000"/>
                  </a:schemeClr>
                </a:solidFill>
                <a:latin typeface="+mj-lt"/>
                <a:ea typeface="Lato"/>
                <a:cs typeface="Lato"/>
                <a:sym typeface="Lato"/>
              </a:rPr>
              <a:t>Category 02</a:t>
            </a:r>
            <a:endParaRPr sz="1200" b="1" dirty="0">
              <a:solidFill>
                <a:schemeClr val="bg1">
                  <a:lumMod val="50000"/>
                </a:schemeClr>
              </a:solidFill>
              <a:latin typeface="+mj-lt"/>
              <a:ea typeface="Lato"/>
              <a:cs typeface="Lato"/>
              <a:sym typeface="Lato"/>
            </a:endParaRPr>
          </a:p>
        </p:txBody>
      </p:sp>
      <p:sp>
        <p:nvSpPr>
          <p:cNvPr id="18" name="Google Shape;531;p53">
            <a:extLst>
              <a:ext uri="{FF2B5EF4-FFF2-40B4-BE49-F238E27FC236}">
                <a16:creationId xmlns:a16="http://schemas.microsoft.com/office/drawing/2014/main" id="{6F4FA86E-E91B-AA6B-7305-5FCFD0FFEC1B}"/>
              </a:ext>
            </a:extLst>
          </p:cNvPr>
          <p:cNvSpPr/>
          <p:nvPr/>
        </p:nvSpPr>
        <p:spPr>
          <a:xfrm>
            <a:off x="5213838" y="2754321"/>
            <a:ext cx="249312" cy="249307"/>
          </a:xfrm>
          <a:custGeom>
            <a:avLst/>
            <a:gdLst/>
            <a:ahLst/>
            <a:cxnLst/>
            <a:rect l="l" t="t" r="r" b="b"/>
            <a:pathLst>
              <a:path w="602" h="602" extrusionOk="0">
                <a:moveTo>
                  <a:pt x="297" y="601"/>
                </a:moveTo>
                <a:lnTo>
                  <a:pt x="297" y="601"/>
                </a:lnTo>
                <a:cubicBezTo>
                  <a:pt x="135" y="601"/>
                  <a:pt x="0" y="467"/>
                  <a:pt x="0" y="297"/>
                </a:cubicBezTo>
                <a:cubicBezTo>
                  <a:pt x="0" y="135"/>
                  <a:pt x="135" y="0"/>
                  <a:pt x="297" y="0"/>
                </a:cubicBezTo>
                <a:cubicBezTo>
                  <a:pt x="467" y="0"/>
                  <a:pt x="601" y="135"/>
                  <a:pt x="601" y="297"/>
                </a:cubicBezTo>
                <a:cubicBezTo>
                  <a:pt x="601" y="467"/>
                  <a:pt x="467" y="601"/>
                  <a:pt x="297" y="601"/>
                </a:cubicBezTo>
                <a:close/>
                <a:moveTo>
                  <a:pt x="297" y="57"/>
                </a:moveTo>
                <a:lnTo>
                  <a:pt x="297" y="57"/>
                </a:lnTo>
                <a:cubicBezTo>
                  <a:pt x="163" y="57"/>
                  <a:pt x="57" y="163"/>
                  <a:pt x="57" y="297"/>
                </a:cubicBezTo>
                <a:cubicBezTo>
                  <a:pt x="57" y="431"/>
                  <a:pt x="163" y="544"/>
                  <a:pt x="297" y="544"/>
                </a:cubicBezTo>
                <a:cubicBezTo>
                  <a:pt x="431" y="544"/>
                  <a:pt x="544" y="431"/>
                  <a:pt x="544" y="297"/>
                </a:cubicBezTo>
                <a:cubicBezTo>
                  <a:pt x="544" y="163"/>
                  <a:pt x="431" y="57"/>
                  <a:pt x="297" y="57"/>
                </a:cubicBezTo>
                <a:close/>
                <a:moveTo>
                  <a:pt x="431" y="241"/>
                </a:moveTo>
                <a:lnTo>
                  <a:pt x="431" y="241"/>
                </a:lnTo>
                <a:cubicBezTo>
                  <a:pt x="283" y="396"/>
                  <a:pt x="283" y="396"/>
                  <a:pt x="283" y="396"/>
                </a:cubicBezTo>
                <a:cubicBezTo>
                  <a:pt x="276" y="403"/>
                  <a:pt x="269" y="403"/>
                  <a:pt x="262" y="403"/>
                </a:cubicBezTo>
                <a:cubicBezTo>
                  <a:pt x="255" y="403"/>
                  <a:pt x="248" y="403"/>
                  <a:pt x="240" y="396"/>
                </a:cubicBezTo>
                <a:cubicBezTo>
                  <a:pt x="156" y="311"/>
                  <a:pt x="156" y="311"/>
                  <a:pt x="156" y="311"/>
                </a:cubicBezTo>
                <a:cubicBezTo>
                  <a:pt x="149" y="304"/>
                  <a:pt x="149" y="297"/>
                  <a:pt x="149" y="290"/>
                </a:cubicBezTo>
                <a:cubicBezTo>
                  <a:pt x="149" y="276"/>
                  <a:pt x="163" y="262"/>
                  <a:pt x="177" y="262"/>
                </a:cubicBezTo>
                <a:cubicBezTo>
                  <a:pt x="184" y="262"/>
                  <a:pt x="191" y="262"/>
                  <a:pt x="198" y="269"/>
                </a:cubicBezTo>
                <a:cubicBezTo>
                  <a:pt x="262" y="333"/>
                  <a:pt x="262" y="333"/>
                  <a:pt x="262" y="333"/>
                </a:cubicBezTo>
                <a:cubicBezTo>
                  <a:pt x="396" y="205"/>
                  <a:pt x="396" y="205"/>
                  <a:pt x="396" y="205"/>
                </a:cubicBezTo>
                <a:cubicBezTo>
                  <a:pt x="396" y="198"/>
                  <a:pt x="403" y="198"/>
                  <a:pt x="410" y="198"/>
                </a:cubicBezTo>
                <a:cubicBezTo>
                  <a:pt x="431" y="198"/>
                  <a:pt x="438" y="205"/>
                  <a:pt x="438" y="226"/>
                </a:cubicBezTo>
                <a:cubicBezTo>
                  <a:pt x="438" y="234"/>
                  <a:pt x="438" y="241"/>
                  <a:pt x="431" y="241"/>
                </a:cubicBezTo>
                <a:close/>
                <a:moveTo>
                  <a:pt x="431" y="198"/>
                </a:moveTo>
                <a:lnTo>
                  <a:pt x="431" y="198"/>
                </a:lnTo>
                <a:close/>
                <a:moveTo>
                  <a:pt x="198" y="431"/>
                </a:moveTo>
                <a:lnTo>
                  <a:pt x="198" y="431"/>
                </a:lnTo>
                <a:close/>
                <a:moveTo>
                  <a:pt x="403" y="431"/>
                </a:moveTo>
                <a:lnTo>
                  <a:pt x="403" y="431"/>
                </a:lnTo>
                <a:close/>
                <a:moveTo>
                  <a:pt x="431" y="403"/>
                </a:moveTo>
                <a:lnTo>
                  <a:pt x="431" y="403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100">
              <a:solidFill>
                <a:srgbClr val="7F7F7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" name="Google Shape;531;p53">
            <a:extLst>
              <a:ext uri="{FF2B5EF4-FFF2-40B4-BE49-F238E27FC236}">
                <a16:creationId xmlns:a16="http://schemas.microsoft.com/office/drawing/2014/main" id="{87599B34-97FA-FBBB-09E0-FFF9653D999F}"/>
              </a:ext>
            </a:extLst>
          </p:cNvPr>
          <p:cNvSpPr/>
          <p:nvPr/>
        </p:nvSpPr>
        <p:spPr>
          <a:xfrm>
            <a:off x="5213838" y="3310187"/>
            <a:ext cx="249312" cy="249307"/>
          </a:xfrm>
          <a:custGeom>
            <a:avLst/>
            <a:gdLst/>
            <a:ahLst/>
            <a:cxnLst/>
            <a:rect l="l" t="t" r="r" b="b"/>
            <a:pathLst>
              <a:path w="602" h="602" extrusionOk="0">
                <a:moveTo>
                  <a:pt x="297" y="601"/>
                </a:moveTo>
                <a:lnTo>
                  <a:pt x="297" y="601"/>
                </a:lnTo>
                <a:cubicBezTo>
                  <a:pt x="135" y="601"/>
                  <a:pt x="0" y="467"/>
                  <a:pt x="0" y="297"/>
                </a:cubicBezTo>
                <a:cubicBezTo>
                  <a:pt x="0" y="135"/>
                  <a:pt x="135" y="0"/>
                  <a:pt x="297" y="0"/>
                </a:cubicBezTo>
                <a:cubicBezTo>
                  <a:pt x="467" y="0"/>
                  <a:pt x="601" y="135"/>
                  <a:pt x="601" y="297"/>
                </a:cubicBezTo>
                <a:cubicBezTo>
                  <a:pt x="601" y="467"/>
                  <a:pt x="467" y="601"/>
                  <a:pt x="297" y="601"/>
                </a:cubicBezTo>
                <a:close/>
                <a:moveTo>
                  <a:pt x="297" y="57"/>
                </a:moveTo>
                <a:lnTo>
                  <a:pt x="297" y="57"/>
                </a:lnTo>
                <a:cubicBezTo>
                  <a:pt x="163" y="57"/>
                  <a:pt x="57" y="163"/>
                  <a:pt x="57" y="297"/>
                </a:cubicBezTo>
                <a:cubicBezTo>
                  <a:pt x="57" y="431"/>
                  <a:pt x="163" y="544"/>
                  <a:pt x="297" y="544"/>
                </a:cubicBezTo>
                <a:cubicBezTo>
                  <a:pt x="431" y="544"/>
                  <a:pt x="544" y="431"/>
                  <a:pt x="544" y="297"/>
                </a:cubicBezTo>
                <a:cubicBezTo>
                  <a:pt x="544" y="163"/>
                  <a:pt x="431" y="57"/>
                  <a:pt x="297" y="57"/>
                </a:cubicBezTo>
                <a:close/>
                <a:moveTo>
                  <a:pt x="431" y="241"/>
                </a:moveTo>
                <a:lnTo>
                  <a:pt x="431" y="241"/>
                </a:lnTo>
                <a:cubicBezTo>
                  <a:pt x="283" y="396"/>
                  <a:pt x="283" y="396"/>
                  <a:pt x="283" y="396"/>
                </a:cubicBezTo>
                <a:cubicBezTo>
                  <a:pt x="276" y="403"/>
                  <a:pt x="269" y="403"/>
                  <a:pt x="262" y="403"/>
                </a:cubicBezTo>
                <a:cubicBezTo>
                  <a:pt x="255" y="403"/>
                  <a:pt x="248" y="403"/>
                  <a:pt x="240" y="396"/>
                </a:cubicBezTo>
                <a:cubicBezTo>
                  <a:pt x="156" y="311"/>
                  <a:pt x="156" y="311"/>
                  <a:pt x="156" y="311"/>
                </a:cubicBezTo>
                <a:cubicBezTo>
                  <a:pt x="149" y="304"/>
                  <a:pt x="149" y="297"/>
                  <a:pt x="149" y="290"/>
                </a:cubicBezTo>
                <a:cubicBezTo>
                  <a:pt x="149" y="276"/>
                  <a:pt x="163" y="262"/>
                  <a:pt x="177" y="262"/>
                </a:cubicBezTo>
                <a:cubicBezTo>
                  <a:pt x="184" y="262"/>
                  <a:pt x="191" y="262"/>
                  <a:pt x="198" y="269"/>
                </a:cubicBezTo>
                <a:cubicBezTo>
                  <a:pt x="262" y="333"/>
                  <a:pt x="262" y="333"/>
                  <a:pt x="262" y="333"/>
                </a:cubicBezTo>
                <a:cubicBezTo>
                  <a:pt x="396" y="205"/>
                  <a:pt x="396" y="205"/>
                  <a:pt x="396" y="205"/>
                </a:cubicBezTo>
                <a:cubicBezTo>
                  <a:pt x="396" y="198"/>
                  <a:pt x="403" y="198"/>
                  <a:pt x="410" y="198"/>
                </a:cubicBezTo>
                <a:cubicBezTo>
                  <a:pt x="431" y="198"/>
                  <a:pt x="438" y="205"/>
                  <a:pt x="438" y="226"/>
                </a:cubicBezTo>
                <a:cubicBezTo>
                  <a:pt x="438" y="234"/>
                  <a:pt x="438" y="241"/>
                  <a:pt x="431" y="241"/>
                </a:cubicBezTo>
                <a:close/>
                <a:moveTo>
                  <a:pt x="431" y="198"/>
                </a:moveTo>
                <a:lnTo>
                  <a:pt x="431" y="198"/>
                </a:lnTo>
                <a:close/>
                <a:moveTo>
                  <a:pt x="198" y="431"/>
                </a:moveTo>
                <a:lnTo>
                  <a:pt x="198" y="431"/>
                </a:lnTo>
                <a:close/>
                <a:moveTo>
                  <a:pt x="403" y="431"/>
                </a:moveTo>
                <a:lnTo>
                  <a:pt x="403" y="431"/>
                </a:lnTo>
                <a:close/>
                <a:moveTo>
                  <a:pt x="431" y="403"/>
                </a:moveTo>
                <a:lnTo>
                  <a:pt x="431" y="403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100">
              <a:solidFill>
                <a:srgbClr val="7F7F7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AFF4006D-4E76-E90E-7638-E18056FB48B2}"/>
              </a:ext>
            </a:extLst>
          </p:cNvPr>
          <p:cNvGrpSpPr/>
          <p:nvPr/>
        </p:nvGrpSpPr>
        <p:grpSpPr>
          <a:xfrm>
            <a:off x="5213838" y="3866053"/>
            <a:ext cx="235194" cy="235194"/>
            <a:chOff x="1784839" y="5679831"/>
            <a:chExt cx="263770" cy="263770"/>
          </a:xfrm>
          <a:solidFill>
            <a:schemeClr val="bg1">
              <a:lumMod val="75000"/>
            </a:schemeClr>
          </a:solidFill>
        </p:grpSpPr>
        <p:sp>
          <p:nvSpPr>
            <p:cNvPr id="21" name="Circle: Hollow 20">
              <a:extLst>
                <a:ext uri="{FF2B5EF4-FFF2-40B4-BE49-F238E27FC236}">
                  <a16:creationId xmlns:a16="http://schemas.microsoft.com/office/drawing/2014/main" id="{5212191D-9E34-1AFE-6104-1CD7528BAD8C}"/>
                </a:ext>
              </a:extLst>
            </p:cNvPr>
            <p:cNvSpPr/>
            <p:nvPr/>
          </p:nvSpPr>
          <p:spPr>
            <a:xfrm>
              <a:off x="1784839" y="5679831"/>
              <a:ext cx="263770" cy="263770"/>
            </a:xfrm>
            <a:prstGeom prst="donut">
              <a:avLst>
                <a:gd name="adj" fmla="val 7768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22" name="Multiplication Sign 21">
              <a:extLst>
                <a:ext uri="{FF2B5EF4-FFF2-40B4-BE49-F238E27FC236}">
                  <a16:creationId xmlns:a16="http://schemas.microsoft.com/office/drawing/2014/main" id="{6C29039B-B250-276A-5662-B0EB3F6FB3D7}"/>
                </a:ext>
              </a:extLst>
            </p:cNvPr>
            <p:cNvSpPr/>
            <p:nvPr/>
          </p:nvSpPr>
          <p:spPr>
            <a:xfrm>
              <a:off x="1818165" y="5715000"/>
              <a:ext cx="192894" cy="192894"/>
            </a:xfrm>
            <a:prstGeom prst="mathMultiply">
              <a:avLst>
                <a:gd name="adj1" fmla="val 7321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7B372315-E71C-1F1E-A248-6178D2E4A5C4}"/>
              </a:ext>
            </a:extLst>
          </p:cNvPr>
          <p:cNvGrpSpPr/>
          <p:nvPr/>
        </p:nvGrpSpPr>
        <p:grpSpPr>
          <a:xfrm>
            <a:off x="5219163" y="4387005"/>
            <a:ext cx="235194" cy="235194"/>
            <a:chOff x="1784839" y="5679831"/>
            <a:chExt cx="263770" cy="263770"/>
          </a:xfrm>
          <a:solidFill>
            <a:schemeClr val="bg1">
              <a:lumMod val="75000"/>
            </a:schemeClr>
          </a:solidFill>
        </p:grpSpPr>
        <p:sp>
          <p:nvSpPr>
            <p:cNvPr id="24" name="Circle: Hollow 23">
              <a:extLst>
                <a:ext uri="{FF2B5EF4-FFF2-40B4-BE49-F238E27FC236}">
                  <a16:creationId xmlns:a16="http://schemas.microsoft.com/office/drawing/2014/main" id="{CD85B3F0-CD57-8F52-E33E-FA317A7284D8}"/>
                </a:ext>
              </a:extLst>
            </p:cNvPr>
            <p:cNvSpPr/>
            <p:nvPr/>
          </p:nvSpPr>
          <p:spPr>
            <a:xfrm>
              <a:off x="1784839" y="5679831"/>
              <a:ext cx="263770" cy="263770"/>
            </a:xfrm>
            <a:prstGeom prst="donut">
              <a:avLst>
                <a:gd name="adj" fmla="val 7768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25" name="Multiplication Sign 24">
              <a:extLst>
                <a:ext uri="{FF2B5EF4-FFF2-40B4-BE49-F238E27FC236}">
                  <a16:creationId xmlns:a16="http://schemas.microsoft.com/office/drawing/2014/main" id="{0989132E-A109-F8C7-25A8-8EE1794D1E91}"/>
                </a:ext>
              </a:extLst>
            </p:cNvPr>
            <p:cNvSpPr/>
            <p:nvPr/>
          </p:nvSpPr>
          <p:spPr>
            <a:xfrm>
              <a:off x="1818165" y="5715000"/>
              <a:ext cx="192894" cy="192894"/>
            </a:xfrm>
            <a:prstGeom prst="mathMultiply">
              <a:avLst>
                <a:gd name="adj1" fmla="val 7321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0" name="Google Shape;531;p53">
            <a:extLst>
              <a:ext uri="{FF2B5EF4-FFF2-40B4-BE49-F238E27FC236}">
                <a16:creationId xmlns:a16="http://schemas.microsoft.com/office/drawing/2014/main" id="{2F65DBEE-7E9F-30DB-DA69-7DC8AB128B1D}"/>
              </a:ext>
            </a:extLst>
          </p:cNvPr>
          <p:cNvSpPr/>
          <p:nvPr/>
        </p:nvSpPr>
        <p:spPr>
          <a:xfrm>
            <a:off x="7366488" y="2725556"/>
            <a:ext cx="249312" cy="249307"/>
          </a:xfrm>
          <a:custGeom>
            <a:avLst/>
            <a:gdLst/>
            <a:ahLst/>
            <a:cxnLst/>
            <a:rect l="l" t="t" r="r" b="b"/>
            <a:pathLst>
              <a:path w="602" h="602" extrusionOk="0">
                <a:moveTo>
                  <a:pt x="297" y="601"/>
                </a:moveTo>
                <a:lnTo>
                  <a:pt x="297" y="601"/>
                </a:lnTo>
                <a:cubicBezTo>
                  <a:pt x="135" y="601"/>
                  <a:pt x="0" y="467"/>
                  <a:pt x="0" y="297"/>
                </a:cubicBezTo>
                <a:cubicBezTo>
                  <a:pt x="0" y="135"/>
                  <a:pt x="135" y="0"/>
                  <a:pt x="297" y="0"/>
                </a:cubicBezTo>
                <a:cubicBezTo>
                  <a:pt x="467" y="0"/>
                  <a:pt x="601" y="135"/>
                  <a:pt x="601" y="297"/>
                </a:cubicBezTo>
                <a:cubicBezTo>
                  <a:pt x="601" y="467"/>
                  <a:pt x="467" y="601"/>
                  <a:pt x="297" y="601"/>
                </a:cubicBezTo>
                <a:close/>
                <a:moveTo>
                  <a:pt x="297" y="57"/>
                </a:moveTo>
                <a:lnTo>
                  <a:pt x="297" y="57"/>
                </a:lnTo>
                <a:cubicBezTo>
                  <a:pt x="163" y="57"/>
                  <a:pt x="57" y="163"/>
                  <a:pt x="57" y="297"/>
                </a:cubicBezTo>
                <a:cubicBezTo>
                  <a:pt x="57" y="431"/>
                  <a:pt x="163" y="544"/>
                  <a:pt x="297" y="544"/>
                </a:cubicBezTo>
                <a:cubicBezTo>
                  <a:pt x="431" y="544"/>
                  <a:pt x="544" y="431"/>
                  <a:pt x="544" y="297"/>
                </a:cubicBezTo>
                <a:cubicBezTo>
                  <a:pt x="544" y="163"/>
                  <a:pt x="431" y="57"/>
                  <a:pt x="297" y="57"/>
                </a:cubicBezTo>
                <a:close/>
                <a:moveTo>
                  <a:pt x="431" y="241"/>
                </a:moveTo>
                <a:lnTo>
                  <a:pt x="431" y="241"/>
                </a:lnTo>
                <a:cubicBezTo>
                  <a:pt x="283" y="396"/>
                  <a:pt x="283" y="396"/>
                  <a:pt x="283" y="396"/>
                </a:cubicBezTo>
                <a:cubicBezTo>
                  <a:pt x="276" y="403"/>
                  <a:pt x="269" y="403"/>
                  <a:pt x="262" y="403"/>
                </a:cubicBezTo>
                <a:cubicBezTo>
                  <a:pt x="255" y="403"/>
                  <a:pt x="248" y="403"/>
                  <a:pt x="240" y="396"/>
                </a:cubicBezTo>
                <a:cubicBezTo>
                  <a:pt x="156" y="311"/>
                  <a:pt x="156" y="311"/>
                  <a:pt x="156" y="311"/>
                </a:cubicBezTo>
                <a:cubicBezTo>
                  <a:pt x="149" y="304"/>
                  <a:pt x="149" y="297"/>
                  <a:pt x="149" y="290"/>
                </a:cubicBezTo>
                <a:cubicBezTo>
                  <a:pt x="149" y="276"/>
                  <a:pt x="163" y="262"/>
                  <a:pt x="177" y="262"/>
                </a:cubicBezTo>
                <a:cubicBezTo>
                  <a:pt x="184" y="262"/>
                  <a:pt x="191" y="262"/>
                  <a:pt x="198" y="269"/>
                </a:cubicBezTo>
                <a:cubicBezTo>
                  <a:pt x="262" y="333"/>
                  <a:pt x="262" y="333"/>
                  <a:pt x="262" y="333"/>
                </a:cubicBezTo>
                <a:cubicBezTo>
                  <a:pt x="396" y="205"/>
                  <a:pt x="396" y="205"/>
                  <a:pt x="396" y="205"/>
                </a:cubicBezTo>
                <a:cubicBezTo>
                  <a:pt x="396" y="198"/>
                  <a:pt x="403" y="198"/>
                  <a:pt x="410" y="198"/>
                </a:cubicBezTo>
                <a:cubicBezTo>
                  <a:pt x="431" y="198"/>
                  <a:pt x="438" y="205"/>
                  <a:pt x="438" y="226"/>
                </a:cubicBezTo>
                <a:cubicBezTo>
                  <a:pt x="438" y="234"/>
                  <a:pt x="438" y="241"/>
                  <a:pt x="431" y="241"/>
                </a:cubicBezTo>
                <a:close/>
                <a:moveTo>
                  <a:pt x="431" y="198"/>
                </a:moveTo>
                <a:lnTo>
                  <a:pt x="431" y="198"/>
                </a:lnTo>
                <a:close/>
                <a:moveTo>
                  <a:pt x="198" y="431"/>
                </a:moveTo>
                <a:lnTo>
                  <a:pt x="198" y="431"/>
                </a:lnTo>
                <a:close/>
                <a:moveTo>
                  <a:pt x="403" y="431"/>
                </a:moveTo>
                <a:lnTo>
                  <a:pt x="403" y="431"/>
                </a:lnTo>
                <a:close/>
                <a:moveTo>
                  <a:pt x="431" y="403"/>
                </a:moveTo>
                <a:lnTo>
                  <a:pt x="431" y="403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100">
              <a:solidFill>
                <a:srgbClr val="7F7F7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" name="Google Shape;531;p53">
            <a:extLst>
              <a:ext uri="{FF2B5EF4-FFF2-40B4-BE49-F238E27FC236}">
                <a16:creationId xmlns:a16="http://schemas.microsoft.com/office/drawing/2014/main" id="{7F6748F7-EF5D-B5B2-72CA-64DC3F72BF4F}"/>
              </a:ext>
            </a:extLst>
          </p:cNvPr>
          <p:cNvSpPr/>
          <p:nvPr/>
        </p:nvSpPr>
        <p:spPr>
          <a:xfrm>
            <a:off x="7366488" y="3281422"/>
            <a:ext cx="249312" cy="249307"/>
          </a:xfrm>
          <a:custGeom>
            <a:avLst/>
            <a:gdLst/>
            <a:ahLst/>
            <a:cxnLst/>
            <a:rect l="l" t="t" r="r" b="b"/>
            <a:pathLst>
              <a:path w="602" h="602" extrusionOk="0">
                <a:moveTo>
                  <a:pt x="297" y="601"/>
                </a:moveTo>
                <a:lnTo>
                  <a:pt x="297" y="601"/>
                </a:lnTo>
                <a:cubicBezTo>
                  <a:pt x="135" y="601"/>
                  <a:pt x="0" y="467"/>
                  <a:pt x="0" y="297"/>
                </a:cubicBezTo>
                <a:cubicBezTo>
                  <a:pt x="0" y="135"/>
                  <a:pt x="135" y="0"/>
                  <a:pt x="297" y="0"/>
                </a:cubicBezTo>
                <a:cubicBezTo>
                  <a:pt x="467" y="0"/>
                  <a:pt x="601" y="135"/>
                  <a:pt x="601" y="297"/>
                </a:cubicBezTo>
                <a:cubicBezTo>
                  <a:pt x="601" y="467"/>
                  <a:pt x="467" y="601"/>
                  <a:pt x="297" y="601"/>
                </a:cubicBezTo>
                <a:close/>
                <a:moveTo>
                  <a:pt x="297" y="57"/>
                </a:moveTo>
                <a:lnTo>
                  <a:pt x="297" y="57"/>
                </a:lnTo>
                <a:cubicBezTo>
                  <a:pt x="163" y="57"/>
                  <a:pt x="57" y="163"/>
                  <a:pt x="57" y="297"/>
                </a:cubicBezTo>
                <a:cubicBezTo>
                  <a:pt x="57" y="431"/>
                  <a:pt x="163" y="544"/>
                  <a:pt x="297" y="544"/>
                </a:cubicBezTo>
                <a:cubicBezTo>
                  <a:pt x="431" y="544"/>
                  <a:pt x="544" y="431"/>
                  <a:pt x="544" y="297"/>
                </a:cubicBezTo>
                <a:cubicBezTo>
                  <a:pt x="544" y="163"/>
                  <a:pt x="431" y="57"/>
                  <a:pt x="297" y="57"/>
                </a:cubicBezTo>
                <a:close/>
                <a:moveTo>
                  <a:pt x="431" y="241"/>
                </a:moveTo>
                <a:lnTo>
                  <a:pt x="431" y="241"/>
                </a:lnTo>
                <a:cubicBezTo>
                  <a:pt x="283" y="396"/>
                  <a:pt x="283" y="396"/>
                  <a:pt x="283" y="396"/>
                </a:cubicBezTo>
                <a:cubicBezTo>
                  <a:pt x="276" y="403"/>
                  <a:pt x="269" y="403"/>
                  <a:pt x="262" y="403"/>
                </a:cubicBezTo>
                <a:cubicBezTo>
                  <a:pt x="255" y="403"/>
                  <a:pt x="248" y="403"/>
                  <a:pt x="240" y="396"/>
                </a:cubicBezTo>
                <a:cubicBezTo>
                  <a:pt x="156" y="311"/>
                  <a:pt x="156" y="311"/>
                  <a:pt x="156" y="311"/>
                </a:cubicBezTo>
                <a:cubicBezTo>
                  <a:pt x="149" y="304"/>
                  <a:pt x="149" y="297"/>
                  <a:pt x="149" y="290"/>
                </a:cubicBezTo>
                <a:cubicBezTo>
                  <a:pt x="149" y="276"/>
                  <a:pt x="163" y="262"/>
                  <a:pt x="177" y="262"/>
                </a:cubicBezTo>
                <a:cubicBezTo>
                  <a:pt x="184" y="262"/>
                  <a:pt x="191" y="262"/>
                  <a:pt x="198" y="269"/>
                </a:cubicBezTo>
                <a:cubicBezTo>
                  <a:pt x="262" y="333"/>
                  <a:pt x="262" y="333"/>
                  <a:pt x="262" y="333"/>
                </a:cubicBezTo>
                <a:cubicBezTo>
                  <a:pt x="396" y="205"/>
                  <a:pt x="396" y="205"/>
                  <a:pt x="396" y="205"/>
                </a:cubicBezTo>
                <a:cubicBezTo>
                  <a:pt x="396" y="198"/>
                  <a:pt x="403" y="198"/>
                  <a:pt x="410" y="198"/>
                </a:cubicBezTo>
                <a:cubicBezTo>
                  <a:pt x="431" y="198"/>
                  <a:pt x="438" y="205"/>
                  <a:pt x="438" y="226"/>
                </a:cubicBezTo>
                <a:cubicBezTo>
                  <a:pt x="438" y="234"/>
                  <a:pt x="438" y="241"/>
                  <a:pt x="431" y="241"/>
                </a:cubicBezTo>
                <a:close/>
                <a:moveTo>
                  <a:pt x="431" y="198"/>
                </a:moveTo>
                <a:lnTo>
                  <a:pt x="431" y="198"/>
                </a:lnTo>
                <a:close/>
                <a:moveTo>
                  <a:pt x="198" y="431"/>
                </a:moveTo>
                <a:lnTo>
                  <a:pt x="198" y="431"/>
                </a:lnTo>
                <a:close/>
                <a:moveTo>
                  <a:pt x="403" y="431"/>
                </a:moveTo>
                <a:lnTo>
                  <a:pt x="403" y="431"/>
                </a:lnTo>
                <a:close/>
                <a:moveTo>
                  <a:pt x="431" y="403"/>
                </a:moveTo>
                <a:lnTo>
                  <a:pt x="431" y="403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100">
              <a:solidFill>
                <a:srgbClr val="7F7F7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2" name="Google Shape;531;p53">
            <a:extLst>
              <a:ext uri="{FF2B5EF4-FFF2-40B4-BE49-F238E27FC236}">
                <a16:creationId xmlns:a16="http://schemas.microsoft.com/office/drawing/2014/main" id="{40AAF548-F7BE-67D0-962B-D9A113839E22}"/>
              </a:ext>
            </a:extLst>
          </p:cNvPr>
          <p:cNvSpPr/>
          <p:nvPr/>
        </p:nvSpPr>
        <p:spPr>
          <a:xfrm>
            <a:off x="7366488" y="3817026"/>
            <a:ext cx="249312" cy="249307"/>
          </a:xfrm>
          <a:custGeom>
            <a:avLst/>
            <a:gdLst/>
            <a:ahLst/>
            <a:cxnLst/>
            <a:rect l="l" t="t" r="r" b="b"/>
            <a:pathLst>
              <a:path w="602" h="602" extrusionOk="0">
                <a:moveTo>
                  <a:pt x="297" y="601"/>
                </a:moveTo>
                <a:lnTo>
                  <a:pt x="297" y="601"/>
                </a:lnTo>
                <a:cubicBezTo>
                  <a:pt x="135" y="601"/>
                  <a:pt x="0" y="467"/>
                  <a:pt x="0" y="297"/>
                </a:cubicBezTo>
                <a:cubicBezTo>
                  <a:pt x="0" y="135"/>
                  <a:pt x="135" y="0"/>
                  <a:pt x="297" y="0"/>
                </a:cubicBezTo>
                <a:cubicBezTo>
                  <a:pt x="467" y="0"/>
                  <a:pt x="601" y="135"/>
                  <a:pt x="601" y="297"/>
                </a:cubicBezTo>
                <a:cubicBezTo>
                  <a:pt x="601" y="467"/>
                  <a:pt x="467" y="601"/>
                  <a:pt x="297" y="601"/>
                </a:cubicBezTo>
                <a:close/>
                <a:moveTo>
                  <a:pt x="297" y="57"/>
                </a:moveTo>
                <a:lnTo>
                  <a:pt x="297" y="57"/>
                </a:lnTo>
                <a:cubicBezTo>
                  <a:pt x="163" y="57"/>
                  <a:pt x="57" y="163"/>
                  <a:pt x="57" y="297"/>
                </a:cubicBezTo>
                <a:cubicBezTo>
                  <a:pt x="57" y="431"/>
                  <a:pt x="163" y="544"/>
                  <a:pt x="297" y="544"/>
                </a:cubicBezTo>
                <a:cubicBezTo>
                  <a:pt x="431" y="544"/>
                  <a:pt x="544" y="431"/>
                  <a:pt x="544" y="297"/>
                </a:cubicBezTo>
                <a:cubicBezTo>
                  <a:pt x="544" y="163"/>
                  <a:pt x="431" y="57"/>
                  <a:pt x="297" y="57"/>
                </a:cubicBezTo>
                <a:close/>
                <a:moveTo>
                  <a:pt x="431" y="241"/>
                </a:moveTo>
                <a:lnTo>
                  <a:pt x="431" y="241"/>
                </a:lnTo>
                <a:cubicBezTo>
                  <a:pt x="283" y="396"/>
                  <a:pt x="283" y="396"/>
                  <a:pt x="283" y="396"/>
                </a:cubicBezTo>
                <a:cubicBezTo>
                  <a:pt x="276" y="403"/>
                  <a:pt x="269" y="403"/>
                  <a:pt x="262" y="403"/>
                </a:cubicBezTo>
                <a:cubicBezTo>
                  <a:pt x="255" y="403"/>
                  <a:pt x="248" y="403"/>
                  <a:pt x="240" y="396"/>
                </a:cubicBezTo>
                <a:cubicBezTo>
                  <a:pt x="156" y="311"/>
                  <a:pt x="156" y="311"/>
                  <a:pt x="156" y="311"/>
                </a:cubicBezTo>
                <a:cubicBezTo>
                  <a:pt x="149" y="304"/>
                  <a:pt x="149" y="297"/>
                  <a:pt x="149" y="290"/>
                </a:cubicBezTo>
                <a:cubicBezTo>
                  <a:pt x="149" y="276"/>
                  <a:pt x="163" y="262"/>
                  <a:pt x="177" y="262"/>
                </a:cubicBezTo>
                <a:cubicBezTo>
                  <a:pt x="184" y="262"/>
                  <a:pt x="191" y="262"/>
                  <a:pt x="198" y="269"/>
                </a:cubicBezTo>
                <a:cubicBezTo>
                  <a:pt x="262" y="333"/>
                  <a:pt x="262" y="333"/>
                  <a:pt x="262" y="333"/>
                </a:cubicBezTo>
                <a:cubicBezTo>
                  <a:pt x="396" y="205"/>
                  <a:pt x="396" y="205"/>
                  <a:pt x="396" y="205"/>
                </a:cubicBezTo>
                <a:cubicBezTo>
                  <a:pt x="396" y="198"/>
                  <a:pt x="403" y="198"/>
                  <a:pt x="410" y="198"/>
                </a:cubicBezTo>
                <a:cubicBezTo>
                  <a:pt x="431" y="198"/>
                  <a:pt x="438" y="205"/>
                  <a:pt x="438" y="226"/>
                </a:cubicBezTo>
                <a:cubicBezTo>
                  <a:pt x="438" y="234"/>
                  <a:pt x="438" y="241"/>
                  <a:pt x="431" y="241"/>
                </a:cubicBezTo>
                <a:close/>
                <a:moveTo>
                  <a:pt x="431" y="198"/>
                </a:moveTo>
                <a:lnTo>
                  <a:pt x="431" y="198"/>
                </a:lnTo>
                <a:close/>
                <a:moveTo>
                  <a:pt x="198" y="431"/>
                </a:moveTo>
                <a:lnTo>
                  <a:pt x="198" y="431"/>
                </a:lnTo>
                <a:close/>
                <a:moveTo>
                  <a:pt x="403" y="431"/>
                </a:moveTo>
                <a:lnTo>
                  <a:pt x="403" y="431"/>
                </a:lnTo>
                <a:close/>
                <a:moveTo>
                  <a:pt x="431" y="403"/>
                </a:moveTo>
                <a:lnTo>
                  <a:pt x="431" y="403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100">
              <a:solidFill>
                <a:srgbClr val="7F7F7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5A55D263-FEA0-9E14-07D3-94746548CDDB}"/>
              </a:ext>
            </a:extLst>
          </p:cNvPr>
          <p:cNvGrpSpPr/>
          <p:nvPr/>
        </p:nvGrpSpPr>
        <p:grpSpPr>
          <a:xfrm>
            <a:off x="7365816" y="4373283"/>
            <a:ext cx="235194" cy="235194"/>
            <a:chOff x="1784839" y="5679831"/>
            <a:chExt cx="263770" cy="263770"/>
          </a:xfrm>
          <a:solidFill>
            <a:schemeClr val="bg1">
              <a:lumMod val="75000"/>
            </a:schemeClr>
          </a:solidFill>
        </p:grpSpPr>
        <p:sp>
          <p:nvSpPr>
            <p:cNvPr id="34" name="Circle: Hollow 33">
              <a:extLst>
                <a:ext uri="{FF2B5EF4-FFF2-40B4-BE49-F238E27FC236}">
                  <a16:creationId xmlns:a16="http://schemas.microsoft.com/office/drawing/2014/main" id="{DF437A84-92B3-A8DC-7A57-C5E651BE4449}"/>
                </a:ext>
              </a:extLst>
            </p:cNvPr>
            <p:cNvSpPr/>
            <p:nvPr/>
          </p:nvSpPr>
          <p:spPr>
            <a:xfrm>
              <a:off x="1784839" y="5679831"/>
              <a:ext cx="263770" cy="263770"/>
            </a:xfrm>
            <a:prstGeom prst="donut">
              <a:avLst>
                <a:gd name="adj" fmla="val 7768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35" name="Multiplication Sign 34">
              <a:extLst>
                <a:ext uri="{FF2B5EF4-FFF2-40B4-BE49-F238E27FC236}">
                  <a16:creationId xmlns:a16="http://schemas.microsoft.com/office/drawing/2014/main" id="{38AB1B14-DAB8-2DF0-0946-4B87457E3E7B}"/>
                </a:ext>
              </a:extLst>
            </p:cNvPr>
            <p:cNvSpPr/>
            <p:nvPr/>
          </p:nvSpPr>
          <p:spPr>
            <a:xfrm>
              <a:off x="1818165" y="5715000"/>
              <a:ext cx="192894" cy="192894"/>
            </a:xfrm>
            <a:prstGeom prst="mathMultiply">
              <a:avLst>
                <a:gd name="adj1" fmla="val 7321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Google Shape;1087;p79">
            <a:extLst>
              <a:ext uri="{FF2B5EF4-FFF2-40B4-BE49-F238E27FC236}">
                <a16:creationId xmlns:a16="http://schemas.microsoft.com/office/drawing/2014/main" id="{31680241-5472-D04C-0439-782468E19F27}"/>
              </a:ext>
            </a:extLst>
          </p:cNvPr>
          <p:cNvSpPr/>
          <p:nvPr/>
        </p:nvSpPr>
        <p:spPr>
          <a:xfrm>
            <a:off x="6818807" y="1746489"/>
            <a:ext cx="1329213" cy="2077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b="1" dirty="0">
                <a:solidFill>
                  <a:schemeClr val="bg1">
                    <a:lumMod val="50000"/>
                  </a:schemeClr>
                </a:solidFill>
                <a:latin typeface="+mj-lt"/>
                <a:ea typeface="Lato"/>
                <a:cs typeface="Lato"/>
                <a:sym typeface="Lato"/>
              </a:rPr>
              <a:t>Category 03</a:t>
            </a:r>
            <a:endParaRPr sz="1200" b="1" dirty="0">
              <a:solidFill>
                <a:schemeClr val="bg1">
                  <a:lumMod val="50000"/>
                </a:schemeClr>
              </a:solidFill>
              <a:latin typeface="+mj-lt"/>
              <a:ea typeface="Lato"/>
              <a:cs typeface="Lato"/>
              <a:sym typeface="Lato"/>
            </a:endParaRPr>
          </a:p>
        </p:txBody>
      </p:sp>
      <p:sp>
        <p:nvSpPr>
          <p:cNvPr id="37" name="Google Shape;260;p60">
            <a:extLst>
              <a:ext uri="{FF2B5EF4-FFF2-40B4-BE49-F238E27FC236}">
                <a16:creationId xmlns:a16="http://schemas.microsoft.com/office/drawing/2014/main" id="{B3890AB6-27AC-2332-B6BC-62BF180545A7}"/>
              </a:ext>
            </a:extLst>
          </p:cNvPr>
          <p:cNvSpPr/>
          <p:nvPr/>
        </p:nvSpPr>
        <p:spPr>
          <a:xfrm>
            <a:off x="8838295" y="2479338"/>
            <a:ext cx="571036" cy="4385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800" b="1">
                <a:solidFill>
                  <a:schemeClr val="lt1"/>
                </a:solidFill>
                <a:latin typeface="+mj-lt"/>
                <a:ea typeface="Lato"/>
                <a:cs typeface="Lato"/>
                <a:sym typeface="Lato"/>
              </a:rPr>
              <a:t>01</a:t>
            </a:r>
            <a:endParaRPr sz="2800">
              <a:latin typeface="+mj-lt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486451FB-E1DD-6EA5-96D1-E04EF469E3F3}"/>
              </a:ext>
            </a:extLst>
          </p:cNvPr>
          <p:cNvSpPr txBox="1"/>
          <p:nvPr/>
        </p:nvSpPr>
        <p:spPr>
          <a:xfrm>
            <a:off x="9329532" y="2454971"/>
            <a:ext cx="1092686" cy="487313"/>
          </a:xfrm>
          <a:prstGeom prst="rect">
            <a:avLst/>
          </a:prstGeom>
          <a:noFill/>
        </p:spPr>
        <p:txBody>
          <a:bodyPr wrap="square" anchor="t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100" dirty="0">
                <a:solidFill>
                  <a:schemeClr val="bg1"/>
                </a:solidFill>
                <a:cs typeface="Segoe UI" panose="020B0502040204020203" pitchFamily="34" charset="0"/>
              </a:rPr>
              <a:t>Lorem ipsum dolor sit</a:t>
            </a:r>
          </a:p>
        </p:txBody>
      </p:sp>
      <p:sp>
        <p:nvSpPr>
          <p:cNvPr id="39" name="Google Shape;260;p60">
            <a:extLst>
              <a:ext uri="{FF2B5EF4-FFF2-40B4-BE49-F238E27FC236}">
                <a16:creationId xmlns:a16="http://schemas.microsoft.com/office/drawing/2014/main" id="{469109A2-D78D-683D-C88C-648328C5B8E4}"/>
              </a:ext>
            </a:extLst>
          </p:cNvPr>
          <p:cNvSpPr/>
          <p:nvPr/>
        </p:nvSpPr>
        <p:spPr>
          <a:xfrm>
            <a:off x="8838295" y="3126353"/>
            <a:ext cx="571036" cy="4385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800" b="1" dirty="0">
                <a:solidFill>
                  <a:schemeClr val="lt1"/>
                </a:solidFill>
                <a:latin typeface="+mj-lt"/>
                <a:ea typeface="Lato"/>
                <a:cs typeface="Lato"/>
                <a:sym typeface="Lato"/>
              </a:rPr>
              <a:t>02</a:t>
            </a:r>
            <a:endParaRPr sz="2800" dirty="0">
              <a:latin typeface="+mj-lt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67477D45-D192-2AD6-535A-2211B3B24ADE}"/>
              </a:ext>
            </a:extLst>
          </p:cNvPr>
          <p:cNvSpPr txBox="1"/>
          <p:nvPr/>
        </p:nvSpPr>
        <p:spPr>
          <a:xfrm>
            <a:off x="9329532" y="3101986"/>
            <a:ext cx="1092686" cy="487313"/>
          </a:xfrm>
          <a:prstGeom prst="rect">
            <a:avLst/>
          </a:prstGeom>
          <a:noFill/>
        </p:spPr>
        <p:txBody>
          <a:bodyPr wrap="square" anchor="t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100" dirty="0">
                <a:solidFill>
                  <a:schemeClr val="bg1"/>
                </a:solidFill>
                <a:cs typeface="Segoe UI" panose="020B0502040204020203" pitchFamily="34" charset="0"/>
              </a:rPr>
              <a:t>Lorem ipsum dolor sit</a:t>
            </a:r>
          </a:p>
        </p:txBody>
      </p:sp>
      <p:sp>
        <p:nvSpPr>
          <p:cNvPr id="41" name="Google Shape;260;p60">
            <a:extLst>
              <a:ext uri="{FF2B5EF4-FFF2-40B4-BE49-F238E27FC236}">
                <a16:creationId xmlns:a16="http://schemas.microsoft.com/office/drawing/2014/main" id="{BAD111B9-DA01-83C2-0098-2C1456FE1C3F}"/>
              </a:ext>
            </a:extLst>
          </p:cNvPr>
          <p:cNvSpPr/>
          <p:nvPr/>
        </p:nvSpPr>
        <p:spPr>
          <a:xfrm>
            <a:off x="8838295" y="3769584"/>
            <a:ext cx="571036" cy="4385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800" b="1" dirty="0">
                <a:solidFill>
                  <a:schemeClr val="lt1"/>
                </a:solidFill>
                <a:latin typeface="+mj-lt"/>
                <a:ea typeface="Lato"/>
                <a:cs typeface="Lato"/>
                <a:sym typeface="Lato"/>
              </a:rPr>
              <a:t>03</a:t>
            </a:r>
            <a:endParaRPr sz="2800" dirty="0">
              <a:latin typeface="+mj-lt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6B626918-563C-B490-3669-31F5FDF2340D}"/>
              </a:ext>
            </a:extLst>
          </p:cNvPr>
          <p:cNvSpPr txBox="1"/>
          <p:nvPr/>
        </p:nvSpPr>
        <p:spPr>
          <a:xfrm>
            <a:off x="9329532" y="3745217"/>
            <a:ext cx="1092686" cy="487313"/>
          </a:xfrm>
          <a:prstGeom prst="rect">
            <a:avLst/>
          </a:prstGeom>
          <a:noFill/>
        </p:spPr>
        <p:txBody>
          <a:bodyPr wrap="square" anchor="t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100" dirty="0">
                <a:solidFill>
                  <a:schemeClr val="bg1"/>
                </a:solidFill>
                <a:cs typeface="Segoe UI" panose="020B0502040204020203" pitchFamily="34" charset="0"/>
              </a:rPr>
              <a:t>Lorem ipsum dolor sit</a:t>
            </a:r>
          </a:p>
        </p:txBody>
      </p:sp>
      <p:sp>
        <p:nvSpPr>
          <p:cNvPr id="43" name="Google Shape;260;p60">
            <a:extLst>
              <a:ext uri="{FF2B5EF4-FFF2-40B4-BE49-F238E27FC236}">
                <a16:creationId xmlns:a16="http://schemas.microsoft.com/office/drawing/2014/main" id="{62A42509-8815-8678-C742-EB7CF9AAD41B}"/>
              </a:ext>
            </a:extLst>
          </p:cNvPr>
          <p:cNvSpPr/>
          <p:nvPr/>
        </p:nvSpPr>
        <p:spPr>
          <a:xfrm>
            <a:off x="8838295" y="4389187"/>
            <a:ext cx="571036" cy="4385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800" b="1" dirty="0">
                <a:solidFill>
                  <a:schemeClr val="lt1"/>
                </a:solidFill>
                <a:latin typeface="+mj-lt"/>
                <a:ea typeface="Lato"/>
                <a:cs typeface="Lato"/>
                <a:sym typeface="Lato"/>
              </a:rPr>
              <a:t>04</a:t>
            </a:r>
            <a:endParaRPr sz="2800" dirty="0">
              <a:latin typeface="+mj-lt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7D583F59-88ED-7D58-F268-DB5CFFC7C764}"/>
              </a:ext>
            </a:extLst>
          </p:cNvPr>
          <p:cNvSpPr txBox="1"/>
          <p:nvPr/>
        </p:nvSpPr>
        <p:spPr>
          <a:xfrm>
            <a:off x="9329532" y="4364820"/>
            <a:ext cx="1092686" cy="487313"/>
          </a:xfrm>
          <a:prstGeom prst="rect">
            <a:avLst/>
          </a:prstGeom>
          <a:noFill/>
        </p:spPr>
        <p:txBody>
          <a:bodyPr wrap="square" anchor="t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100" dirty="0">
                <a:solidFill>
                  <a:schemeClr val="bg1"/>
                </a:solidFill>
                <a:cs typeface="Segoe UI" panose="020B0502040204020203" pitchFamily="34" charset="0"/>
              </a:rPr>
              <a:t>Lorem ipsum dolor sit</a:t>
            </a:r>
          </a:p>
        </p:txBody>
      </p:sp>
    </p:spTree>
    <p:extLst>
      <p:ext uri="{BB962C8B-B14F-4D97-AF65-F5344CB8AC3E}">
        <p14:creationId xmlns:p14="http://schemas.microsoft.com/office/powerpoint/2010/main" val="32343328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TextBox 56">
            <a:extLst>
              <a:ext uri="{FF2B5EF4-FFF2-40B4-BE49-F238E27FC236}">
                <a16:creationId xmlns:a16="http://schemas.microsoft.com/office/drawing/2014/main" id="{11C030F1-F223-1C90-5A6C-E0AC809BAA30}"/>
              </a:ext>
            </a:extLst>
          </p:cNvPr>
          <p:cNvSpPr txBox="1"/>
          <p:nvPr/>
        </p:nvSpPr>
        <p:spPr>
          <a:xfrm>
            <a:off x="3033262" y="569522"/>
            <a:ext cx="6141379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3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Table Infographic</a:t>
            </a:r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F935EF8D-FCD5-BF32-774F-5D514132180F}"/>
              </a:ext>
            </a:extLst>
          </p:cNvPr>
          <p:cNvSpPr/>
          <p:nvPr/>
        </p:nvSpPr>
        <p:spPr>
          <a:xfrm>
            <a:off x="1544128" y="1613140"/>
            <a:ext cx="2201527" cy="222476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01CDE83B-1CA1-CB66-C999-5C42D39FE77E}"/>
              </a:ext>
            </a:extLst>
          </p:cNvPr>
          <p:cNvSpPr/>
          <p:nvPr/>
        </p:nvSpPr>
        <p:spPr>
          <a:xfrm>
            <a:off x="1544128" y="3917248"/>
            <a:ext cx="2201527" cy="222476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197F4280-517E-EF3D-1150-149440BA3C26}"/>
              </a:ext>
            </a:extLst>
          </p:cNvPr>
          <p:cNvSpPr/>
          <p:nvPr/>
        </p:nvSpPr>
        <p:spPr>
          <a:xfrm>
            <a:off x="3843908" y="1613140"/>
            <a:ext cx="2201527" cy="222476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6C8EB962-CC2B-6C11-7E87-FD89F21FB55D}"/>
              </a:ext>
            </a:extLst>
          </p:cNvPr>
          <p:cNvSpPr/>
          <p:nvPr/>
        </p:nvSpPr>
        <p:spPr>
          <a:xfrm>
            <a:off x="3843908" y="3917248"/>
            <a:ext cx="2201527" cy="222476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E0DA4A56-BC1B-282C-F671-6F7C71521AD1}"/>
              </a:ext>
            </a:extLst>
          </p:cNvPr>
          <p:cNvSpPr/>
          <p:nvPr/>
        </p:nvSpPr>
        <p:spPr>
          <a:xfrm>
            <a:off x="6143689" y="1613140"/>
            <a:ext cx="2201527" cy="222476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2681E819-3D9F-C76E-6DA2-CD731999ABD4}"/>
              </a:ext>
            </a:extLst>
          </p:cNvPr>
          <p:cNvSpPr/>
          <p:nvPr/>
        </p:nvSpPr>
        <p:spPr>
          <a:xfrm>
            <a:off x="6143689" y="3917248"/>
            <a:ext cx="2201527" cy="222476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30264E38-4CBD-9167-EC97-6B44C12AE4D5}"/>
              </a:ext>
            </a:extLst>
          </p:cNvPr>
          <p:cNvSpPr/>
          <p:nvPr/>
        </p:nvSpPr>
        <p:spPr>
          <a:xfrm>
            <a:off x="8443469" y="1613140"/>
            <a:ext cx="2201527" cy="222476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C60954B6-A3FA-734F-64E4-78388A380351}"/>
              </a:ext>
            </a:extLst>
          </p:cNvPr>
          <p:cNvSpPr/>
          <p:nvPr/>
        </p:nvSpPr>
        <p:spPr>
          <a:xfrm>
            <a:off x="8443469" y="3917248"/>
            <a:ext cx="2201527" cy="2224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Google Shape;207;p41">
            <a:extLst>
              <a:ext uri="{FF2B5EF4-FFF2-40B4-BE49-F238E27FC236}">
                <a16:creationId xmlns:a16="http://schemas.microsoft.com/office/drawing/2014/main" id="{1B8EF57F-4BE0-BC85-739B-02CEF10695DE}"/>
              </a:ext>
            </a:extLst>
          </p:cNvPr>
          <p:cNvSpPr/>
          <p:nvPr/>
        </p:nvSpPr>
        <p:spPr>
          <a:xfrm>
            <a:off x="1801303" y="1949474"/>
            <a:ext cx="542399" cy="395950"/>
          </a:xfrm>
          <a:custGeom>
            <a:avLst/>
            <a:gdLst/>
            <a:ahLst/>
            <a:cxnLst/>
            <a:rect l="l" t="t" r="r" b="b"/>
            <a:pathLst>
              <a:path w="220" h="160" extrusionOk="0">
                <a:moveTo>
                  <a:pt x="200" y="0"/>
                </a:moveTo>
                <a:cubicBezTo>
                  <a:pt x="189" y="0"/>
                  <a:pt x="180" y="9"/>
                  <a:pt x="180" y="20"/>
                </a:cubicBezTo>
                <a:cubicBezTo>
                  <a:pt x="180" y="27"/>
                  <a:pt x="183" y="33"/>
                  <a:pt x="188" y="36"/>
                </a:cubicBezTo>
                <a:cubicBezTo>
                  <a:pt x="184" y="34"/>
                  <a:pt x="184" y="34"/>
                  <a:pt x="184" y="34"/>
                </a:cubicBezTo>
                <a:cubicBezTo>
                  <a:pt x="136" y="124"/>
                  <a:pt x="136" y="124"/>
                  <a:pt x="136" y="124"/>
                </a:cubicBezTo>
                <a:cubicBezTo>
                  <a:pt x="132" y="122"/>
                  <a:pt x="128" y="120"/>
                  <a:pt x="124" y="120"/>
                </a:cubicBezTo>
                <a:cubicBezTo>
                  <a:pt x="120" y="120"/>
                  <a:pt x="116" y="121"/>
                  <a:pt x="113" y="123"/>
                </a:cubicBezTo>
                <a:cubicBezTo>
                  <a:pt x="76" y="71"/>
                  <a:pt x="76" y="71"/>
                  <a:pt x="76" y="71"/>
                </a:cubicBezTo>
                <a:cubicBezTo>
                  <a:pt x="79" y="68"/>
                  <a:pt x="80" y="64"/>
                  <a:pt x="80" y="60"/>
                </a:cubicBezTo>
                <a:cubicBezTo>
                  <a:pt x="80" y="49"/>
                  <a:pt x="71" y="40"/>
                  <a:pt x="60" y="40"/>
                </a:cubicBezTo>
                <a:cubicBezTo>
                  <a:pt x="49" y="40"/>
                  <a:pt x="40" y="49"/>
                  <a:pt x="40" y="60"/>
                </a:cubicBezTo>
                <a:cubicBezTo>
                  <a:pt x="40" y="64"/>
                  <a:pt x="41" y="68"/>
                  <a:pt x="43" y="71"/>
                </a:cubicBezTo>
                <a:cubicBezTo>
                  <a:pt x="28" y="90"/>
                  <a:pt x="28" y="90"/>
                  <a:pt x="28" y="90"/>
                </a:cubicBezTo>
                <a:cubicBezTo>
                  <a:pt x="26" y="89"/>
                  <a:pt x="23" y="88"/>
                  <a:pt x="20" y="88"/>
                </a:cubicBezTo>
                <a:cubicBezTo>
                  <a:pt x="9" y="88"/>
                  <a:pt x="0" y="97"/>
                  <a:pt x="0" y="108"/>
                </a:cubicBezTo>
                <a:cubicBezTo>
                  <a:pt x="0" y="119"/>
                  <a:pt x="9" y="128"/>
                  <a:pt x="20" y="128"/>
                </a:cubicBezTo>
                <a:cubicBezTo>
                  <a:pt x="31" y="128"/>
                  <a:pt x="40" y="119"/>
                  <a:pt x="40" y="108"/>
                </a:cubicBezTo>
                <a:cubicBezTo>
                  <a:pt x="40" y="103"/>
                  <a:pt x="38" y="98"/>
                  <a:pt x="35" y="94"/>
                </a:cubicBezTo>
                <a:cubicBezTo>
                  <a:pt x="49" y="77"/>
                  <a:pt x="49" y="77"/>
                  <a:pt x="49" y="77"/>
                </a:cubicBezTo>
                <a:cubicBezTo>
                  <a:pt x="52" y="79"/>
                  <a:pt x="56" y="80"/>
                  <a:pt x="60" y="80"/>
                </a:cubicBezTo>
                <a:cubicBezTo>
                  <a:pt x="64" y="80"/>
                  <a:pt x="68" y="79"/>
                  <a:pt x="71" y="77"/>
                </a:cubicBezTo>
                <a:cubicBezTo>
                  <a:pt x="108" y="129"/>
                  <a:pt x="108" y="129"/>
                  <a:pt x="108" y="129"/>
                </a:cubicBezTo>
                <a:cubicBezTo>
                  <a:pt x="105" y="132"/>
                  <a:pt x="104" y="136"/>
                  <a:pt x="104" y="140"/>
                </a:cubicBezTo>
                <a:cubicBezTo>
                  <a:pt x="104" y="151"/>
                  <a:pt x="113" y="160"/>
                  <a:pt x="124" y="160"/>
                </a:cubicBezTo>
                <a:cubicBezTo>
                  <a:pt x="135" y="160"/>
                  <a:pt x="144" y="151"/>
                  <a:pt x="144" y="140"/>
                </a:cubicBezTo>
                <a:cubicBezTo>
                  <a:pt x="144" y="136"/>
                  <a:pt x="143" y="133"/>
                  <a:pt x="141" y="130"/>
                </a:cubicBezTo>
                <a:cubicBezTo>
                  <a:pt x="191" y="38"/>
                  <a:pt x="191" y="38"/>
                  <a:pt x="191" y="38"/>
                </a:cubicBezTo>
                <a:cubicBezTo>
                  <a:pt x="194" y="39"/>
                  <a:pt x="197" y="40"/>
                  <a:pt x="200" y="40"/>
                </a:cubicBezTo>
                <a:cubicBezTo>
                  <a:pt x="211" y="40"/>
                  <a:pt x="220" y="31"/>
                  <a:pt x="220" y="20"/>
                </a:cubicBezTo>
                <a:cubicBezTo>
                  <a:pt x="220" y="9"/>
                  <a:pt x="211" y="0"/>
                  <a:pt x="200" y="0"/>
                </a:cubicBezTo>
                <a:close/>
                <a:moveTo>
                  <a:pt x="20" y="120"/>
                </a:moveTo>
                <a:cubicBezTo>
                  <a:pt x="13" y="120"/>
                  <a:pt x="8" y="115"/>
                  <a:pt x="8" y="108"/>
                </a:cubicBezTo>
                <a:cubicBezTo>
                  <a:pt x="8" y="101"/>
                  <a:pt x="13" y="96"/>
                  <a:pt x="20" y="96"/>
                </a:cubicBezTo>
                <a:cubicBezTo>
                  <a:pt x="27" y="96"/>
                  <a:pt x="32" y="101"/>
                  <a:pt x="32" y="108"/>
                </a:cubicBezTo>
                <a:cubicBezTo>
                  <a:pt x="32" y="115"/>
                  <a:pt x="27" y="120"/>
                  <a:pt x="20" y="120"/>
                </a:cubicBezTo>
                <a:close/>
                <a:moveTo>
                  <a:pt x="60" y="72"/>
                </a:moveTo>
                <a:cubicBezTo>
                  <a:pt x="53" y="72"/>
                  <a:pt x="48" y="67"/>
                  <a:pt x="48" y="60"/>
                </a:cubicBezTo>
                <a:cubicBezTo>
                  <a:pt x="48" y="53"/>
                  <a:pt x="53" y="48"/>
                  <a:pt x="60" y="48"/>
                </a:cubicBezTo>
                <a:cubicBezTo>
                  <a:pt x="67" y="48"/>
                  <a:pt x="72" y="53"/>
                  <a:pt x="72" y="60"/>
                </a:cubicBezTo>
                <a:cubicBezTo>
                  <a:pt x="72" y="67"/>
                  <a:pt x="67" y="72"/>
                  <a:pt x="60" y="72"/>
                </a:cubicBezTo>
                <a:close/>
                <a:moveTo>
                  <a:pt x="124" y="152"/>
                </a:moveTo>
                <a:cubicBezTo>
                  <a:pt x="117" y="152"/>
                  <a:pt x="112" y="147"/>
                  <a:pt x="112" y="140"/>
                </a:cubicBezTo>
                <a:cubicBezTo>
                  <a:pt x="112" y="133"/>
                  <a:pt x="117" y="128"/>
                  <a:pt x="124" y="128"/>
                </a:cubicBezTo>
                <a:cubicBezTo>
                  <a:pt x="131" y="128"/>
                  <a:pt x="136" y="133"/>
                  <a:pt x="136" y="140"/>
                </a:cubicBezTo>
                <a:cubicBezTo>
                  <a:pt x="136" y="147"/>
                  <a:pt x="131" y="152"/>
                  <a:pt x="124" y="152"/>
                </a:cubicBezTo>
                <a:close/>
                <a:moveTo>
                  <a:pt x="200" y="32"/>
                </a:moveTo>
                <a:cubicBezTo>
                  <a:pt x="193" y="32"/>
                  <a:pt x="188" y="27"/>
                  <a:pt x="188" y="20"/>
                </a:cubicBezTo>
                <a:cubicBezTo>
                  <a:pt x="188" y="13"/>
                  <a:pt x="193" y="8"/>
                  <a:pt x="200" y="8"/>
                </a:cubicBezTo>
                <a:cubicBezTo>
                  <a:pt x="207" y="8"/>
                  <a:pt x="212" y="13"/>
                  <a:pt x="212" y="20"/>
                </a:cubicBezTo>
                <a:cubicBezTo>
                  <a:pt x="212" y="27"/>
                  <a:pt x="207" y="32"/>
                  <a:pt x="200" y="32"/>
                </a:cubicBezTo>
                <a:close/>
              </a:path>
            </a:pathLst>
          </a:custGeom>
          <a:solidFill>
            <a:srgbClr val="F2F2F2"/>
          </a:solidFill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1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" name="Google Shape;260;p60">
            <a:extLst>
              <a:ext uri="{FF2B5EF4-FFF2-40B4-BE49-F238E27FC236}">
                <a16:creationId xmlns:a16="http://schemas.microsoft.com/office/drawing/2014/main" id="{BB26FC27-814F-F7AB-2CAD-A6E08978AC49}"/>
              </a:ext>
            </a:extLst>
          </p:cNvPr>
          <p:cNvSpPr/>
          <p:nvPr/>
        </p:nvSpPr>
        <p:spPr>
          <a:xfrm>
            <a:off x="2923270" y="1906843"/>
            <a:ext cx="734330" cy="4385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 b="1">
                <a:solidFill>
                  <a:schemeClr val="accent1">
                    <a:lumMod val="60000"/>
                    <a:lumOff val="40000"/>
                  </a:schemeClr>
                </a:solidFill>
                <a:latin typeface="+mj-lt"/>
                <a:ea typeface="Lato"/>
                <a:cs typeface="Lato"/>
                <a:sym typeface="Lato"/>
              </a:rPr>
              <a:t>01</a:t>
            </a:r>
            <a:endParaRPr sz="3600">
              <a:solidFill>
                <a:schemeClr val="accent1">
                  <a:lumMod val="60000"/>
                  <a:lumOff val="40000"/>
                </a:schemeClr>
              </a:solidFill>
              <a:latin typeface="+mj-lt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4B217F0-EF6C-AD2A-90C8-366D4A2651C3}"/>
              </a:ext>
            </a:extLst>
          </p:cNvPr>
          <p:cNvSpPr txBox="1"/>
          <p:nvPr/>
        </p:nvSpPr>
        <p:spPr>
          <a:xfrm>
            <a:off x="1801303" y="3046774"/>
            <a:ext cx="1321993" cy="3631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sz="1600" b="1" dirty="0">
                <a:solidFill>
                  <a:schemeClr val="bg1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Project A</a:t>
            </a:r>
          </a:p>
        </p:txBody>
      </p:sp>
      <p:sp>
        <p:nvSpPr>
          <p:cNvPr id="5" name="Google Shape;216;p57">
            <a:extLst>
              <a:ext uri="{FF2B5EF4-FFF2-40B4-BE49-F238E27FC236}">
                <a16:creationId xmlns:a16="http://schemas.microsoft.com/office/drawing/2014/main" id="{62DA5B9B-266C-0A26-7E8E-CE7DD67F0A15}"/>
              </a:ext>
            </a:extLst>
          </p:cNvPr>
          <p:cNvSpPr txBox="1"/>
          <p:nvPr/>
        </p:nvSpPr>
        <p:spPr>
          <a:xfrm>
            <a:off x="1839403" y="3379564"/>
            <a:ext cx="470575" cy="2384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spAutoFit/>
          </a:bodyPr>
          <a:lstStyle/>
          <a:p>
            <a:pPr marL="0" marR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bg1"/>
                </a:solidFill>
                <a:ea typeface="Lato"/>
                <a:cs typeface="Lato"/>
                <a:sym typeface="Lato"/>
              </a:rPr>
              <a:t>Next</a:t>
            </a:r>
            <a:endParaRPr sz="1100">
              <a:solidFill>
                <a:schemeClr val="bg1"/>
              </a:solidFill>
              <a:ea typeface="Lato"/>
              <a:cs typeface="Lato"/>
              <a:sym typeface="Lato"/>
            </a:endParaRPr>
          </a:p>
        </p:txBody>
      </p:sp>
      <p:sp>
        <p:nvSpPr>
          <p:cNvPr id="6" name="Google Shape;217;p57">
            <a:extLst>
              <a:ext uri="{FF2B5EF4-FFF2-40B4-BE49-F238E27FC236}">
                <a16:creationId xmlns:a16="http://schemas.microsoft.com/office/drawing/2014/main" id="{F7EA2BD6-E178-AEBC-91D4-069CB9212C05}"/>
              </a:ext>
            </a:extLst>
          </p:cNvPr>
          <p:cNvSpPr/>
          <p:nvPr/>
        </p:nvSpPr>
        <p:spPr>
          <a:xfrm>
            <a:off x="2318604" y="3427225"/>
            <a:ext cx="51430" cy="100257"/>
          </a:xfrm>
          <a:custGeom>
            <a:avLst/>
            <a:gdLst/>
            <a:ahLst/>
            <a:cxnLst/>
            <a:rect l="l" t="t" r="r" b="b"/>
            <a:pathLst>
              <a:path w="107" h="208" extrusionOk="0">
                <a:moveTo>
                  <a:pt x="106" y="101"/>
                </a:moveTo>
                <a:cubicBezTo>
                  <a:pt x="7" y="1"/>
                  <a:pt x="7" y="1"/>
                  <a:pt x="7" y="1"/>
                </a:cubicBezTo>
                <a:cubicBezTo>
                  <a:pt x="5" y="0"/>
                  <a:pt x="3" y="0"/>
                  <a:pt x="1" y="1"/>
                </a:cubicBezTo>
                <a:cubicBezTo>
                  <a:pt x="0" y="3"/>
                  <a:pt x="0" y="5"/>
                  <a:pt x="1" y="7"/>
                </a:cubicBezTo>
                <a:cubicBezTo>
                  <a:pt x="98" y="104"/>
                  <a:pt x="98" y="104"/>
                  <a:pt x="98" y="104"/>
                </a:cubicBezTo>
                <a:cubicBezTo>
                  <a:pt x="1" y="201"/>
                  <a:pt x="1" y="201"/>
                  <a:pt x="1" y="201"/>
                </a:cubicBezTo>
                <a:cubicBezTo>
                  <a:pt x="0" y="202"/>
                  <a:pt x="0" y="205"/>
                  <a:pt x="1" y="206"/>
                </a:cubicBezTo>
                <a:cubicBezTo>
                  <a:pt x="2" y="207"/>
                  <a:pt x="3" y="208"/>
                  <a:pt x="4" y="208"/>
                </a:cubicBezTo>
                <a:cubicBezTo>
                  <a:pt x="5" y="208"/>
                  <a:pt x="6" y="207"/>
                  <a:pt x="7" y="206"/>
                </a:cubicBezTo>
                <a:cubicBezTo>
                  <a:pt x="106" y="107"/>
                  <a:pt x="106" y="107"/>
                  <a:pt x="106" y="107"/>
                </a:cubicBezTo>
                <a:cubicBezTo>
                  <a:pt x="107" y="106"/>
                  <a:pt x="107" y="105"/>
                  <a:pt x="107" y="104"/>
                </a:cubicBezTo>
                <a:cubicBezTo>
                  <a:pt x="107" y="103"/>
                  <a:pt x="107" y="102"/>
                  <a:pt x="106" y="101"/>
                </a:cubicBezTo>
                <a:close/>
              </a:path>
            </a:pathLst>
          </a:custGeom>
          <a:solidFill>
            <a:srgbClr val="A5A5A5"/>
          </a:solidFill>
          <a:ln w="9525" cap="flat" cmpd="sng">
            <a:solidFill>
              <a:schemeClr val="bg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bg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8" name="Google Shape;260;p60">
            <a:extLst>
              <a:ext uri="{FF2B5EF4-FFF2-40B4-BE49-F238E27FC236}">
                <a16:creationId xmlns:a16="http://schemas.microsoft.com/office/drawing/2014/main" id="{E5FF4B0F-1A6C-FDD5-BF7F-DFF7AA220F87}"/>
              </a:ext>
            </a:extLst>
          </p:cNvPr>
          <p:cNvSpPr/>
          <p:nvPr/>
        </p:nvSpPr>
        <p:spPr>
          <a:xfrm>
            <a:off x="5237845" y="1906843"/>
            <a:ext cx="734330" cy="4385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 b="1" dirty="0">
                <a:solidFill>
                  <a:schemeClr val="accent2">
                    <a:lumMod val="60000"/>
                    <a:lumOff val="40000"/>
                  </a:schemeClr>
                </a:solidFill>
                <a:latin typeface="+mj-lt"/>
                <a:ea typeface="Lato"/>
                <a:cs typeface="Lato"/>
                <a:sym typeface="Lato"/>
              </a:rPr>
              <a:t>02</a:t>
            </a:r>
            <a:endParaRPr sz="3600" dirty="0">
              <a:solidFill>
                <a:schemeClr val="accent2">
                  <a:lumMod val="60000"/>
                  <a:lumOff val="40000"/>
                </a:schemeClr>
              </a:solidFill>
              <a:latin typeface="+mj-lt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DE8B5A4-9999-B4CA-2C5A-352E9220193C}"/>
              </a:ext>
            </a:extLst>
          </p:cNvPr>
          <p:cNvSpPr txBox="1"/>
          <p:nvPr/>
        </p:nvSpPr>
        <p:spPr>
          <a:xfrm>
            <a:off x="4115878" y="3046774"/>
            <a:ext cx="1321993" cy="3631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sz="1600" b="1" dirty="0">
                <a:solidFill>
                  <a:schemeClr val="bg1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Project B</a:t>
            </a:r>
          </a:p>
        </p:txBody>
      </p:sp>
      <p:sp>
        <p:nvSpPr>
          <p:cNvPr id="10" name="Google Shape;216;p57">
            <a:extLst>
              <a:ext uri="{FF2B5EF4-FFF2-40B4-BE49-F238E27FC236}">
                <a16:creationId xmlns:a16="http://schemas.microsoft.com/office/drawing/2014/main" id="{09E7A6C6-B7FD-55C3-2106-C56032345F51}"/>
              </a:ext>
            </a:extLst>
          </p:cNvPr>
          <p:cNvSpPr txBox="1"/>
          <p:nvPr/>
        </p:nvSpPr>
        <p:spPr>
          <a:xfrm>
            <a:off x="4153978" y="3379564"/>
            <a:ext cx="470575" cy="2384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spAutoFit/>
          </a:bodyPr>
          <a:lstStyle/>
          <a:p>
            <a:pPr marL="0" marR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bg1"/>
                </a:solidFill>
                <a:ea typeface="Lato"/>
                <a:cs typeface="Lato"/>
                <a:sym typeface="Lato"/>
              </a:rPr>
              <a:t>Next</a:t>
            </a:r>
            <a:endParaRPr sz="1100">
              <a:solidFill>
                <a:schemeClr val="bg1"/>
              </a:solidFill>
              <a:ea typeface="Lato"/>
              <a:cs typeface="Lato"/>
              <a:sym typeface="Lato"/>
            </a:endParaRPr>
          </a:p>
        </p:txBody>
      </p:sp>
      <p:sp>
        <p:nvSpPr>
          <p:cNvPr id="11" name="Google Shape;217;p57">
            <a:extLst>
              <a:ext uri="{FF2B5EF4-FFF2-40B4-BE49-F238E27FC236}">
                <a16:creationId xmlns:a16="http://schemas.microsoft.com/office/drawing/2014/main" id="{6B1F6129-DFD0-2357-2CA3-D0B3A742A001}"/>
              </a:ext>
            </a:extLst>
          </p:cNvPr>
          <p:cNvSpPr/>
          <p:nvPr/>
        </p:nvSpPr>
        <p:spPr>
          <a:xfrm>
            <a:off x="4633179" y="3427225"/>
            <a:ext cx="51430" cy="100257"/>
          </a:xfrm>
          <a:custGeom>
            <a:avLst/>
            <a:gdLst/>
            <a:ahLst/>
            <a:cxnLst/>
            <a:rect l="l" t="t" r="r" b="b"/>
            <a:pathLst>
              <a:path w="107" h="208" extrusionOk="0">
                <a:moveTo>
                  <a:pt x="106" y="101"/>
                </a:moveTo>
                <a:cubicBezTo>
                  <a:pt x="7" y="1"/>
                  <a:pt x="7" y="1"/>
                  <a:pt x="7" y="1"/>
                </a:cubicBezTo>
                <a:cubicBezTo>
                  <a:pt x="5" y="0"/>
                  <a:pt x="3" y="0"/>
                  <a:pt x="1" y="1"/>
                </a:cubicBezTo>
                <a:cubicBezTo>
                  <a:pt x="0" y="3"/>
                  <a:pt x="0" y="5"/>
                  <a:pt x="1" y="7"/>
                </a:cubicBezTo>
                <a:cubicBezTo>
                  <a:pt x="98" y="104"/>
                  <a:pt x="98" y="104"/>
                  <a:pt x="98" y="104"/>
                </a:cubicBezTo>
                <a:cubicBezTo>
                  <a:pt x="1" y="201"/>
                  <a:pt x="1" y="201"/>
                  <a:pt x="1" y="201"/>
                </a:cubicBezTo>
                <a:cubicBezTo>
                  <a:pt x="0" y="202"/>
                  <a:pt x="0" y="205"/>
                  <a:pt x="1" y="206"/>
                </a:cubicBezTo>
                <a:cubicBezTo>
                  <a:pt x="2" y="207"/>
                  <a:pt x="3" y="208"/>
                  <a:pt x="4" y="208"/>
                </a:cubicBezTo>
                <a:cubicBezTo>
                  <a:pt x="5" y="208"/>
                  <a:pt x="6" y="207"/>
                  <a:pt x="7" y="206"/>
                </a:cubicBezTo>
                <a:cubicBezTo>
                  <a:pt x="106" y="107"/>
                  <a:pt x="106" y="107"/>
                  <a:pt x="106" y="107"/>
                </a:cubicBezTo>
                <a:cubicBezTo>
                  <a:pt x="107" y="106"/>
                  <a:pt x="107" y="105"/>
                  <a:pt x="107" y="104"/>
                </a:cubicBezTo>
                <a:cubicBezTo>
                  <a:pt x="107" y="103"/>
                  <a:pt x="107" y="102"/>
                  <a:pt x="106" y="101"/>
                </a:cubicBezTo>
                <a:close/>
              </a:path>
            </a:pathLst>
          </a:custGeom>
          <a:solidFill>
            <a:srgbClr val="A5A5A5"/>
          </a:solidFill>
          <a:ln w="9525" cap="flat" cmpd="sng">
            <a:solidFill>
              <a:schemeClr val="bg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bg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3" name="Google Shape;260;p60">
            <a:extLst>
              <a:ext uri="{FF2B5EF4-FFF2-40B4-BE49-F238E27FC236}">
                <a16:creationId xmlns:a16="http://schemas.microsoft.com/office/drawing/2014/main" id="{201E5248-5779-F86C-F6DF-40E51F72F984}"/>
              </a:ext>
            </a:extLst>
          </p:cNvPr>
          <p:cNvSpPr/>
          <p:nvPr/>
        </p:nvSpPr>
        <p:spPr>
          <a:xfrm>
            <a:off x="7509461" y="1924118"/>
            <a:ext cx="734330" cy="4385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 b="1" dirty="0">
                <a:solidFill>
                  <a:schemeClr val="accent3">
                    <a:lumMod val="60000"/>
                    <a:lumOff val="40000"/>
                  </a:schemeClr>
                </a:solidFill>
                <a:latin typeface="+mj-lt"/>
                <a:ea typeface="Lato"/>
                <a:cs typeface="Lato"/>
                <a:sym typeface="Lato"/>
              </a:rPr>
              <a:t>03</a:t>
            </a:r>
            <a:endParaRPr sz="3600" dirty="0">
              <a:solidFill>
                <a:schemeClr val="accent3">
                  <a:lumMod val="60000"/>
                  <a:lumOff val="40000"/>
                </a:schemeClr>
              </a:solidFill>
              <a:latin typeface="+mj-lt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D9438A1-792F-B5AD-5617-D25B70EBD0A6}"/>
              </a:ext>
            </a:extLst>
          </p:cNvPr>
          <p:cNvSpPr txBox="1"/>
          <p:nvPr/>
        </p:nvSpPr>
        <p:spPr>
          <a:xfrm>
            <a:off x="6387494" y="3064049"/>
            <a:ext cx="1321993" cy="3631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sz="1600" b="1" dirty="0">
                <a:solidFill>
                  <a:schemeClr val="bg1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Project C</a:t>
            </a:r>
          </a:p>
        </p:txBody>
      </p:sp>
      <p:sp>
        <p:nvSpPr>
          <p:cNvPr id="15" name="Google Shape;216;p57">
            <a:extLst>
              <a:ext uri="{FF2B5EF4-FFF2-40B4-BE49-F238E27FC236}">
                <a16:creationId xmlns:a16="http://schemas.microsoft.com/office/drawing/2014/main" id="{97CB84C3-71A3-B43D-1004-314A05E67AD9}"/>
              </a:ext>
            </a:extLst>
          </p:cNvPr>
          <p:cNvSpPr txBox="1"/>
          <p:nvPr/>
        </p:nvSpPr>
        <p:spPr>
          <a:xfrm>
            <a:off x="6425594" y="3396839"/>
            <a:ext cx="470575" cy="2384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spAutoFit/>
          </a:bodyPr>
          <a:lstStyle/>
          <a:p>
            <a:pPr marL="0" marR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bg1"/>
                </a:solidFill>
                <a:ea typeface="Lato"/>
                <a:cs typeface="Lato"/>
                <a:sym typeface="Lato"/>
              </a:rPr>
              <a:t>Next</a:t>
            </a:r>
            <a:endParaRPr sz="1100">
              <a:solidFill>
                <a:schemeClr val="bg1"/>
              </a:solidFill>
              <a:ea typeface="Lato"/>
              <a:cs typeface="Lato"/>
              <a:sym typeface="Lato"/>
            </a:endParaRPr>
          </a:p>
        </p:txBody>
      </p:sp>
      <p:sp>
        <p:nvSpPr>
          <p:cNvPr id="16" name="Google Shape;217;p57">
            <a:extLst>
              <a:ext uri="{FF2B5EF4-FFF2-40B4-BE49-F238E27FC236}">
                <a16:creationId xmlns:a16="http://schemas.microsoft.com/office/drawing/2014/main" id="{B31F79B8-9B23-015F-DE4E-4E52A5435496}"/>
              </a:ext>
            </a:extLst>
          </p:cNvPr>
          <p:cNvSpPr/>
          <p:nvPr/>
        </p:nvSpPr>
        <p:spPr>
          <a:xfrm>
            <a:off x="6904795" y="3444500"/>
            <a:ext cx="51430" cy="100257"/>
          </a:xfrm>
          <a:custGeom>
            <a:avLst/>
            <a:gdLst/>
            <a:ahLst/>
            <a:cxnLst/>
            <a:rect l="l" t="t" r="r" b="b"/>
            <a:pathLst>
              <a:path w="107" h="208" extrusionOk="0">
                <a:moveTo>
                  <a:pt x="106" y="101"/>
                </a:moveTo>
                <a:cubicBezTo>
                  <a:pt x="7" y="1"/>
                  <a:pt x="7" y="1"/>
                  <a:pt x="7" y="1"/>
                </a:cubicBezTo>
                <a:cubicBezTo>
                  <a:pt x="5" y="0"/>
                  <a:pt x="3" y="0"/>
                  <a:pt x="1" y="1"/>
                </a:cubicBezTo>
                <a:cubicBezTo>
                  <a:pt x="0" y="3"/>
                  <a:pt x="0" y="5"/>
                  <a:pt x="1" y="7"/>
                </a:cubicBezTo>
                <a:cubicBezTo>
                  <a:pt x="98" y="104"/>
                  <a:pt x="98" y="104"/>
                  <a:pt x="98" y="104"/>
                </a:cubicBezTo>
                <a:cubicBezTo>
                  <a:pt x="1" y="201"/>
                  <a:pt x="1" y="201"/>
                  <a:pt x="1" y="201"/>
                </a:cubicBezTo>
                <a:cubicBezTo>
                  <a:pt x="0" y="202"/>
                  <a:pt x="0" y="205"/>
                  <a:pt x="1" y="206"/>
                </a:cubicBezTo>
                <a:cubicBezTo>
                  <a:pt x="2" y="207"/>
                  <a:pt x="3" y="208"/>
                  <a:pt x="4" y="208"/>
                </a:cubicBezTo>
                <a:cubicBezTo>
                  <a:pt x="5" y="208"/>
                  <a:pt x="6" y="207"/>
                  <a:pt x="7" y="206"/>
                </a:cubicBezTo>
                <a:cubicBezTo>
                  <a:pt x="106" y="107"/>
                  <a:pt x="106" y="107"/>
                  <a:pt x="106" y="107"/>
                </a:cubicBezTo>
                <a:cubicBezTo>
                  <a:pt x="107" y="106"/>
                  <a:pt x="107" y="105"/>
                  <a:pt x="107" y="104"/>
                </a:cubicBezTo>
                <a:cubicBezTo>
                  <a:pt x="107" y="103"/>
                  <a:pt x="107" y="102"/>
                  <a:pt x="106" y="101"/>
                </a:cubicBezTo>
                <a:close/>
              </a:path>
            </a:pathLst>
          </a:custGeom>
          <a:solidFill>
            <a:srgbClr val="A5A5A5"/>
          </a:solidFill>
          <a:ln w="9525" cap="flat" cmpd="sng">
            <a:solidFill>
              <a:schemeClr val="bg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bg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8" name="Google Shape;260;p60">
            <a:extLst>
              <a:ext uri="{FF2B5EF4-FFF2-40B4-BE49-F238E27FC236}">
                <a16:creationId xmlns:a16="http://schemas.microsoft.com/office/drawing/2014/main" id="{1C7161AF-9F71-919C-E851-26C43625A409}"/>
              </a:ext>
            </a:extLst>
          </p:cNvPr>
          <p:cNvSpPr/>
          <p:nvPr/>
        </p:nvSpPr>
        <p:spPr>
          <a:xfrm>
            <a:off x="9824036" y="1924118"/>
            <a:ext cx="734330" cy="4385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 b="1" dirty="0">
                <a:solidFill>
                  <a:schemeClr val="accent4">
                    <a:lumMod val="60000"/>
                    <a:lumOff val="40000"/>
                  </a:schemeClr>
                </a:solidFill>
                <a:latin typeface="+mj-lt"/>
                <a:ea typeface="Lato"/>
                <a:cs typeface="Lato"/>
                <a:sym typeface="Lato"/>
              </a:rPr>
              <a:t>04</a:t>
            </a:r>
            <a:endParaRPr sz="3600" dirty="0">
              <a:solidFill>
                <a:schemeClr val="accent4">
                  <a:lumMod val="60000"/>
                  <a:lumOff val="40000"/>
                </a:schemeClr>
              </a:solidFill>
              <a:latin typeface="+mj-lt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3CDD8917-280A-5A69-72B4-E3CCA45F7F65}"/>
              </a:ext>
            </a:extLst>
          </p:cNvPr>
          <p:cNvSpPr txBox="1"/>
          <p:nvPr/>
        </p:nvSpPr>
        <p:spPr>
          <a:xfrm>
            <a:off x="8702069" y="3064049"/>
            <a:ext cx="1321993" cy="3631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sz="1600" b="1" dirty="0">
                <a:solidFill>
                  <a:schemeClr val="bg1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Project D</a:t>
            </a:r>
          </a:p>
        </p:txBody>
      </p:sp>
      <p:sp>
        <p:nvSpPr>
          <p:cNvPr id="20" name="Google Shape;216;p57">
            <a:extLst>
              <a:ext uri="{FF2B5EF4-FFF2-40B4-BE49-F238E27FC236}">
                <a16:creationId xmlns:a16="http://schemas.microsoft.com/office/drawing/2014/main" id="{1F794893-C4FB-C1FB-303A-3CD5160D261F}"/>
              </a:ext>
            </a:extLst>
          </p:cNvPr>
          <p:cNvSpPr txBox="1"/>
          <p:nvPr/>
        </p:nvSpPr>
        <p:spPr>
          <a:xfrm>
            <a:off x="8740169" y="3396839"/>
            <a:ext cx="470575" cy="2384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spAutoFit/>
          </a:bodyPr>
          <a:lstStyle/>
          <a:p>
            <a:pPr marL="0" marR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bg1"/>
                </a:solidFill>
                <a:ea typeface="Lato"/>
                <a:cs typeface="Lato"/>
                <a:sym typeface="Lato"/>
              </a:rPr>
              <a:t>Next</a:t>
            </a:r>
            <a:endParaRPr sz="1100">
              <a:solidFill>
                <a:schemeClr val="bg1"/>
              </a:solidFill>
              <a:ea typeface="Lato"/>
              <a:cs typeface="Lato"/>
              <a:sym typeface="Lato"/>
            </a:endParaRPr>
          </a:p>
        </p:txBody>
      </p:sp>
      <p:sp>
        <p:nvSpPr>
          <p:cNvPr id="21" name="Google Shape;217;p57">
            <a:extLst>
              <a:ext uri="{FF2B5EF4-FFF2-40B4-BE49-F238E27FC236}">
                <a16:creationId xmlns:a16="http://schemas.microsoft.com/office/drawing/2014/main" id="{0086C3EF-3502-E7F4-5978-A963423CCB82}"/>
              </a:ext>
            </a:extLst>
          </p:cNvPr>
          <p:cNvSpPr/>
          <p:nvPr/>
        </p:nvSpPr>
        <p:spPr>
          <a:xfrm>
            <a:off x="9219370" y="3444500"/>
            <a:ext cx="51430" cy="100257"/>
          </a:xfrm>
          <a:custGeom>
            <a:avLst/>
            <a:gdLst/>
            <a:ahLst/>
            <a:cxnLst/>
            <a:rect l="l" t="t" r="r" b="b"/>
            <a:pathLst>
              <a:path w="107" h="208" extrusionOk="0">
                <a:moveTo>
                  <a:pt x="106" y="101"/>
                </a:moveTo>
                <a:cubicBezTo>
                  <a:pt x="7" y="1"/>
                  <a:pt x="7" y="1"/>
                  <a:pt x="7" y="1"/>
                </a:cubicBezTo>
                <a:cubicBezTo>
                  <a:pt x="5" y="0"/>
                  <a:pt x="3" y="0"/>
                  <a:pt x="1" y="1"/>
                </a:cubicBezTo>
                <a:cubicBezTo>
                  <a:pt x="0" y="3"/>
                  <a:pt x="0" y="5"/>
                  <a:pt x="1" y="7"/>
                </a:cubicBezTo>
                <a:cubicBezTo>
                  <a:pt x="98" y="104"/>
                  <a:pt x="98" y="104"/>
                  <a:pt x="98" y="104"/>
                </a:cubicBezTo>
                <a:cubicBezTo>
                  <a:pt x="1" y="201"/>
                  <a:pt x="1" y="201"/>
                  <a:pt x="1" y="201"/>
                </a:cubicBezTo>
                <a:cubicBezTo>
                  <a:pt x="0" y="202"/>
                  <a:pt x="0" y="205"/>
                  <a:pt x="1" y="206"/>
                </a:cubicBezTo>
                <a:cubicBezTo>
                  <a:pt x="2" y="207"/>
                  <a:pt x="3" y="208"/>
                  <a:pt x="4" y="208"/>
                </a:cubicBezTo>
                <a:cubicBezTo>
                  <a:pt x="5" y="208"/>
                  <a:pt x="6" y="207"/>
                  <a:pt x="7" y="206"/>
                </a:cubicBezTo>
                <a:cubicBezTo>
                  <a:pt x="106" y="107"/>
                  <a:pt x="106" y="107"/>
                  <a:pt x="106" y="107"/>
                </a:cubicBezTo>
                <a:cubicBezTo>
                  <a:pt x="107" y="106"/>
                  <a:pt x="107" y="105"/>
                  <a:pt x="107" y="104"/>
                </a:cubicBezTo>
                <a:cubicBezTo>
                  <a:pt x="107" y="103"/>
                  <a:pt x="107" y="102"/>
                  <a:pt x="106" y="101"/>
                </a:cubicBezTo>
                <a:close/>
              </a:path>
            </a:pathLst>
          </a:custGeom>
          <a:solidFill>
            <a:srgbClr val="A5A5A5"/>
          </a:solidFill>
          <a:ln w="9525" cap="flat" cmpd="sng">
            <a:solidFill>
              <a:schemeClr val="bg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bg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22" name="Google Shape;207;p41">
            <a:extLst>
              <a:ext uri="{FF2B5EF4-FFF2-40B4-BE49-F238E27FC236}">
                <a16:creationId xmlns:a16="http://schemas.microsoft.com/office/drawing/2014/main" id="{E9CA89F3-E5FC-786B-D6D0-962AC3BC7A91}"/>
              </a:ext>
            </a:extLst>
          </p:cNvPr>
          <p:cNvSpPr/>
          <p:nvPr/>
        </p:nvSpPr>
        <p:spPr>
          <a:xfrm>
            <a:off x="1801303" y="4191509"/>
            <a:ext cx="542399" cy="395950"/>
          </a:xfrm>
          <a:custGeom>
            <a:avLst/>
            <a:gdLst/>
            <a:ahLst/>
            <a:cxnLst/>
            <a:rect l="l" t="t" r="r" b="b"/>
            <a:pathLst>
              <a:path w="220" h="160" extrusionOk="0">
                <a:moveTo>
                  <a:pt x="200" y="0"/>
                </a:moveTo>
                <a:cubicBezTo>
                  <a:pt x="189" y="0"/>
                  <a:pt x="180" y="9"/>
                  <a:pt x="180" y="20"/>
                </a:cubicBezTo>
                <a:cubicBezTo>
                  <a:pt x="180" y="27"/>
                  <a:pt x="183" y="33"/>
                  <a:pt x="188" y="36"/>
                </a:cubicBezTo>
                <a:cubicBezTo>
                  <a:pt x="184" y="34"/>
                  <a:pt x="184" y="34"/>
                  <a:pt x="184" y="34"/>
                </a:cubicBezTo>
                <a:cubicBezTo>
                  <a:pt x="136" y="124"/>
                  <a:pt x="136" y="124"/>
                  <a:pt x="136" y="124"/>
                </a:cubicBezTo>
                <a:cubicBezTo>
                  <a:pt x="132" y="122"/>
                  <a:pt x="128" y="120"/>
                  <a:pt x="124" y="120"/>
                </a:cubicBezTo>
                <a:cubicBezTo>
                  <a:pt x="120" y="120"/>
                  <a:pt x="116" y="121"/>
                  <a:pt x="113" y="123"/>
                </a:cubicBezTo>
                <a:cubicBezTo>
                  <a:pt x="76" y="71"/>
                  <a:pt x="76" y="71"/>
                  <a:pt x="76" y="71"/>
                </a:cubicBezTo>
                <a:cubicBezTo>
                  <a:pt x="79" y="68"/>
                  <a:pt x="80" y="64"/>
                  <a:pt x="80" y="60"/>
                </a:cubicBezTo>
                <a:cubicBezTo>
                  <a:pt x="80" y="49"/>
                  <a:pt x="71" y="40"/>
                  <a:pt x="60" y="40"/>
                </a:cubicBezTo>
                <a:cubicBezTo>
                  <a:pt x="49" y="40"/>
                  <a:pt x="40" y="49"/>
                  <a:pt x="40" y="60"/>
                </a:cubicBezTo>
                <a:cubicBezTo>
                  <a:pt x="40" y="64"/>
                  <a:pt x="41" y="68"/>
                  <a:pt x="43" y="71"/>
                </a:cubicBezTo>
                <a:cubicBezTo>
                  <a:pt x="28" y="90"/>
                  <a:pt x="28" y="90"/>
                  <a:pt x="28" y="90"/>
                </a:cubicBezTo>
                <a:cubicBezTo>
                  <a:pt x="26" y="89"/>
                  <a:pt x="23" y="88"/>
                  <a:pt x="20" y="88"/>
                </a:cubicBezTo>
                <a:cubicBezTo>
                  <a:pt x="9" y="88"/>
                  <a:pt x="0" y="97"/>
                  <a:pt x="0" y="108"/>
                </a:cubicBezTo>
                <a:cubicBezTo>
                  <a:pt x="0" y="119"/>
                  <a:pt x="9" y="128"/>
                  <a:pt x="20" y="128"/>
                </a:cubicBezTo>
                <a:cubicBezTo>
                  <a:pt x="31" y="128"/>
                  <a:pt x="40" y="119"/>
                  <a:pt x="40" y="108"/>
                </a:cubicBezTo>
                <a:cubicBezTo>
                  <a:pt x="40" y="103"/>
                  <a:pt x="38" y="98"/>
                  <a:pt x="35" y="94"/>
                </a:cubicBezTo>
                <a:cubicBezTo>
                  <a:pt x="49" y="77"/>
                  <a:pt x="49" y="77"/>
                  <a:pt x="49" y="77"/>
                </a:cubicBezTo>
                <a:cubicBezTo>
                  <a:pt x="52" y="79"/>
                  <a:pt x="56" y="80"/>
                  <a:pt x="60" y="80"/>
                </a:cubicBezTo>
                <a:cubicBezTo>
                  <a:pt x="64" y="80"/>
                  <a:pt x="68" y="79"/>
                  <a:pt x="71" y="77"/>
                </a:cubicBezTo>
                <a:cubicBezTo>
                  <a:pt x="108" y="129"/>
                  <a:pt x="108" y="129"/>
                  <a:pt x="108" y="129"/>
                </a:cubicBezTo>
                <a:cubicBezTo>
                  <a:pt x="105" y="132"/>
                  <a:pt x="104" y="136"/>
                  <a:pt x="104" y="140"/>
                </a:cubicBezTo>
                <a:cubicBezTo>
                  <a:pt x="104" y="151"/>
                  <a:pt x="113" y="160"/>
                  <a:pt x="124" y="160"/>
                </a:cubicBezTo>
                <a:cubicBezTo>
                  <a:pt x="135" y="160"/>
                  <a:pt x="144" y="151"/>
                  <a:pt x="144" y="140"/>
                </a:cubicBezTo>
                <a:cubicBezTo>
                  <a:pt x="144" y="136"/>
                  <a:pt x="143" y="133"/>
                  <a:pt x="141" y="130"/>
                </a:cubicBezTo>
                <a:cubicBezTo>
                  <a:pt x="191" y="38"/>
                  <a:pt x="191" y="38"/>
                  <a:pt x="191" y="38"/>
                </a:cubicBezTo>
                <a:cubicBezTo>
                  <a:pt x="194" y="39"/>
                  <a:pt x="197" y="40"/>
                  <a:pt x="200" y="40"/>
                </a:cubicBezTo>
                <a:cubicBezTo>
                  <a:pt x="211" y="40"/>
                  <a:pt x="220" y="31"/>
                  <a:pt x="220" y="20"/>
                </a:cubicBezTo>
                <a:cubicBezTo>
                  <a:pt x="220" y="9"/>
                  <a:pt x="211" y="0"/>
                  <a:pt x="200" y="0"/>
                </a:cubicBezTo>
                <a:close/>
                <a:moveTo>
                  <a:pt x="20" y="120"/>
                </a:moveTo>
                <a:cubicBezTo>
                  <a:pt x="13" y="120"/>
                  <a:pt x="8" y="115"/>
                  <a:pt x="8" y="108"/>
                </a:cubicBezTo>
                <a:cubicBezTo>
                  <a:pt x="8" y="101"/>
                  <a:pt x="13" y="96"/>
                  <a:pt x="20" y="96"/>
                </a:cubicBezTo>
                <a:cubicBezTo>
                  <a:pt x="27" y="96"/>
                  <a:pt x="32" y="101"/>
                  <a:pt x="32" y="108"/>
                </a:cubicBezTo>
                <a:cubicBezTo>
                  <a:pt x="32" y="115"/>
                  <a:pt x="27" y="120"/>
                  <a:pt x="20" y="120"/>
                </a:cubicBezTo>
                <a:close/>
                <a:moveTo>
                  <a:pt x="60" y="72"/>
                </a:moveTo>
                <a:cubicBezTo>
                  <a:pt x="53" y="72"/>
                  <a:pt x="48" y="67"/>
                  <a:pt x="48" y="60"/>
                </a:cubicBezTo>
                <a:cubicBezTo>
                  <a:pt x="48" y="53"/>
                  <a:pt x="53" y="48"/>
                  <a:pt x="60" y="48"/>
                </a:cubicBezTo>
                <a:cubicBezTo>
                  <a:pt x="67" y="48"/>
                  <a:pt x="72" y="53"/>
                  <a:pt x="72" y="60"/>
                </a:cubicBezTo>
                <a:cubicBezTo>
                  <a:pt x="72" y="67"/>
                  <a:pt x="67" y="72"/>
                  <a:pt x="60" y="72"/>
                </a:cubicBezTo>
                <a:close/>
                <a:moveTo>
                  <a:pt x="124" y="152"/>
                </a:moveTo>
                <a:cubicBezTo>
                  <a:pt x="117" y="152"/>
                  <a:pt x="112" y="147"/>
                  <a:pt x="112" y="140"/>
                </a:cubicBezTo>
                <a:cubicBezTo>
                  <a:pt x="112" y="133"/>
                  <a:pt x="117" y="128"/>
                  <a:pt x="124" y="128"/>
                </a:cubicBezTo>
                <a:cubicBezTo>
                  <a:pt x="131" y="128"/>
                  <a:pt x="136" y="133"/>
                  <a:pt x="136" y="140"/>
                </a:cubicBezTo>
                <a:cubicBezTo>
                  <a:pt x="136" y="147"/>
                  <a:pt x="131" y="152"/>
                  <a:pt x="124" y="152"/>
                </a:cubicBezTo>
                <a:close/>
                <a:moveTo>
                  <a:pt x="200" y="32"/>
                </a:moveTo>
                <a:cubicBezTo>
                  <a:pt x="193" y="32"/>
                  <a:pt x="188" y="27"/>
                  <a:pt x="188" y="20"/>
                </a:cubicBezTo>
                <a:cubicBezTo>
                  <a:pt x="188" y="13"/>
                  <a:pt x="193" y="8"/>
                  <a:pt x="200" y="8"/>
                </a:cubicBezTo>
                <a:cubicBezTo>
                  <a:pt x="207" y="8"/>
                  <a:pt x="212" y="13"/>
                  <a:pt x="212" y="20"/>
                </a:cubicBezTo>
                <a:cubicBezTo>
                  <a:pt x="212" y="27"/>
                  <a:pt x="207" y="32"/>
                  <a:pt x="200" y="32"/>
                </a:cubicBezTo>
                <a:close/>
              </a:path>
            </a:pathLst>
          </a:custGeom>
          <a:solidFill>
            <a:srgbClr val="F2F2F2"/>
          </a:solidFill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1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" name="Google Shape;260;p60">
            <a:extLst>
              <a:ext uri="{FF2B5EF4-FFF2-40B4-BE49-F238E27FC236}">
                <a16:creationId xmlns:a16="http://schemas.microsoft.com/office/drawing/2014/main" id="{677C31AF-ABC1-E6FF-8D38-B98E24D2F556}"/>
              </a:ext>
            </a:extLst>
          </p:cNvPr>
          <p:cNvSpPr/>
          <p:nvPr/>
        </p:nvSpPr>
        <p:spPr>
          <a:xfrm>
            <a:off x="2923270" y="4148878"/>
            <a:ext cx="734330" cy="4385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 b="1" dirty="0">
                <a:solidFill>
                  <a:schemeClr val="accent4">
                    <a:lumMod val="60000"/>
                    <a:lumOff val="40000"/>
                  </a:schemeClr>
                </a:solidFill>
                <a:latin typeface="+mj-lt"/>
                <a:ea typeface="Lato"/>
                <a:cs typeface="Lato"/>
                <a:sym typeface="Lato"/>
              </a:rPr>
              <a:t>05</a:t>
            </a:r>
            <a:endParaRPr sz="3600" dirty="0">
              <a:solidFill>
                <a:schemeClr val="accent4">
                  <a:lumMod val="60000"/>
                  <a:lumOff val="40000"/>
                </a:schemeClr>
              </a:solidFill>
              <a:latin typeface="+mj-lt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C2CE3A9D-9757-0302-3F88-27D5530F7E68}"/>
              </a:ext>
            </a:extLst>
          </p:cNvPr>
          <p:cNvSpPr txBox="1"/>
          <p:nvPr/>
        </p:nvSpPr>
        <p:spPr>
          <a:xfrm>
            <a:off x="1801303" y="5288809"/>
            <a:ext cx="1321993" cy="3631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sz="1600" b="1" dirty="0">
                <a:solidFill>
                  <a:schemeClr val="bg1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Project E</a:t>
            </a:r>
          </a:p>
        </p:txBody>
      </p:sp>
      <p:sp>
        <p:nvSpPr>
          <p:cNvPr id="25" name="Google Shape;216;p57">
            <a:extLst>
              <a:ext uri="{FF2B5EF4-FFF2-40B4-BE49-F238E27FC236}">
                <a16:creationId xmlns:a16="http://schemas.microsoft.com/office/drawing/2014/main" id="{597F18DB-4FAB-8934-68E1-C62DB3B743D9}"/>
              </a:ext>
            </a:extLst>
          </p:cNvPr>
          <p:cNvSpPr txBox="1"/>
          <p:nvPr/>
        </p:nvSpPr>
        <p:spPr>
          <a:xfrm>
            <a:off x="1839403" y="5621599"/>
            <a:ext cx="470575" cy="2384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spAutoFit/>
          </a:bodyPr>
          <a:lstStyle/>
          <a:p>
            <a:pPr marL="0" marR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bg1"/>
                </a:solidFill>
                <a:ea typeface="Lato"/>
                <a:cs typeface="Lato"/>
                <a:sym typeface="Lato"/>
              </a:rPr>
              <a:t>Next</a:t>
            </a:r>
            <a:endParaRPr sz="1100">
              <a:solidFill>
                <a:schemeClr val="bg1"/>
              </a:solidFill>
              <a:ea typeface="Lato"/>
              <a:cs typeface="Lato"/>
              <a:sym typeface="Lato"/>
            </a:endParaRPr>
          </a:p>
        </p:txBody>
      </p:sp>
      <p:sp>
        <p:nvSpPr>
          <p:cNvPr id="26" name="Google Shape;217;p57">
            <a:extLst>
              <a:ext uri="{FF2B5EF4-FFF2-40B4-BE49-F238E27FC236}">
                <a16:creationId xmlns:a16="http://schemas.microsoft.com/office/drawing/2014/main" id="{4DB6430A-4D74-4890-6520-50C18F7203BB}"/>
              </a:ext>
            </a:extLst>
          </p:cNvPr>
          <p:cNvSpPr/>
          <p:nvPr/>
        </p:nvSpPr>
        <p:spPr>
          <a:xfrm>
            <a:off x="2318604" y="5669260"/>
            <a:ext cx="51430" cy="100257"/>
          </a:xfrm>
          <a:custGeom>
            <a:avLst/>
            <a:gdLst/>
            <a:ahLst/>
            <a:cxnLst/>
            <a:rect l="l" t="t" r="r" b="b"/>
            <a:pathLst>
              <a:path w="107" h="208" extrusionOk="0">
                <a:moveTo>
                  <a:pt x="106" y="101"/>
                </a:moveTo>
                <a:cubicBezTo>
                  <a:pt x="7" y="1"/>
                  <a:pt x="7" y="1"/>
                  <a:pt x="7" y="1"/>
                </a:cubicBezTo>
                <a:cubicBezTo>
                  <a:pt x="5" y="0"/>
                  <a:pt x="3" y="0"/>
                  <a:pt x="1" y="1"/>
                </a:cubicBezTo>
                <a:cubicBezTo>
                  <a:pt x="0" y="3"/>
                  <a:pt x="0" y="5"/>
                  <a:pt x="1" y="7"/>
                </a:cubicBezTo>
                <a:cubicBezTo>
                  <a:pt x="98" y="104"/>
                  <a:pt x="98" y="104"/>
                  <a:pt x="98" y="104"/>
                </a:cubicBezTo>
                <a:cubicBezTo>
                  <a:pt x="1" y="201"/>
                  <a:pt x="1" y="201"/>
                  <a:pt x="1" y="201"/>
                </a:cubicBezTo>
                <a:cubicBezTo>
                  <a:pt x="0" y="202"/>
                  <a:pt x="0" y="205"/>
                  <a:pt x="1" y="206"/>
                </a:cubicBezTo>
                <a:cubicBezTo>
                  <a:pt x="2" y="207"/>
                  <a:pt x="3" y="208"/>
                  <a:pt x="4" y="208"/>
                </a:cubicBezTo>
                <a:cubicBezTo>
                  <a:pt x="5" y="208"/>
                  <a:pt x="6" y="207"/>
                  <a:pt x="7" y="206"/>
                </a:cubicBezTo>
                <a:cubicBezTo>
                  <a:pt x="106" y="107"/>
                  <a:pt x="106" y="107"/>
                  <a:pt x="106" y="107"/>
                </a:cubicBezTo>
                <a:cubicBezTo>
                  <a:pt x="107" y="106"/>
                  <a:pt x="107" y="105"/>
                  <a:pt x="107" y="104"/>
                </a:cubicBezTo>
                <a:cubicBezTo>
                  <a:pt x="107" y="103"/>
                  <a:pt x="107" y="102"/>
                  <a:pt x="106" y="101"/>
                </a:cubicBezTo>
                <a:close/>
              </a:path>
            </a:pathLst>
          </a:custGeom>
          <a:solidFill>
            <a:srgbClr val="A5A5A5"/>
          </a:solidFill>
          <a:ln w="9525" cap="flat" cmpd="sng">
            <a:solidFill>
              <a:schemeClr val="bg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bg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27" name="Google Shape;207;p41">
            <a:extLst>
              <a:ext uri="{FF2B5EF4-FFF2-40B4-BE49-F238E27FC236}">
                <a16:creationId xmlns:a16="http://schemas.microsoft.com/office/drawing/2014/main" id="{436DC408-0DF8-D641-9D3B-97280C16176E}"/>
              </a:ext>
            </a:extLst>
          </p:cNvPr>
          <p:cNvSpPr/>
          <p:nvPr/>
        </p:nvSpPr>
        <p:spPr>
          <a:xfrm>
            <a:off x="4115878" y="4191509"/>
            <a:ext cx="542399" cy="395950"/>
          </a:xfrm>
          <a:custGeom>
            <a:avLst/>
            <a:gdLst/>
            <a:ahLst/>
            <a:cxnLst/>
            <a:rect l="l" t="t" r="r" b="b"/>
            <a:pathLst>
              <a:path w="220" h="160" extrusionOk="0">
                <a:moveTo>
                  <a:pt x="200" y="0"/>
                </a:moveTo>
                <a:cubicBezTo>
                  <a:pt x="189" y="0"/>
                  <a:pt x="180" y="9"/>
                  <a:pt x="180" y="20"/>
                </a:cubicBezTo>
                <a:cubicBezTo>
                  <a:pt x="180" y="27"/>
                  <a:pt x="183" y="33"/>
                  <a:pt x="188" y="36"/>
                </a:cubicBezTo>
                <a:cubicBezTo>
                  <a:pt x="184" y="34"/>
                  <a:pt x="184" y="34"/>
                  <a:pt x="184" y="34"/>
                </a:cubicBezTo>
                <a:cubicBezTo>
                  <a:pt x="136" y="124"/>
                  <a:pt x="136" y="124"/>
                  <a:pt x="136" y="124"/>
                </a:cubicBezTo>
                <a:cubicBezTo>
                  <a:pt x="132" y="122"/>
                  <a:pt x="128" y="120"/>
                  <a:pt x="124" y="120"/>
                </a:cubicBezTo>
                <a:cubicBezTo>
                  <a:pt x="120" y="120"/>
                  <a:pt x="116" y="121"/>
                  <a:pt x="113" y="123"/>
                </a:cubicBezTo>
                <a:cubicBezTo>
                  <a:pt x="76" y="71"/>
                  <a:pt x="76" y="71"/>
                  <a:pt x="76" y="71"/>
                </a:cubicBezTo>
                <a:cubicBezTo>
                  <a:pt x="79" y="68"/>
                  <a:pt x="80" y="64"/>
                  <a:pt x="80" y="60"/>
                </a:cubicBezTo>
                <a:cubicBezTo>
                  <a:pt x="80" y="49"/>
                  <a:pt x="71" y="40"/>
                  <a:pt x="60" y="40"/>
                </a:cubicBezTo>
                <a:cubicBezTo>
                  <a:pt x="49" y="40"/>
                  <a:pt x="40" y="49"/>
                  <a:pt x="40" y="60"/>
                </a:cubicBezTo>
                <a:cubicBezTo>
                  <a:pt x="40" y="64"/>
                  <a:pt x="41" y="68"/>
                  <a:pt x="43" y="71"/>
                </a:cubicBezTo>
                <a:cubicBezTo>
                  <a:pt x="28" y="90"/>
                  <a:pt x="28" y="90"/>
                  <a:pt x="28" y="90"/>
                </a:cubicBezTo>
                <a:cubicBezTo>
                  <a:pt x="26" y="89"/>
                  <a:pt x="23" y="88"/>
                  <a:pt x="20" y="88"/>
                </a:cubicBezTo>
                <a:cubicBezTo>
                  <a:pt x="9" y="88"/>
                  <a:pt x="0" y="97"/>
                  <a:pt x="0" y="108"/>
                </a:cubicBezTo>
                <a:cubicBezTo>
                  <a:pt x="0" y="119"/>
                  <a:pt x="9" y="128"/>
                  <a:pt x="20" y="128"/>
                </a:cubicBezTo>
                <a:cubicBezTo>
                  <a:pt x="31" y="128"/>
                  <a:pt x="40" y="119"/>
                  <a:pt x="40" y="108"/>
                </a:cubicBezTo>
                <a:cubicBezTo>
                  <a:pt x="40" y="103"/>
                  <a:pt x="38" y="98"/>
                  <a:pt x="35" y="94"/>
                </a:cubicBezTo>
                <a:cubicBezTo>
                  <a:pt x="49" y="77"/>
                  <a:pt x="49" y="77"/>
                  <a:pt x="49" y="77"/>
                </a:cubicBezTo>
                <a:cubicBezTo>
                  <a:pt x="52" y="79"/>
                  <a:pt x="56" y="80"/>
                  <a:pt x="60" y="80"/>
                </a:cubicBezTo>
                <a:cubicBezTo>
                  <a:pt x="64" y="80"/>
                  <a:pt x="68" y="79"/>
                  <a:pt x="71" y="77"/>
                </a:cubicBezTo>
                <a:cubicBezTo>
                  <a:pt x="108" y="129"/>
                  <a:pt x="108" y="129"/>
                  <a:pt x="108" y="129"/>
                </a:cubicBezTo>
                <a:cubicBezTo>
                  <a:pt x="105" y="132"/>
                  <a:pt x="104" y="136"/>
                  <a:pt x="104" y="140"/>
                </a:cubicBezTo>
                <a:cubicBezTo>
                  <a:pt x="104" y="151"/>
                  <a:pt x="113" y="160"/>
                  <a:pt x="124" y="160"/>
                </a:cubicBezTo>
                <a:cubicBezTo>
                  <a:pt x="135" y="160"/>
                  <a:pt x="144" y="151"/>
                  <a:pt x="144" y="140"/>
                </a:cubicBezTo>
                <a:cubicBezTo>
                  <a:pt x="144" y="136"/>
                  <a:pt x="143" y="133"/>
                  <a:pt x="141" y="130"/>
                </a:cubicBezTo>
                <a:cubicBezTo>
                  <a:pt x="191" y="38"/>
                  <a:pt x="191" y="38"/>
                  <a:pt x="191" y="38"/>
                </a:cubicBezTo>
                <a:cubicBezTo>
                  <a:pt x="194" y="39"/>
                  <a:pt x="197" y="40"/>
                  <a:pt x="200" y="40"/>
                </a:cubicBezTo>
                <a:cubicBezTo>
                  <a:pt x="211" y="40"/>
                  <a:pt x="220" y="31"/>
                  <a:pt x="220" y="20"/>
                </a:cubicBezTo>
                <a:cubicBezTo>
                  <a:pt x="220" y="9"/>
                  <a:pt x="211" y="0"/>
                  <a:pt x="200" y="0"/>
                </a:cubicBezTo>
                <a:close/>
                <a:moveTo>
                  <a:pt x="20" y="120"/>
                </a:moveTo>
                <a:cubicBezTo>
                  <a:pt x="13" y="120"/>
                  <a:pt x="8" y="115"/>
                  <a:pt x="8" y="108"/>
                </a:cubicBezTo>
                <a:cubicBezTo>
                  <a:pt x="8" y="101"/>
                  <a:pt x="13" y="96"/>
                  <a:pt x="20" y="96"/>
                </a:cubicBezTo>
                <a:cubicBezTo>
                  <a:pt x="27" y="96"/>
                  <a:pt x="32" y="101"/>
                  <a:pt x="32" y="108"/>
                </a:cubicBezTo>
                <a:cubicBezTo>
                  <a:pt x="32" y="115"/>
                  <a:pt x="27" y="120"/>
                  <a:pt x="20" y="120"/>
                </a:cubicBezTo>
                <a:close/>
                <a:moveTo>
                  <a:pt x="60" y="72"/>
                </a:moveTo>
                <a:cubicBezTo>
                  <a:pt x="53" y="72"/>
                  <a:pt x="48" y="67"/>
                  <a:pt x="48" y="60"/>
                </a:cubicBezTo>
                <a:cubicBezTo>
                  <a:pt x="48" y="53"/>
                  <a:pt x="53" y="48"/>
                  <a:pt x="60" y="48"/>
                </a:cubicBezTo>
                <a:cubicBezTo>
                  <a:pt x="67" y="48"/>
                  <a:pt x="72" y="53"/>
                  <a:pt x="72" y="60"/>
                </a:cubicBezTo>
                <a:cubicBezTo>
                  <a:pt x="72" y="67"/>
                  <a:pt x="67" y="72"/>
                  <a:pt x="60" y="72"/>
                </a:cubicBezTo>
                <a:close/>
                <a:moveTo>
                  <a:pt x="124" y="152"/>
                </a:moveTo>
                <a:cubicBezTo>
                  <a:pt x="117" y="152"/>
                  <a:pt x="112" y="147"/>
                  <a:pt x="112" y="140"/>
                </a:cubicBezTo>
                <a:cubicBezTo>
                  <a:pt x="112" y="133"/>
                  <a:pt x="117" y="128"/>
                  <a:pt x="124" y="128"/>
                </a:cubicBezTo>
                <a:cubicBezTo>
                  <a:pt x="131" y="128"/>
                  <a:pt x="136" y="133"/>
                  <a:pt x="136" y="140"/>
                </a:cubicBezTo>
                <a:cubicBezTo>
                  <a:pt x="136" y="147"/>
                  <a:pt x="131" y="152"/>
                  <a:pt x="124" y="152"/>
                </a:cubicBezTo>
                <a:close/>
                <a:moveTo>
                  <a:pt x="200" y="32"/>
                </a:moveTo>
                <a:cubicBezTo>
                  <a:pt x="193" y="32"/>
                  <a:pt x="188" y="27"/>
                  <a:pt x="188" y="20"/>
                </a:cubicBezTo>
                <a:cubicBezTo>
                  <a:pt x="188" y="13"/>
                  <a:pt x="193" y="8"/>
                  <a:pt x="200" y="8"/>
                </a:cubicBezTo>
                <a:cubicBezTo>
                  <a:pt x="207" y="8"/>
                  <a:pt x="212" y="13"/>
                  <a:pt x="212" y="20"/>
                </a:cubicBezTo>
                <a:cubicBezTo>
                  <a:pt x="212" y="27"/>
                  <a:pt x="207" y="32"/>
                  <a:pt x="200" y="32"/>
                </a:cubicBezTo>
                <a:close/>
              </a:path>
            </a:pathLst>
          </a:custGeom>
          <a:solidFill>
            <a:srgbClr val="F2F2F2"/>
          </a:solidFill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1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" name="Google Shape;260;p60">
            <a:extLst>
              <a:ext uri="{FF2B5EF4-FFF2-40B4-BE49-F238E27FC236}">
                <a16:creationId xmlns:a16="http://schemas.microsoft.com/office/drawing/2014/main" id="{CFEBD037-7637-3194-3159-FBC888BB5362}"/>
              </a:ext>
            </a:extLst>
          </p:cNvPr>
          <p:cNvSpPr/>
          <p:nvPr/>
        </p:nvSpPr>
        <p:spPr>
          <a:xfrm>
            <a:off x="5237845" y="4148878"/>
            <a:ext cx="734330" cy="4385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 b="1" dirty="0">
                <a:solidFill>
                  <a:schemeClr val="accent3">
                    <a:lumMod val="60000"/>
                    <a:lumOff val="40000"/>
                  </a:schemeClr>
                </a:solidFill>
                <a:latin typeface="+mj-lt"/>
                <a:ea typeface="Lato"/>
                <a:cs typeface="Lato"/>
                <a:sym typeface="Lato"/>
              </a:rPr>
              <a:t>06</a:t>
            </a:r>
            <a:endParaRPr sz="3600" dirty="0">
              <a:solidFill>
                <a:schemeClr val="accent3">
                  <a:lumMod val="60000"/>
                  <a:lumOff val="40000"/>
                </a:schemeClr>
              </a:solidFill>
              <a:latin typeface="+mj-lt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446D222B-AB59-81CA-835D-F8248F46FBF0}"/>
              </a:ext>
            </a:extLst>
          </p:cNvPr>
          <p:cNvSpPr txBox="1"/>
          <p:nvPr/>
        </p:nvSpPr>
        <p:spPr>
          <a:xfrm>
            <a:off x="4115878" y="5288809"/>
            <a:ext cx="1321993" cy="3631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sz="1600" b="1" dirty="0">
                <a:solidFill>
                  <a:schemeClr val="bg1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Project F</a:t>
            </a:r>
          </a:p>
        </p:txBody>
      </p:sp>
      <p:sp>
        <p:nvSpPr>
          <p:cNvPr id="30" name="Google Shape;216;p57">
            <a:extLst>
              <a:ext uri="{FF2B5EF4-FFF2-40B4-BE49-F238E27FC236}">
                <a16:creationId xmlns:a16="http://schemas.microsoft.com/office/drawing/2014/main" id="{24B6E764-ED38-B2F3-7A90-E1F4439D3B3C}"/>
              </a:ext>
            </a:extLst>
          </p:cNvPr>
          <p:cNvSpPr txBox="1"/>
          <p:nvPr/>
        </p:nvSpPr>
        <p:spPr>
          <a:xfrm>
            <a:off x="4153978" y="5621599"/>
            <a:ext cx="470575" cy="2384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spAutoFit/>
          </a:bodyPr>
          <a:lstStyle/>
          <a:p>
            <a:pPr marL="0" marR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bg1"/>
                </a:solidFill>
                <a:ea typeface="Lato"/>
                <a:cs typeface="Lato"/>
                <a:sym typeface="Lato"/>
              </a:rPr>
              <a:t>Next</a:t>
            </a:r>
            <a:endParaRPr sz="1100">
              <a:solidFill>
                <a:schemeClr val="bg1"/>
              </a:solidFill>
              <a:ea typeface="Lato"/>
              <a:cs typeface="Lato"/>
              <a:sym typeface="Lato"/>
            </a:endParaRPr>
          </a:p>
        </p:txBody>
      </p:sp>
      <p:sp>
        <p:nvSpPr>
          <p:cNvPr id="31" name="Google Shape;217;p57">
            <a:extLst>
              <a:ext uri="{FF2B5EF4-FFF2-40B4-BE49-F238E27FC236}">
                <a16:creationId xmlns:a16="http://schemas.microsoft.com/office/drawing/2014/main" id="{72774198-EE75-710B-361C-1DC2C0E4F836}"/>
              </a:ext>
            </a:extLst>
          </p:cNvPr>
          <p:cNvSpPr/>
          <p:nvPr/>
        </p:nvSpPr>
        <p:spPr>
          <a:xfrm>
            <a:off x="4633179" y="5669260"/>
            <a:ext cx="51430" cy="100257"/>
          </a:xfrm>
          <a:custGeom>
            <a:avLst/>
            <a:gdLst/>
            <a:ahLst/>
            <a:cxnLst/>
            <a:rect l="l" t="t" r="r" b="b"/>
            <a:pathLst>
              <a:path w="107" h="208" extrusionOk="0">
                <a:moveTo>
                  <a:pt x="106" y="101"/>
                </a:moveTo>
                <a:cubicBezTo>
                  <a:pt x="7" y="1"/>
                  <a:pt x="7" y="1"/>
                  <a:pt x="7" y="1"/>
                </a:cubicBezTo>
                <a:cubicBezTo>
                  <a:pt x="5" y="0"/>
                  <a:pt x="3" y="0"/>
                  <a:pt x="1" y="1"/>
                </a:cubicBezTo>
                <a:cubicBezTo>
                  <a:pt x="0" y="3"/>
                  <a:pt x="0" y="5"/>
                  <a:pt x="1" y="7"/>
                </a:cubicBezTo>
                <a:cubicBezTo>
                  <a:pt x="98" y="104"/>
                  <a:pt x="98" y="104"/>
                  <a:pt x="98" y="104"/>
                </a:cubicBezTo>
                <a:cubicBezTo>
                  <a:pt x="1" y="201"/>
                  <a:pt x="1" y="201"/>
                  <a:pt x="1" y="201"/>
                </a:cubicBezTo>
                <a:cubicBezTo>
                  <a:pt x="0" y="202"/>
                  <a:pt x="0" y="205"/>
                  <a:pt x="1" y="206"/>
                </a:cubicBezTo>
                <a:cubicBezTo>
                  <a:pt x="2" y="207"/>
                  <a:pt x="3" y="208"/>
                  <a:pt x="4" y="208"/>
                </a:cubicBezTo>
                <a:cubicBezTo>
                  <a:pt x="5" y="208"/>
                  <a:pt x="6" y="207"/>
                  <a:pt x="7" y="206"/>
                </a:cubicBezTo>
                <a:cubicBezTo>
                  <a:pt x="106" y="107"/>
                  <a:pt x="106" y="107"/>
                  <a:pt x="106" y="107"/>
                </a:cubicBezTo>
                <a:cubicBezTo>
                  <a:pt x="107" y="106"/>
                  <a:pt x="107" y="105"/>
                  <a:pt x="107" y="104"/>
                </a:cubicBezTo>
                <a:cubicBezTo>
                  <a:pt x="107" y="103"/>
                  <a:pt x="107" y="102"/>
                  <a:pt x="106" y="101"/>
                </a:cubicBezTo>
                <a:close/>
              </a:path>
            </a:pathLst>
          </a:custGeom>
          <a:solidFill>
            <a:srgbClr val="A5A5A5"/>
          </a:solidFill>
          <a:ln w="9525" cap="flat" cmpd="sng">
            <a:solidFill>
              <a:schemeClr val="bg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bg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32" name="Google Shape;207;p41">
            <a:extLst>
              <a:ext uri="{FF2B5EF4-FFF2-40B4-BE49-F238E27FC236}">
                <a16:creationId xmlns:a16="http://schemas.microsoft.com/office/drawing/2014/main" id="{6D9596CB-C2BA-674C-1C10-7757A7A26B01}"/>
              </a:ext>
            </a:extLst>
          </p:cNvPr>
          <p:cNvSpPr/>
          <p:nvPr/>
        </p:nvSpPr>
        <p:spPr>
          <a:xfrm>
            <a:off x="6387494" y="4208784"/>
            <a:ext cx="542399" cy="395950"/>
          </a:xfrm>
          <a:custGeom>
            <a:avLst/>
            <a:gdLst/>
            <a:ahLst/>
            <a:cxnLst/>
            <a:rect l="l" t="t" r="r" b="b"/>
            <a:pathLst>
              <a:path w="220" h="160" extrusionOk="0">
                <a:moveTo>
                  <a:pt x="200" y="0"/>
                </a:moveTo>
                <a:cubicBezTo>
                  <a:pt x="189" y="0"/>
                  <a:pt x="180" y="9"/>
                  <a:pt x="180" y="20"/>
                </a:cubicBezTo>
                <a:cubicBezTo>
                  <a:pt x="180" y="27"/>
                  <a:pt x="183" y="33"/>
                  <a:pt x="188" y="36"/>
                </a:cubicBezTo>
                <a:cubicBezTo>
                  <a:pt x="184" y="34"/>
                  <a:pt x="184" y="34"/>
                  <a:pt x="184" y="34"/>
                </a:cubicBezTo>
                <a:cubicBezTo>
                  <a:pt x="136" y="124"/>
                  <a:pt x="136" y="124"/>
                  <a:pt x="136" y="124"/>
                </a:cubicBezTo>
                <a:cubicBezTo>
                  <a:pt x="132" y="122"/>
                  <a:pt x="128" y="120"/>
                  <a:pt x="124" y="120"/>
                </a:cubicBezTo>
                <a:cubicBezTo>
                  <a:pt x="120" y="120"/>
                  <a:pt x="116" y="121"/>
                  <a:pt x="113" y="123"/>
                </a:cubicBezTo>
                <a:cubicBezTo>
                  <a:pt x="76" y="71"/>
                  <a:pt x="76" y="71"/>
                  <a:pt x="76" y="71"/>
                </a:cubicBezTo>
                <a:cubicBezTo>
                  <a:pt x="79" y="68"/>
                  <a:pt x="80" y="64"/>
                  <a:pt x="80" y="60"/>
                </a:cubicBezTo>
                <a:cubicBezTo>
                  <a:pt x="80" y="49"/>
                  <a:pt x="71" y="40"/>
                  <a:pt x="60" y="40"/>
                </a:cubicBezTo>
                <a:cubicBezTo>
                  <a:pt x="49" y="40"/>
                  <a:pt x="40" y="49"/>
                  <a:pt x="40" y="60"/>
                </a:cubicBezTo>
                <a:cubicBezTo>
                  <a:pt x="40" y="64"/>
                  <a:pt x="41" y="68"/>
                  <a:pt x="43" y="71"/>
                </a:cubicBezTo>
                <a:cubicBezTo>
                  <a:pt x="28" y="90"/>
                  <a:pt x="28" y="90"/>
                  <a:pt x="28" y="90"/>
                </a:cubicBezTo>
                <a:cubicBezTo>
                  <a:pt x="26" y="89"/>
                  <a:pt x="23" y="88"/>
                  <a:pt x="20" y="88"/>
                </a:cubicBezTo>
                <a:cubicBezTo>
                  <a:pt x="9" y="88"/>
                  <a:pt x="0" y="97"/>
                  <a:pt x="0" y="108"/>
                </a:cubicBezTo>
                <a:cubicBezTo>
                  <a:pt x="0" y="119"/>
                  <a:pt x="9" y="128"/>
                  <a:pt x="20" y="128"/>
                </a:cubicBezTo>
                <a:cubicBezTo>
                  <a:pt x="31" y="128"/>
                  <a:pt x="40" y="119"/>
                  <a:pt x="40" y="108"/>
                </a:cubicBezTo>
                <a:cubicBezTo>
                  <a:pt x="40" y="103"/>
                  <a:pt x="38" y="98"/>
                  <a:pt x="35" y="94"/>
                </a:cubicBezTo>
                <a:cubicBezTo>
                  <a:pt x="49" y="77"/>
                  <a:pt x="49" y="77"/>
                  <a:pt x="49" y="77"/>
                </a:cubicBezTo>
                <a:cubicBezTo>
                  <a:pt x="52" y="79"/>
                  <a:pt x="56" y="80"/>
                  <a:pt x="60" y="80"/>
                </a:cubicBezTo>
                <a:cubicBezTo>
                  <a:pt x="64" y="80"/>
                  <a:pt x="68" y="79"/>
                  <a:pt x="71" y="77"/>
                </a:cubicBezTo>
                <a:cubicBezTo>
                  <a:pt x="108" y="129"/>
                  <a:pt x="108" y="129"/>
                  <a:pt x="108" y="129"/>
                </a:cubicBezTo>
                <a:cubicBezTo>
                  <a:pt x="105" y="132"/>
                  <a:pt x="104" y="136"/>
                  <a:pt x="104" y="140"/>
                </a:cubicBezTo>
                <a:cubicBezTo>
                  <a:pt x="104" y="151"/>
                  <a:pt x="113" y="160"/>
                  <a:pt x="124" y="160"/>
                </a:cubicBezTo>
                <a:cubicBezTo>
                  <a:pt x="135" y="160"/>
                  <a:pt x="144" y="151"/>
                  <a:pt x="144" y="140"/>
                </a:cubicBezTo>
                <a:cubicBezTo>
                  <a:pt x="144" y="136"/>
                  <a:pt x="143" y="133"/>
                  <a:pt x="141" y="130"/>
                </a:cubicBezTo>
                <a:cubicBezTo>
                  <a:pt x="191" y="38"/>
                  <a:pt x="191" y="38"/>
                  <a:pt x="191" y="38"/>
                </a:cubicBezTo>
                <a:cubicBezTo>
                  <a:pt x="194" y="39"/>
                  <a:pt x="197" y="40"/>
                  <a:pt x="200" y="40"/>
                </a:cubicBezTo>
                <a:cubicBezTo>
                  <a:pt x="211" y="40"/>
                  <a:pt x="220" y="31"/>
                  <a:pt x="220" y="20"/>
                </a:cubicBezTo>
                <a:cubicBezTo>
                  <a:pt x="220" y="9"/>
                  <a:pt x="211" y="0"/>
                  <a:pt x="200" y="0"/>
                </a:cubicBezTo>
                <a:close/>
                <a:moveTo>
                  <a:pt x="20" y="120"/>
                </a:moveTo>
                <a:cubicBezTo>
                  <a:pt x="13" y="120"/>
                  <a:pt x="8" y="115"/>
                  <a:pt x="8" y="108"/>
                </a:cubicBezTo>
                <a:cubicBezTo>
                  <a:pt x="8" y="101"/>
                  <a:pt x="13" y="96"/>
                  <a:pt x="20" y="96"/>
                </a:cubicBezTo>
                <a:cubicBezTo>
                  <a:pt x="27" y="96"/>
                  <a:pt x="32" y="101"/>
                  <a:pt x="32" y="108"/>
                </a:cubicBezTo>
                <a:cubicBezTo>
                  <a:pt x="32" y="115"/>
                  <a:pt x="27" y="120"/>
                  <a:pt x="20" y="120"/>
                </a:cubicBezTo>
                <a:close/>
                <a:moveTo>
                  <a:pt x="60" y="72"/>
                </a:moveTo>
                <a:cubicBezTo>
                  <a:pt x="53" y="72"/>
                  <a:pt x="48" y="67"/>
                  <a:pt x="48" y="60"/>
                </a:cubicBezTo>
                <a:cubicBezTo>
                  <a:pt x="48" y="53"/>
                  <a:pt x="53" y="48"/>
                  <a:pt x="60" y="48"/>
                </a:cubicBezTo>
                <a:cubicBezTo>
                  <a:pt x="67" y="48"/>
                  <a:pt x="72" y="53"/>
                  <a:pt x="72" y="60"/>
                </a:cubicBezTo>
                <a:cubicBezTo>
                  <a:pt x="72" y="67"/>
                  <a:pt x="67" y="72"/>
                  <a:pt x="60" y="72"/>
                </a:cubicBezTo>
                <a:close/>
                <a:moveTo>
                  <a:pt x="124" y="152"/>
                </a:moveTo>
                <a:cubicBezTo>
                  <a:pt x="117" y="152"/>
                  <a:pt x="112" y="147"/>
                  <a:pt x="112" y="140"/>
                </a:cubicBezTo>
                <a:cubicBezTo>
                  <a:pt x="112" y="133"/>
                  <a:pt x="117" y="128"/>
                  <a:pt x="124" y="128"/>
                </a:cubicBezTo>
                <a:cubicBezTo>
                  <a:pt x="131" y="128"/>
                  <a:pt x="136" y="133"/>
                  <a:pt x="136" y="140"/>
                </a:cubicBezTo>
                <a:cubicBezTo>
                  <a:pt x="136" y="147"/>
                  <a:pt x="131" y="152"/>
                  <a:pt x="124" y="152"/>
                </a:cubicBezTo>
                <a:close/>
                <a:moveTo>
                  <a:pt x="200" y="32"/>
                </a:moveTo>
                <a:cubicBezTo>
                  <a:pt x="193" y="32"/>
                  <a:pt x="188" y="27"/>
                  <a:pt x="188" y="20"/>
                </a:cubicBezTo>
                <a:cubicBezTo>
                  <a:pt x="188" y="13"/>
                  <a:pt x="193" y="8"/>
                  <a:pt x="200" y="8"/>
                </a:cubicBezTo>
                <a:cubicBezTo>
                  <a:pt x="207" y="8"/>
                  <a:pt x="212" y="13"/>
                  <a:pt x="212" y="20"/>
                </a:cubicBezTo>
                <a:cubicBezTo>
                  <a:pt x="212" y="27"/>
                  <a:pt x="207" y="32"/>
                  <a:pt x="200" y="32"/>
                </a:cubicBezTo>
                <a:close/>
              </a:path>
            </a:pathLst>
          </a:custGeom>
          <a:solidFill>
            <a:srgbClr val="F2F2F2"/>
          </a:solidFill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1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3" name="Google Shape;260;p60">
            <a:extLst>
              <a:ext uri="{FF2B5EF4-FFF2-40B4-BE49-F238E27FC236}">
                <a16:creationId xmlns:a16="http://schemas.microsoft.com/office/drawing/2014/main" id="{EE753128-59A1-C0F2-1509-8C634C78B399}"/>
              </a:ext>
            </a:extLst>
          </p:cNvPr>
          <p:cNvSpPr/>
          <p:nvPr/>
        </p:nvSpPr>
        <p:spPr>
          <a:xfrm>
            <a:off x="7509461" y="4166153"/>
            <a:ext cx="734330" cy="4385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 b="1" dirty="0">
                <a:solidFill>
                  <a:schemeClr val="accent2">
                    <a:lumMod val="60000"/>
                    <a:lumOff val="40000"/>
                  </a:schemeClr>
                </a:solidFill>
                <a:latin typeface="+mj-lt"/>
                <a:ea typeface="Lato"/>
                <a:cs typeface="Lato"/>
                <a:sym typeface="Lato"/>
              </a:rPr>
              <a:t>07</a:t>
            </a:r>
            <a:endParaRPr sz="3600" dirty="0">
              <a:solidFill>
                <a:schemeClr val="accent2">
                  <a:lumMod val="60000"/>
                  <a:lumOff val="40000"/>
                </a:schemeClr>
              </a:solidFill>
              <a:latin typeface="+mj-lt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254952DB-A0C1-3B5B-9585-E3800372B639}"/>
              </a:ext>
            </a:extLst>
          </p:cNvPr>
          <p:cNvSpPr txBox="1"/>
          <p:nvPr/>
        </p:nvSpPr>
        <p:spPr>
          <a:xfrm>
            <a:off x="6387494" y="5306084"/>
            <a:ext cx="1321993" cy="3631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sz="1600" b="1" dirty="0">
                <a:solidFill>
                  <a:schemeClr val="bg1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Project G</a:t>
            </a:r>
          </a:p>
        </p:txBody>
      </p:sp>
      <p:sp>
        <p:nvSpPr>
          <p:cNvPr id="35" name="Google Shape;216;p57">
            <a:extLst>
              <a:ext uri="{FF2B5EF4-FFF2-40B4-BE49-F238E27FC236}">
                <a16:creationId xmlns:a16="http://schemas.microsoft.com/office/drawing/2014/main" id="{9535BF08-AB69-CB88-A426-E80C95292C19}"/>
              </a:ext>
            </a:extLst>
          </p:cNvPr>
          <p:cNvSpPr txBox="1"/>
          <p:nvPr/>
        </p:nvSpPr>
        <p:spPr>
          <a:xfrm>
            <a:off x="6425594" y="5638874"/>
            <a:ext cx="470575" cy="2384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spAutoFit/>
          </a:bodyPr>
          <a:lstStyle/>
          <a:p>
            <a:pPr marL="0" marR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bg1"/>
                </a:solidFill>
                <a:ea typeface="Lato"/>
                <a:cs typeface="Lato"/>
                <a:sym typeface="Lato"/>
              </a:rPr>
              <a:t>Next</a:t>
            </a:r>
            <a:endParaRPr sz="1100">
              <a:solidFill>
                <a:schemeClr val="bg1"/>
              </a:solidFill>
              <a:ea typeface="Lato"/>
              <a:cs typeface="Lato"/>
              <a:sym typeface="Lato"/>
            </a:endParaRPr>
          </a:p>
        </p:txBody>
      </p:sp>
      <p:sp>
        <p:nvSpPr>
          <p:cNvPr id="36" name="Google Shape;217;p57">
            <a:extLst>
              <a:ext uri="{FF2B5EF4-FFF2-40B4-BE49-F238E27FC236}">
                <a16:creationId xmlns:a16="http://schemas.microsoft.com/office/drawing/2014/main" id="{4F4E1AC7-E7BE-3372-61BF-342CF6FF886B}"/>
              </a:ext>
            </a:extLst>
          </p:cNvPr>
          <p:cNvSpPr/>
          <p:nvPr/>
        </p:nvSpPr>
        <p:spPr>
          <a:xfrm>
            <a:off x="6904795" y="5686535"/>
            <a:ext cx="51430" cy="100257"/>
          </a:xfrm>
          <a:custGeom>
            <a:avLst/>
            <a:gdLst/>
            <a:ahLst/>
            <a:cxnLst/>
            <a:rect l="l" t="t" r="r" b="b"/>
            <a:pathLst>
              <a:path w="107" h="208" extrusionOk="0">
                <a:moveTo>
                  <a:pt x="106" y="101"/>
                </a:moveTo>
                <a:cubicBezTo>
                  <a:pt x="7" y="1"/>
                  <a:pt x="7" y="1"/>
                  <a:pt x="7" y="1"/>
                </a:cubicBezTo>
                <a:cubicBezTo>
                  <a:pt x="5" y="0"/>
                  <a:pt x="3" y="0"/>
                  <a:pt x="1" y="1"/>
                </a:cubicBezTo>
                <a:cubicBezTo>
                  <a:pt x="0" y="3"/>
                  <a:pt x="0" y="5"/>
                  <a:pt x="1" y="7"/>
                </a:cubicBezTo>
                <a:cubicBezTo>
                  <a:pt x="98" y="104"/>
                  <a:pt x="98" y="104"/>
                  <a:pt x="98" y="104"/>
                </a:cubicBezTo>
                <a:cubicBezTo>
                  <a:pt x="1" y="201"/>
                  <a:pt x="1" y="201"/>
                  <a:pt x="1" y="201"/>
                </a:cubicBezTo>
                <a:cubicBezTo>
                  <a:pt x="0" y="202"/>
                  <a:pt x="0" y="205"/>
                  <a:pt x="1" y="206"/>
                </a:cubicBezTo>
                <a:cubicBezTo>
                  <a:pt x="2" y="207"/>
                  <a:pt x="3" y="208"/>
                  <a:pt x="4" y="208"/>
                </a:cubicBezTo>
                <a:cubicBezTo>
                  <a:pt x="5" y="208"/>
                  <a:pt x="6" y="207"/>
                  <a:pt x="7" y="206"/>
                </a:cubicBezTo>
                <a:cubicBezTo>
                  <a:pt x="106" y="107"/>
                  <a:pt x="106" y="107"/>
                  <a:pt x="106" y="107"/>
                </a:cubicBezTo>
                <a:cubicBezTo>
                  <a:pt x="107" y="106"/>
                  <a:pt x="107" y="105"/>
                  <a:pt x="107" y="104"/>
                </a:cubicBezTo>
                <a:cubicBezTo>
                  <a:pt x="107" y="103"/>
                  <a:pt x="107" y="102"/>
                  <a:pt x="106" y="101"/>
                </a:cubicBezTo>
                <a:close/>
              </a:path>
            </a:pathLst>
          </a:custGeom>
          <a:solidFill>
            <a:srgbClr val="A5A5A5"/>
          </a:solidFill>
          <a:ln w="9525" cap="flat" cmpd="sng">
            <a:solidFill>
              <a:schemeClr val="bg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bg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37" name="Google Shape;207;p41">
            <a:extLst>
              <a:ext uri="{FF2B5EF4-FFF2-40B4-BE49-F238E27FC236}">
                <a16:creationId xmlns:a16="http://schemas.microsoft.com/office/drawing/2014/main" id="{2A25685B-EE4D-47B2-3BB5-66A814AB03F3}"/>
              </a:ext>
            </a:extLst>
          </p:cNvPr>
          <p:cNvSpPr/>
          <p:nvPr/>
        </p:nvSpPr>
        <p:spPr>
          <a:xfrm>
            <a:off x="8702069" y="4208784"/>
            <a:ext cx="542399" cy="395950"/>
          </a:xfrm>
          <a:custGeom>
            <a:avLst/>
            <a:gdLst/>
            <a:ahLst/>
            <a:cxnLst/>
            <a:rect l="l" t="t" r="r" b="b"/>
            <a:pathLst>
              <a:path w="220" h="160" extrusionOk="0">
                <a:moveTo>
                  <a:pt x="200" y="0"/>
                </a:moveTo>
                <a:cubicBezTo>
                  <a:pt x="189" y="0"/>
                  <a:pt x="180" y="9"/>
                  <a:pt x="180" y="20"/>
                </a:cubicBezTo>
                <a:cubicBezTo>
                  <a:pt x="180" y="27"/>
                  <a:pt x="183" y="33"/>
                  <a:pt x="188" y="36"/>
                </a:cubicBezTo>
                <a:cubicBezTo>
                  <a:pt x="184" y="34"/>
                  <a:pt x="184" y="34"/>
                  <a:pt x="184" y="34"/>
                </a:cubicBezTo>
                <a:cubicBezTo>
                  <a:pt x="136" y="124"/>
                  <a:pt x="136" y="124"/>
                  <a:pt x="136" y="124"/>
                </a:cubicBezTo>
                <a:cubicBezTo>
                  <a:pt x="132" y="122"/>
                  <a:pt x="128" y="120"/>
                  <a:pt x="124" y="120"/>
                </a:cubicBezTo>
                <a:cubicBezTo>
                  <a:pt x="120" y="120"/>
                  <a:pt x="116" y="121"/>
                  <a:pt x="113" y="123"/>
                </a:cubicBezTo>
                <a:cubicBezTo>
                  <a:pt x="76" y="71"/>
                  <a:pt x="76" y="71"/>
                  <a:pt x="76" y="71"/>
                </a:cubicBezTo>
                <a:cubicBezTo>
                  <a:pt x="79" y="68"/>
                  <a:pt x="80" y="64"/>
                  <a:pt x="80" y="60"/>
                </a:cubicBezTo>
                <a:cubicBezTo>
                  <a:pt x="80" y="49"/>
                  <a:pt x="71" y="40"/>
                  <a:pt x="60" y="40"/>
                </a:cubicBezTo>
                <a:cubicBezTo>
                  <a:pt x="49" y="40"/>
                  <a:pt x="40" y="49"/>
                  <a:pt x="40" y="60"/>
                </a:cubicBezTo>
                <a:cubicBezTo>
                  <a:pt x="40" y="64"/>
                  <a:pt x="41" y="68"/>
                  <a:pt x="43" y="71"/>
                </a:cubicBezTo>
                <a:cubicBezTo>
                  <a:pt x="28" y="90"/>
                  <a:pt x="28" y="90"/>
                  <a:pt x="28" y="90"/>
                </a:cubicBezTo>
                <a:cubicBezTo>
                  <a:pt x="26" y="89"/>
                  <a:pt x="23" y="88"/>
                  <a:pt x="20" y="88"/>
                </a:cubicBezTo>
                <a:cubicBezTo>
                  <a:pt x="9" y="88"/>
                  <a:pt x="0" y="97"/>
                  <a:pt x="0" y="108"/>
                </a:cubicBezTo>
                <a:cubicBezTo>
                  <a:pt x="0" y="119"/>
                  <a:pt x="9" y="128"/>
                  <a:pt x="20" y="128"/>
                </a:cubicBezTo>
                <a:cubicBezTo>
                  <a:pt x="31" y="128"/>
                  <a:pt x="40" y="119"/>
                  <a:pt x="40" y="108"/>
                </a:cubicBezTo>
                <a:cubicBezTo>
                  <a:pt x="40" y="103"/>
                  <a:pt x="38" y="98"/>
                  <a:pt x="35" y="94"/>
                </a:cubicBezTo>
                <a:cubicBezTo>
                  <a:pt x="49" y="77"/>
                  <a:pt x="49" y="77"/>
                  <a:pt x="49" y="77"/>
                </a:cubicBezTo>
                <a:cubicBezTo>
                  <a:pt x="52" y="79"/>
                  <a:pt x="56" y="80"/>
                  <a:pt x="60" y="80"/>
                </a:cubicBezTo>
                <a:cubicBezTo>
                  <a:pt x="64" y="80"/>
                  <a:pt x="68" y="79"/>
                  <a:pt x="71" y="77"/>
                </a:cubicBezTo>
                <a:cubicBezTo>
                  <a:pt x="108" y="129"/>
                  <a:pt x="108" y="129"/>
                  <a:pt x="108" y="129"/>
                </a:cubicBezTo>
                <a:cubicBezTo>
                  <a:pt x="105" y="132"/>
                  <a:pt x="104" y="136"/>
                  <a:pt x="104" y="140"/>
                </a:cubicBezTo>
                <a:cubicBezTo>
                  <a:pt x="104" y="151"/>
                  <a:pt x="113" y="160"/>
                  <a:pt x="124" y="160"/>
                </a:cubicBezTo>
                <a:cubicBezTo>
                  <a:pt x="135" y="160"/>
                  <a:pt x="144" y="151"/>
                  <a:pt x="144" y="140"/>
                </a:cubicBezTo>
                <a:cubicBezTo>
                  <a:pt x="144" y="136"/>
                  <a:pt x="143" y="133"/>
                  <a:pt x="141" y="130"/>
                </a:cubicBezTo>
                <a:cubicBezTo>
                  <a:pt x="191" y="38"/>
                  <a:pt x="191" y="38"/>
                  <a:pt x="191" y="38"/>
                </a:cubicBezTo>
                <a:cubicBezTo>
                  <a:pt x="194" y="39"/>
                  <a:pt x="197" y="40"/>
                  <a:pt x="200" y="40"/>
                </a:cubicBezTo>
                <a:cubicBezTo>
                  <a:pt x="211" y="40"/>
                  <a:pt x="220" y="31"/>
                  <a:pt x="220" y="20"/>
                </a:cubicBezTo>
                <a:cubicBezTo>
                  <a:pt x="220" y="9"/>
                  <a:pt x="211" y="0"/>
                  <a:pt x="200" y="0"/>
                </a:cubicBezTo>
                <a:close/>
                <a:moveTo>
                  <a:pt x="20" y="120"/>
                </a:moveTo>
                <a:cubicBezTo>
                  <a:pt x="13" y="120"/>
                  <a:pt x="8" y="115"/>
                  <a:pt x="8" y="108"/>
                </a:cubicBezTo>
                <a:cubicBezTo>
                  <a:pt x="8" y="101"/>
                  <a:pt x="13" y="96"/>
                  <a:pt x="20" y="96"/>
                </a:cubicBezTo>
                <a:cubicBezTo>
                  <a:pt x="27" y="96"/>
                  <a:pt x="32" y="101"/>
                  <a:pt x="32" y="108"/>
                </a:cubicBezTo>
                <a:cubicBezTo>
                  <a:pt x="32" y="115"/>
                  <a:pt x="27" y="120"/>
                  <a:pt x="20" y="120"/>
                </a:cubicBezTo>
                <a:close/>
                <a:moveTo>
                  <a:pt x="60" y="72"/>
                </a:moveTo>
                <a:cubicBezTo>
                  <a:pt x="53" y="72"/>
                  <a:pt x="48" y="67"/>
                  <a:pt x="48" y="60"/>
                </a:cubicBezTo>
                <a:cubicBezTo>
                  <a:pt x="48" y="53"/>
                  <a:pt x="53" y="48"/>
                  <a:pt x="60" y="48"/>
                </a:cubicBezTo>
                <a:cubicBezTo>
                  <a:pt x="67" y="48"/>
                  <a:pt x="72" y="53"/>
                  <a:pt x="72" y="60"/>
                </a:cubicBezTo>
                <a:cubicBezTo>
                  <a:pt x="72" y="67"/>
                  <a:pt x="67" y="72"/>
                  <a:pt x="60" y="72"/>
                </a:cubicBezTo>
                <a:close/>
                <a:moveTo>
                  <a:pt x="124" y="152"/>
                </a:moveTo>
                <a:cubicBezTo>
                  <a:pt x="117" y="152"/>
                  <a:pt x="112" y="147"/>
                  <a:pt x="112" y="140"/>
                </a:cubicBezTo>
                <a:cubicBezTo>
                  <a:pt x="112" y="133"/>
                  <a:pt x="117" y="128"/>
                  <a:pt x="124" y="128"/>
                </a:cubicBezTo>
                <a:cubicBezTo>
                  <a:pt x="131" y="128"/>
                  <a:pt x="136" y="133"/>
                  <a:pt x="136" y="140"/>
                </a:cubicBezTo>
                <a:cubicBezTo>
                  <a:pt x="136" y="147"/>
                  <a:pt x="131" y="152"/>
                  <a:pt x="124" y="152"/>
                </a:cubicBezTo>
                <a:close/>
                <a:moveTo>
                  <a:pt x="200" y="32"/>
                </a:moveTo>
                <a:cubicBezTo>
                  <a:pt x="193" y="32"/>
                  <a:pt x="188" y="27"/>
                  <a:pt x="188" y="20"/>
                </a:cubicBezTo>
                <a:cubicBezTo>
                  <a:pt x="188" y="13"/>
                  <a:pt x="193" y="8"/>
                  <a:pt x="200" y="8"/>
                </a:cubicBezTo>
                <a:cubicBezTo>
                  <a:pt x="207" y="8"/>
                  <a:pt x="212" y="13"/>
                  <a:pt x="212" y="20"/>
                </a:cubicBezTo>
                <a:cubicBezTo>
                  <a:pt x="212" y="27"/>
                  <a:pt x="207" y="32"/>
                  <a:pt x="200" y="32"/>
                </a:cubicBezTo>
                <a:close/>
              </a:path>
            </a:pathLst>
          </a:custGeom>
          <a:solidFill>
            <a:srgbClr val="F2F2F2"/>
          </a:solidFill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1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8" name="Google Shape;260;p60">
            <a:extLst>
              <a:ext uri="{FF2B5EF4-FFF2-40B4-BE49-F238E27FC236}">
                <a16:creationId xmlns:a16="http://schemas.microsoft.com/office/drawing/2014/main" id="{1075FC6B-58C1-0938-CF27-534AF589BC0B}"/>
              </a:ext>
            </a:extLst>
          </p:cNvPr>
          <p:cNvSpPr/>
          <p:nvPr/>
        </p:nvSpPr>
        <p:spPr>
          <a:xfrm>
            <a:off x="9824036" y="4166153"/>
            <a:ext cx="734330" cy="4385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+mj-lt"/>
                <a:ea typeface="Lato"/>
                <a:cs typeface="Lato"/>
                <a:sym typeface="Lato"/>
              </a:rPr>
              <a:t>08</a:t>
            </a:r>
            <a:endParaRPr sz="3600" dirty="0">
              <a:solidFill>
                <a:schemeClr val="accent1">
                  <a:lumMod val="60000"/>
                  <a:lumOff val="40000"/>
                </a:schemeClr>
              </a:solidFill>
              <a:latin typeface="+mj-lt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38274FFD-A83A-D7F2-7202-6EA59306FF45}"/>
              </a:ext>
            </a:extLst>
          </p:cNvPr>
          <p:cNvSpPr txBox="1"/>
          <p:nvPr/>
        </p:nvSpPr>
        <p:spPr>
          <a:xfrm>
            <a:off x="8702069" y="5306084"/>
            <a:ext cx="1321993" cy="3631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sz="1600" b="1" dirty="0">
                <a:solidFill>
                  <a:schemeClr val="bg1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Project H</a:t>
            </a:r>
          </a:p>
        </p:txBody>
      </p:sp>
      <p:sp>
        <p:nvSpPr>
          <p:cNvPr id="40" name="Google Shape;216;p57">
            <a:extLst>
              <a:ext uri="{FF2B5EF4-FFF2-40B4-BE49-F238E27FC236}">
                <a16:creationId xmlns:a16="http://schemas.microsoft.com/office/drawing/2014/main" id="{088B5ADB-5A5B-D54E-FEE1-5F7F36FA1344}"/>
              </a:ext>
            </a:extLst>
          </p:cNvPr>
          <p:cNvSpPr txBox="1"/>
          <p:nvPr/>
        </p:nvSpPr>
        <p:spPr>
          <a:xfrm>
            <a:off x="8740169" y="5638874"/>
            <a:ext cx="470575" cy="2384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spAutoFit/>
          </a:bodyPr>
          <a:lstStyle/>
          <a:p>
            <a:pPr marL="0" marR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bg1"/>
                </a:solidFill>
                <a:ea typeface="Lato"/>
                <a:cs typeface="Lato"/>
                <a:sym typeface="Lato"/>
              </a:rPr>
              <a:t>Next</a:t>
            </a:r>
            <a:endParaRPr sz="1100">
              <a:solidFill>
                <a:schemeClr val="bg1"/>
              </a:solidFill>
              <a:ea typeface="Lato"/>
              <a:cs typeface="Lato"/>
              <a:sym typeface="Lato"/>
            </a:endParaRPr>
          </a:p>
        </p:txBody>
      </p:sp>
      <p:sp>
        <p:nvSpPr>
          <p:cNvPr id="41" name="Google Shape;217;p57">
            <a:extLst>
              <a:ext uri="{FF2B5EF4-FFF2-40B4-BE49-F238E27FC236}">
                <a16:creationId xmlns:a16="http://schemas.microsoft.com/office/drawing/2014/main" id="{E91F23CE-7447-BEF7-7ADD-1A792AB033FF}"/>
              </a:ext>
            </a:extLst>
          </p:cNvPr>
          <p:cNvSpPr/>
          <p:nvPr/>
        </p:nvSpPr>
        <p:spPr>
          <a:xfrm>
            <a:off x="9219370" y="5686535"/>
            <a:ext cx="51430" cy="100257"/>
          </a:xfrm>
          <a:custGeom>
            <a:avLst/>
            <a:gdLst/>
            <a:ahLst/>
            <a:cxnLst/>
            <a:rect l="l" t="t" r="r" b="b"/>
            <a:pathLst>
              <a:path w="107" h="208" extrusionOk="0">
                <a:moveTo>
                  <a:pt x="106" y="101"/>
                </a:moveTo>
                <a:cubicBezTo>
                  <a:pt x="7" y="1"/>
                  <a:pt x="7" y="1"/>
                  <a:pt x="7" y="1"/>
                </a:cubicBezTo>
                <a:cubicBezTo>
                  <a:pt x="5" y="0"/>
                  <a:pt x="3" y="0"/>
                  <a:pt x="1" y="1"/>
                </a:cubicBezTo>
                <a:cubicBezTo>
                  <a:pt x="0" y="3"/>
                  <a:pt x="0" y="5"/>
                  <a:pt x="1" y="7"/>
                </a:cubicBezTo>
                <a:cubicBezTo>
                  <a:pt x="98" y="104"/>
                  <a:pt x="98" y="104"/>
                  <a:pt x="98" y="104"/>
                </a:cubicBezTo>
                <a:cubicBezTo>
                  <a:pt x="1" y="201"/>
                  <a:pt x="1" y="201"/>
                  <a:pt x="1" y="201"/>
                </a:cubicBezTo>
                <a:cubicBezTo>
                  <a:pt x="0" y="202"/>
                  <a:pt x="0" y="205"/>
                  <a:pt x="1" y="206"/>
                </a:cubicBezTo>
                <a:cubicBezTo>
                  <a:pt x="2" y="207"/>
                  <a:pt x="3" y="208"/>
                  <a:pt x="4" y="208"/>
                </a:cubicBezTo>
                <a:cubicBezTo>
                  <a:pt x="5" y="208"/>
                  <a:pt x="6" y="207"/>
                  <a:pt x="7" y="206"/>
                </a:cubicBezTo>
                <a:cubicBezTo>
                  <a:pt x="106" y="107"/>
                  <a:pt x="106" y="107"/>
                  <a:pt x="106" y="107"/>
                </a:cubicBezTo>
                <a:cubicBezTo>
                  <a:pt x="107" y="106"/>
                  <a:pt x="107" y="105"/>
                  <a:pt x="107" y="104"/>
                </a:cubicBezTo>
                <a:cubicBezTo>
                  <a:pt x="107" y="103"/>
                  <a:pt x="107" y="102"/>
                  <a:pt x="106" y="101"/>
                </a:cubicBezTo>
                <a:close/>
              </a:path>
            </a:pathLst>
          </a:custGeom>
          <a:solidFill>
            <a:srgbClr val="A5A5A5"/>
          </a:solidFill>
          <a:ln w="9525" cap="flat" cmpd="sng">
            <a:solidFill>
              <a:schemeClr val="bg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bg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42" name="Google Shape;271;p44">
            <a:extLst>
              <a:ext uri="{FF2B5EF4-FFF2-40B4-BE49-F238E27FC236}">
                <a16:creationId xmlns:a16="http://schemas.microsoft.com/office/drawing/2014/main" id="{610B9BBD-48CA-4306-C9D1-C3D65A8DC935}"/>
              </a:ext>
            </a:extLst>
          </p:cNvPr>
          <p:cNvSpPr/>
          <p:nvPr/>
        </p:nvSpPr>
        <p:spPr>
          <a:xfrm>
            <a:off x="8740169" y="1942517"/>
            <a:ext cx="364819" cy="402907"/>
          </a:xfrm>
          <a:custGeom>
            <a:avLst/>
            <a:gdLst/>
            <a:ahLst/>
            <a:cxnLst/>
            <a:rect l="l" t="t" r="r" b="b"/>
            <a:pathLst>
              <a:path w="182" h="201" extrusionOk="0">
                <a:moveTo>
                  <a:pt x="182" y="63"/>
                </a:moveTo>
                <a:lnTo>
                  <a:pt x="172" y="43"/>
                </a:lnTo>
                <a:lnTo>
                  <a:pt x="106" y="43"/>
                </a:lnTo>
                <a:lnTo>
                  <a:pt x="106" y="82"/>
                </a:lnTo>
                <a:lnTo>
                  <a:pt x="172" y="82"/>
                </a:lnTo>
                <a:lnTo>
                  <a:pt x="182" y="63"/>
                </a:lnTo>
                <a:close/>
                <a:moveTo>
                  <a:pt x="114" y="75"/>
                </a:moveTo>
                <a:lnTo>
                  <a:pt x="114" y="51"/>
                </a:lnTo>
                <a:lnTo>
                  <a:pt x="167" y="51"/>
                </a:lnTo>
                <a:lnTo>
                  <a:pt x="173" y="63"/>
                </a:lnTo>
                <a:lnTo>
                  <a:pt x="167" y="75"/>
                </a:lnTo>
                <a:lnTo>
                  <a:pt x="114" y="75"/>
                </a:lnTo>
                <a:close/>
                <a:moveTo>
                  <a:pt x="106" y="90"/>
                </a:moveTo>
                <a:lnTo>
                  <a:pt x="106" y="130"/>
                </a:lnTo>
                <a:lnTo>
                  <a:pt x="172" y="130"/>
                </a:lnTo>
                <a:lnTo>
                  <a:pt x="182" y="110"/>
                </a:lnTo>
                <a:lnTo>
                  <a:pt x="172" y="90"/>
                </a:lnTo>
                <a:lnTo>
                  <a:pt x="106" y="90"/>
                </a:lnTo>
                <a:close/>
                <a:moveTo>
                  <a:pt x="167" y="122"/>
                </a:moveTo>
                <a:lnTo>
                  <a:pt x="114" y="122"/>
                </a:lnTo>
                <a:lnTo>
                  <a:pt x="114" y="98"/>
                </a:lnTo>
                <a:lnTo>
                  <a:pt x="167" y="98"/>
                </a:lnTo>
                <a:lnTo>
                  <a:pt x="173" y="110"/>
                </a:lnTo>
                <a:lnTo>
                  <a:pt x="167" y="122"/>
                </a:lnTo>
                <a:close/>
                <a:moveTo>
                  <a:pt x="75" y="55"/>
                </a:moveTo>
                <a:lnTo>
                  <a:pt x="10" y="55"/>
                </a:lnTo>
                <a:lnTo>
                  <a:pt x="0" y="75"/>
                </a:lnTo>
                <a:lnTo>
                  <a:pt x="10" y="94"/>
                </a:lnTo>
                <a:lnTo>
                  <a:pt x="75" y="94"/>
                </a:lnTo>
                <a:lnTo>
                  <a:pt x="75" y="55"/>
                </a:lnTo>
                <a:close/>
                <a:moveTo>
                  <a:pt x="67" y="86"/>
                </a:moveTo>
                <a:lnTo>
                  <a:pt x="15" y="86"/>
                </a:lnTo>
                <a:lnTo>
                  <a:pt x="9" y="75"/>
                </a:lnTo>
                <a:lnTo>
                  <a:pt x="15" y="63"/>
                </a:lnTo>
                <a:lnTo>
                  <a:pt x="67" y="63"/>
                </a:lnTo>
                <a:lnTo>
                  <a:pt x="67" y="86"/>
                </a:lnTo>
                <a:close/>
                <a:moveTo>
                  <a:pt x="102" y="39"/>
                </a:moveTo>
                <a:lnTo>
                  <a:pt x="79" y="39"/>
                </a:lnTo>
                <a:lnTo>
                  <a:pt x="79" y="157"/>
                </a:lnTo>
                <a:lnTo>
                  <a:pt x="67" y="157"/>
                </a:lnTo>
                <a:lnTo>
                  <a:pt x="67" y="201"/>
                </a:lnTo>
                <a:lnTo>
                  <a:pt x="114" y="201"/>
                </a:lnTo>
                <a:lnTo>
                  <a:pt x="114" y="157"/>
                </a:lnTo>
                <a:lnTo>
                  <a:pt x="102" y="157"/>
                </a:lnTo>
                <a:lnTo>
                  <a:pt x="102" y="39"/>
                </a:lnTo>
                <a:close/>
                <a:moveTo>
                  <a:pt x="87" y="47"/>
                </a:moveTo>
                <a:lnTo>
                  <a:pt x="94" y="47"/>
                </a:lnTo>
                <a:lnTo>
                  <a:pt x="94" y="157"/>
                </a:lnTo>
                <a:lnTo>
                  <a:pt x="87" y="157"/>
                </a:lnTo>
                <a:lnTo>
                  <a:pt x="87" y="47"/>
                </a:lnTo>
                <a:close/>
                <a:moveTo>
                  <a:pt x="106" y="165"/>
                </a:moveTo>
                <a:lnTo>
                  <a:pt x="106" y="193"/>
                </a:lnTo>
                <a:lnTo>
                  <a:pt x="75" y="193"/>
                </a:lnTo>
                <a:lnTo>
                  <a:pt x="75" y="165"/>
                </a:lnTo>
                <a:lnTo>
                  <a:pt x="106" y="165"/>
                </a:lnTo>
                <a:close/>
                <a:moveTo>
                  <a:pt x="102" y="0"/>
                </a:moveTo>
                <a:lnTo>
                  <a:pt x="79" y="0"/>
                </a:lnTo>
                <a:lnTo>
                  <a:pt x="79" y="31"/>
                </a:lnTo>
                <a:lnTo>
                  <a:pt x="102" y="31"/>
                </a:lnTo>
                <a:lnTo>
                  <a:pt x="102" y="0"/>
                </a:lnTo>
                <a:close/>
                <a:moveTo>
                  <a:pt x="94" y="23"/>
                </a:moveTo>
                <a:lnTo>
                  <a:pt x="87" y="23"/>
                </a:lnTo>
                <a:lnTo>
                  <a:pt x="87" y="8"/>
                </a:lnTo>
                <a:lnTo>
                  <a:pt x="94" y="8"/>
                </a:lnTo>
                <a:lnTo>
                  <a:pt x="94" y="23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3" name="Google Shape;272;p44">
            <a:extLst>
              <a:ext uri="{FF2B5EF4-FFF2-40B4-BE49-F238E27FC236}">
                <a16:creationId xmlns:a16="http://schemas.microsoft.com/office/drawing/2014/main" id="{FDBFE790-67E3-636B-F72E-AA57498D43C2}"/>
              </a:ext>
            </a:extLst>
          </p:cNvPr>
          <p:cNvSpPr/>
          <p:nvPr/>
        </p:nvSpPr>
        <p:spPr>
          <a:xfrm>
            <a:off x="4188135" y="1982608"/>
            <a:ext cx="366824" cy="362816"/>
          </a:xfrm>
          <a:custGeom>
            <a:avLst/>
            <a:gdLst/>
            <a:ahLst/>
            <a:cxnLst/>
            <a:rect l="l" t="t" r="r" b="b"/>
            <a:pathLst>
              <a:path w="185" h="184" extrusionOk="0">
                <a:moveTo>
                  <a:pt x="121" y="44"/>
                </a:moveTo>
                <a:cubicBezTo>
                  <a:pt x="121" y="29"/>
                  <a:pt x="108" y="16"/>
                  <a:pt x="93" y="16"/>
                </a:cubicBezTo>
                <a:cubicBezTo>
                  <a:pt x="77" y="16"/>
                  <a:pt x="65" y="29"/>
                  <a:pt x="65" y="44"/>
                </a:cubicBezTo>
                <a:cubicBezTo>
                  <a:pt x="65" y="59"/>
                  <a:pt x="77" y="72"/>
                  <a:pt x="93" y="72"/>
                </a:cubicBezTo>
                <a:cubicBezTo>
                  <a:pt x="108" y="72"/>
                  <a:pt x="121" y="59"/>
                  <a:pt x="121" y="44"/>
                </a:cubicBezTo>
                <a:close/>
                <a:moveTo>
                  <a:pt x="73" y="44"/>
                </a:moveTo>
                <a:cubicBezTo>
                  <a:pt x="73" y="33"/>
                  <a:pt x="82" y="24"/>
                  <a:pt x="93" y="24"/>
                </a:cubicBezTo>
                <a:cubicBezTo>
                  <a:pt x="104" y="24"/>
                  <a:pt x="113" y="33"/>
                  <a:pt x="113" y="44"/>
                </a:cubicBezTo>
                <a:cubicBezTo>
                  <a:pt x="113" y="55"/>
                  <a:pt x="104" y="64"/>
                  <a:pt x="93" y="64"/>
                </a:cubicBezTo>
                <a:cubicBezTo>
                  <a:pt x="82" y="64"/>
                  <a:pt x="73" y="55"/>
                  <a:pt x="73" y="44"/>
                </a:cubicBezTo>
                <a:close/>
                <a:moveTo>
                  <a:pt x="93" y="122"/>
                </a:moveTo>
                <a:cubicBezTo>
                  <a:pt x="96" y="119"/>
                  <a:pt x="96" y="119"/>
                  <a:pt x="96" y="119"/>
                </a:cubicBezTo>
                <a:cubicBezTo>
                  <a:pt x="97" y="116"/>
                  <a:pt x="137" y="67"/>
                  <a:pt x="137" y="44"/>
                </a:cubicBezTo>
                <a:cubicBezTo>
                  <a:pt x="137" y="20"/>
                  <a:pt x="117" y="0"/>
                  <a:pt x="93" y="0"/>
                </a:cubicBezTo>
                <a:cubicBezTo>
                  <a:pt x="68" y="0"/>
                  <a:pt x="49" y="20"/>
                  <a:pt x="49" y="44"/>
                </a:cubicBezTo>
                <a:cubicBezTo>
                  <a:pt x="49" y="67"/>
                  <a:pt x="88" y="116"/>
                  <a:pt x="90" y="119"/>
                </a:cubicBezTo>
                <a:lnTo>
                  <a:pt x="93" y="122"/>
                </a:lnTo>
                <a:close/>
                <a:moveTo>
                  <a:pt x="93" y="8"/>
                </a:moveTo>
                <a:cubicBezTo>
                  <a:pt x="113" y="8"/>
                  <a:pt x="129" y="24"/>
                  <a:pt x="129" y="44"/>
                </a:cubicBezTo>
                <a:cubicBezTo>
                  <a:pt x="129" y="60"/>
                  <a:pt x="105" y="93"/>
                  <a:pt x="93" y="110"/>
                </a:cubicBezTo>
                <a:cubicBezTo>
                  <a:pt x="80" y="93"/>
                  <a:pt x="57" y="60"/>
                  <a:pt x="57" y="44"/>
                </a:cubicBezTo>
                <a:cubicBezTo>
                  <a:pt x="57" y="24"/>
                  <a:pt x="73" y="8"/>
                  <a:pt x="93" y="8"/>
                </a:cubicBezTo>
                <a:close/>
                <a:moveTo>
                  <a:pt x="125" y="100"/>
                </a:moveTo>
                <a:cubicBezTo>
                  <a:pt x="124" y="102"/>
                  <a:pt x="124" y="102"/>
                  <a:pt x="124" y="102"/>
                </a:cubicBezTo>
                <a:cubicBezTo>
                  <a:pt x="111" y="121"/>
                  <a:pt x="98" y="138"/>
                  <a:pt x="93" y="146"/>
                </a:cubicBezTo>
                <a:cubicBezTo>
                  <a:pt x="87" y="138"/>
                  <a:pt x="74" y="121"/>
                  <a:pt x="62" y="102"/>
                </a:cubicBezTo>
                <a:cubicBezTo>
                  <a:pt x="60" y="100"/>
                  <a:pt x="60" y="100"/>
                  <a:pt x="60" y="100"/>
                </a:cubicBezTo>
                <a:cubicBezTo>
                  <a:pt x="0" y="100"/>
                  <a:pt x="0" y="100"/>
                  <a:pt x="0" y="100"/>
                </a:cubicBezTo>
                <a:cubicBezTo>
                  <a:pt x="13" y="184"/>
                  <a:pt x="13" y="184"/>
                  <a:pt x="13" y="184"/>
                </a:cubicBezTo>
                <a:cubicBezTo>
                  <a:pt x="172" y="184"/>
                  <a:pt x="172" y="184"/>
                  <a:pt x="172" y="184"/>
                </a:cubicBezTo>
                <a:cubicBezTo>
                  <a:pt x="185" y="100"/>
                  <a:pt x="185" y="100"/>
                  <a:pt x="185" y="100"/>
                </a:cubicBezTo>
                <a:lnTo>
                  <a:pt x="125" y="100"/>
                </a:lnTo>
                <a:close/>
                <a:moveTo>
                  <a:pt x="165" y="176"/>
                </a:moveTo>
                <a:cubicBezTo>
                  <a:pt x="20" y="176"/>
                  <a:pt x="20" y="176"/>
                  <a:pt x="20" y="176"/>
                </a:cubicBezTo>
                <a:cubicBezTo>
                  <a:pt x="9" y="108"/>
                  <a:pt x="9" y="108"/>
                  <a:pt x="9" y="108"/>
                </a:cubicBezTo>
                <a:cubicBezTo>
                  <a:pt x="56" y="108"/>
                  <a:pt x="56" y="108"/>
                  <a:pt x="56" y="108"/>
                </a:cubicBezTo>
                <a:cubicBezTo>
                  <a:pt x="73" y="133"/>
                  <a:pt x="89" y="154"/>
                  <a:pt x="90" y="155"/>
                </a:cubicBezTo>
                <a:cubicBezTo>
                  <a:pt x="93" y="158"/>
                  <a:pt x="93" y="158"/>
                  <a:pt x="93" y="158"/>
                </a:cubicBezTo>
                <a:cubicBezTo>
                  <a:pt x="96" y="155"/>
                  <a:pt x="96" y="155"/>
                  <a:pt x="96" y="155"/>
                </a:cubicBezTo>
                <a:cubicBezTo>
                  <a:pt x="96" y="154"/>
                  <a:pt x="113" y="133"/>
                  <a:pt x="129" y="108"/>
                </a:cubicBezTo>
                <a:cubicBezTo>
                  <a:pt x="176" y="108"/>
                  <a:pt x="176" y="108"/>
                  <a:pt x="176" y="108"/>
                </a:cubicBezTo>
                <a:lnTo>
                  <a:pt x="165" y="176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4" name="Google Shape;273;p44">
            <a:extLst>
              <a:ext uri="{FF2B5EF4-FFF2-40B4-BE49-F238E27FC236}">
                <a16:creationId xmlns:a16="http://schemas.microsoft.com/office/drawing/2014/main" id="{8D0BF895-BC06-38A2-A7F9-9B9E3BC9E9EA}"/>
              </a:ext>
            </a:extLst>
          </p:cNvPr>
          <p:cNvSpPr/>
          <p:nvPr/>
        </p:nvSpPr>
        <p:spPr>
          <a:xfrm>
            <a:off x="6437701" y="2012676"/>
            <a:ext cx="388874" cy="332748"/>
          </a:xfrm>
          <a:custGeom>
            <a:avLst/>
            <a:gdLst/>
            <a:ahLst/>
            <a:cxnLst/>
            <a:rect l="l" t="t" r="r" b="b"/>
            <a:pathLst>
              <a:path w="194" h="166" extrusionOk="0">
                <a:moveTo>
                  <a:pt x="194" y="166"/>
                </a:moveTo>
                <a:lnTo>
                  <a:pt x="194" y="10"/>
                </a:lnTo>
                <a:lnTo>
                  <a:pt x="130" y="1"/>
                </a:lnTo>
                <a:lnTo>
                  <a:pt x="130" y="0"/>
                </a:lnTo>
                <a:lnTo>
                  <a:pt x="127" y="1"/>
                </a:lnTo>
                <a:lnTo>
                  <a:pt x="123" y="0"/>
                </a:lnTo>
                <a:lnTo>
                  <a:pt x="123" y="1"/>
                </a:lnTo>
                <a:lnTo>
                  <a:pt x="67" y="9"/>
                </a:lnTo>
                <a:lnTo>
                  <a:pt x="0" y="0"/>
                </a:lnTo>
                <a:lnTo>
                  <a:pt x="0" y="156"/>
                </a:lnTo>
                <a:lnTo>
                  <a:pt x="63" y="165"/>
                </a:lnTo>
                <a:lnTo>
                  <a:pt x="63" y="166"/>
                </a:lnTo>
                <a:lnTo>
                  <a:pt x="67" y="165"/>
                </a:lnTo>
                <a:lnTo>
                  <a:pt x="71" y="166"/>
                </a:lnTo>
                <a:lnTo>
                  <a:pt x="71" y="165"/>
                </a:lnTo>
                <a:lnTo>
                  <a:pt x="127" y="157"/>
                </a:lnTo>
                <a:lnTo>
                  <a:pt x="194" y="166"/>
                </a:lnTo>
                <a:close/>
                <a:moveTo>
                  <a:pt x="130" y="149"/>
                </a:moveTo>
                <a:lnTo>
                  <a:pt x="130" y="103"/>
                </a:lnTo>
                <a:lnTo>
                  <a:pt x="159" y="128"/>
                </a:lnTo>
                <a:lnTo>
                  <a:pt x="186" y="73"/>
                </a:lnTo>
                <a:lnTo>
                  <a:pt x="186" y="157"/>
                </a:lnTo>
                <a:lnTo>
                  <a:pt x="130" y="149"/>
                </a:lnTo>
                <a:close/>
                <a:moveTo>
                  <a:pt x="186" y="17"/>
                </a:moveTo>
                <a:lnTo>
                  <a:pt x="186" y="54"/>
                </a:lnTo>
                <a:lnTo>
                  <a:pt x="157" y="115"/>
                </a:lnTo>
                <a:lnTo>
                  <a:pt x="130" y="93"/>
                </a:lnTo>
                <a:lnTo>
                  <a:pt x="130" y="9"/>
                </a:lnTo>
                <a:lnTo>
                  <a:pt x="186" y="17"/>
                </a:lnTo>
                <a:close/>
                <a:moveTo>
                  <a:pt x="123" y="92"/>
                </a:moveTo>
                <a:lnTo>
                  <a:pt x="71" y="112"/>
                </a:lnTo>
                <a:lnTo>
                  <a:pt x="71" y="17"/>
                </a:lnTo>
                <a:lnTo>
                  <a:pt x="123" y="9"/>
                </a:lnTo>
                <a:lnTo>
                  <a:pt x="123" y="92"/>
                </a:lnTo>
                <a:close/>
                <a:moveTo>
                  <a:pt x="63" y="17"/>
                </a:moveTo>
                <a:lnTo>
                  <a:pt x="63" y="95"/>
                </a:lnTo>
                <a:lnTo>
                  <a:pt x="41" y="32"/>
                </a:lnTo>
                <a:lnTo>
                  <a:pt x="8" y="73"/>
                </a:lnTo>
                <a:lnTo>
                  <a:pt x="8" y="9"/>
                </a:lnTo>
                <a:lnTo>
                  <a:pt x="63" y="17"/>
                </a:lnTo>
                <a:close/>
                <a:moveTo>
                  <a:pt x="8" y="149"/>
                </a:moveTo>
                <a:lnTo>
                  <a:pt x="8" y="79"/>
                </a:lnTo>
                <a:lnTo>
                  <a:pt x="11" y="81"/>
                </a:lnTo>
                <a:lnTo>
                  <a:pt x="39" y="47"/>
                </a:lnTo>
                <a:lnTo>
                  <a:pt x="63" y="118"/>
                </a:lnTo>
                <a:lnTo>
                  <a:pt x="63" y="157"/>
                </a:lnTo>
                <a:lnTo>
                  <a:pt x="8" y="149"/>
                </a:lnTo>
                <a:close/>
                <a:moveTo>
                  <a:pt x="71" y="120"/>
                </a:moveTo>
                <a:lnTo>
                  <a:pt x="123" y="101"/>
                </a:lnTo>
                <a:lnTo>
                  <a:pt x="123" y="149"/>
                </a:lnTo>
                <a:lnTo>
                  <a:pt x="71" y="157"/>
                </a:lnTo>
                <a:lnTo>
                  <a:pt x="71" y="120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51683804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E07F4872-A1A0-4619-C950-DBF6CCD657BA}"/>
              </a:ext>
            </a:extLst>
          </p:cNvPr>
          <p:cNvSpPr/>
          <p:nvPr/>
        </p:nvSpPr>
        <p:spPr>
          <a:xfrm>
            <a:off x="1544128" y="1613140"/>
            <a:ext cx="2201527" cy="222476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725C6336-32D7-366A-CA36-D7B80CDC1655}"/>
              </a:ext>
            </a:extLst>
          </p:cNvPr>
          <p:cNvSpPr/>
          <p:nvPr/>
        </p:nvSpPr>
        <p:spPr>
          <a:xfrm>
            <a:off x="1544128" y="3917248"/>
            <a:ext cx="2201527" cy="222476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ECC9D131-BF4E-19FA-747C-1D04796D5177}"/>
              </a:ext>
            </a:extLst>
          </p:cNvPr>
          <p:cNvSpPr/>
          <p:nvPr/>
        </p:nvSpPr>
        <p:spPr>
          <a:xfrm>
            <a:off x="3843908" y="1613140"/>
            <a:ext cx="2201527" cy="222476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AA5EAE6-02C3-EED0-A1A8-A177252DCD64}"/>
              </a:ext>
            </a:extLst>
          </p:cNvPr>
          <p:cNvSpPr/>
          <p:nvPr/>
        </p:nvSpPr>
        <p:spPr>
          <a:xfrm>
            <a:off x="3843908" y="3917248"/>
            <a:ext cx="2201527" cy="222476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64DFB2A-8584-4AE0-7EBC-985AB68E3A44}"/>
              </a:ext>
            </a:extLst>
          </p:cNvPr>
          <p:cNvSpPr/>
          <p:nvPr/>
        </p:nvSpPr>
        <p:spPr>
          <a:xfrm>
            <a:off x="6143689" y="1613140"/>
            <a:ext cx="2201527" cy="222476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517176D-F04E-68CB-0E6A-9646D121F2E2}"/>
              </a:ext>
            </a:extLst>
          </p:cNvPr>
          <p:cNvSpPr/>
          <p:nvPr/>
        </p:nvSpPr>
        <p:spPr>
          <a:xfrm>
            <a:off x="6143689" y="3917248"/>
            <a:ext cx="2201527" cy="222476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3D6DD13-F759-4118-57A4-504D69F94938}"/>
              </a:ext>
            </a:extLst>
          </p:cNvPr>
          <p:cNvSpPr/>
          <p:nvPr/>
        </p:nvSpPr>
        <p:spPr>
          <a:xfrm>
            <a:off x="8443469" y="1613140"/>
            <a:ext cx="2201527" cy="222476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C95BA1A-CD2A-B7B3-081A-1A9B8378231B}"/>
              </a:ext>
            </a:extLst>
          </p:cNvPr>
          <p:cNvSpPr/>
          <p:nvPr/>
        </p:nvSpPr>
        <p:spPr>
          <a:xfrm>
            <a:off x="8443469" y="3917248"/>
            <a:ext cx="2201527" cy="222476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B55DBFB-EDE9-47C5-FBD9-C36372472B71}"/>
              </a:ext>
            </a:extLst>
          </p:cNvPr>
          <p:cNvSpPr txBox="1"/>
          <p:nvPr/>
        </p:nvSpPr>
        <p:spPr>
          <a:xfrm>
            <a:off x="3033262" y="569522"/>
            <a:ext cx="6141379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3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Table Infographic</a:t>
            </a:r>
          </a:p>
        </p:txBody>
      </p:sp>
      <p:sp>
        <p:nvSpPr>
          <p:cNvPr id="15" name="Google Shape;376;p48">
            <a:extLst>
              <a:ext uri="{FF2B5EF4-FFF2-40B4-BE49-F238E27FC236}">
                <a16:creationId xmlns:a16="http://schemas.microsoft.com/office/drawing/2014/main" id="{AEAA2A1D-7596-63F8-73CC-2418C22A9DBA}"/>
              </a:ext>
            </a:extLst>
          </p:cNvPr>
          <p:cNvSpPr/>
          <p:nvPr/>
        </p:nvSpPr>
        <p:spPr>
          <a:xfrm>
            <a:off x="1769517" y="2266520"/>
            <a:ext cx="788853" cy="262187"/>
          </a:xfrm>
          <a:prstGeom prst="roundRect">
            <a:avLst>
              <a:gd name="adj" fmla="val 50000"/>
            </a:avLst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id" sz="1200" dirty="0">
                <a:solidFill>
                  <a:schemeClr val="lt1"/>
                </a:solidFill>
                <a:latin typeface="+mj-lt"/>
                <a:ea typeface="Calibri"/>
                <a:cs typeface="Calibri"/>
                <a:sym typeface="Calibri"/>
              </a:rPr>
              <a:t>202</a:t>
            </a:r>
            <a:r>
              <a:rPr lang="en-US" sz="1200" dirty="0">
                <a:solidFill>
                  <a:schemeClr val="lt1"/>
                </a:solidFill>
                <a:latin typeface="+mj-lt"/>
                <a:ea typeface="Calibri"/>
                <a:cs typeface="Calibri"/>
                <a:sym typeface="Calibri"/>
              </a:rPr>
              <a:t>3</a:t>
            </a:r>
            <a:endParaRPr sz="1200" dirty="0">
              <a:latin typeface="+mj-lt"/>
            </a:endParaRPr>
          </a:p>
        </p:txBody>
      </p:sp>
      <p:sp>
        <p:nvSpPr>
          <p:cNvPr id="16" name="Google Shape;1087;p79">
            <a:extLst>
              <a:ext uri="{FF2B5EF4-FFF2-40B4-BE49-F238E27FC236}">
                <a16:creationId xmlns:a16="http://schemas.microsoft.com/office/drawing/2014/main" id="{B08626A3-65CB-770E-101F-72CC72A4BEAE}"/>
              </a:ext>
            </a:extLst>
          </p:cNvPr>
          <p:cNvSpPr/>
          <p:nvPr/>
        </p:nvSpPr>
        <p:spPr>
          <a:xfrm>
            <a:off x="1704049" y="2608527"/>
            <a:ext cx="1329213" cy="2077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b="1">
                <a:solidFill>
                  <a:schemeClr val="bg1"/>
                </a:solidFill>
                <a:latin typeface="+mj-lt"/>
                <a:ea typeface="Lato"/>
                <a:cs typeface="Lato"/>
                <a:sym typeface="Lato"/>
              </a:rPr>
              <a:t>Description Text</a:t>
            </a:r>
            <a:endParaRPr sz="1200" b="1">
              <a:solidFill>
                <a:schemeClr val="bg1"/>
              </a:solidFill>
              <a:latin typeface="+mj-lt"/>
              <a:ea typeface="Lato"/>
              <a:cs typeface="Lato"/>
              <a:sym typeface="Lato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F0C03D1-1214-2D02-23A1-04FD8EBC1B89}"/>
              </a:ext>
            </a:extLst>
          </p:cNvPr>
          <p:cNvSpPr txBox="1"/>
          <p:nvPr/>
        </p:nvSpPr>
        <p:spPr>
          <a:xfrm>
            <a:off x="1686465" y="2815211"/>
            <a:ext cx="1928171" cy="690445"/>
          </a:xfrm>
          <a:prstGeom prst="rect">
            <a:avLst/>
          </a:prstGeom>
          <a:noFill/>
        </p:spPr>
        <p:txBody>
          <a:bodyPr wrap="square" anchor="t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100" dirty="0">
                <a:solidFill>
                  <a:schemeClr val="bg1"/>
                </a:solidFill>
                <a:cs typeface="Segoe UI" panose="020B0502040204020203" pitchFamily="34" charset="0"/>
              </a:rPr>
              <a:t>Lorem ipsum dolor sit </a:t>
            </a:r>
            <a:r>
              <a:rPr lang="en-US" sz="1100" dirty="0" err="1">
                <a:solidFill>
                  <a:schemeClr val="bg1"/>
                </a:solidFill>
                <a:cs typeface="Segoe UI" panose="020B0502040204020203" pitchFamily="34" charset="0"/>
              </a:rPr>
              <a:t>amet</a:t>
            </a:r>
            <a:r>
              <a:rPr lang="en-US" sz="1100" dirty="0">
                <a:solidFill>
                  <a:schemeClr val="bg1"/>
                </a:solidFill>
                <a:cs typeface="Segoe UI" panose="020B0502040204020203" pitchFamily="34" charset="0"/>
              </a:rPr>
              <a:t>, </a:t>
            </a:r>
            <a:r>
              <a:rPr lang="en-US" sz="1100" dirty="0" err="1">
                <a:solidFill>
                  <a:schemeClr val="bg1"/>
                </a:solidFill>
                <a:cs typeface="Segoe UI" panose="020B0502040204020203" pitchFamily="34" charset="0"/>
              </a:rPr>
              <a:t>consectetuer</a:t>
            </a:r>
            <a:r>
              <a:rPr lang="en-US" sz="1100" dirty="0">
                <a:solidFill>
                  <a:schemeClr val="bg1"/>
                </a:solidFill>
                <a:cs typeface="Segoe UI" panose="020B0502040204020203" pitchFamily="34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cs typeface="Segoe UI" panose="020B0502040204020203" pitchFamily="34" charset="0"/>
              </a:rPr>
              <a:t>adipiscing</a:t>
            </a:r>
            <a:r>
              <a:rPr lang="en-US" sz="1100" dirty="0">
                <a:solidFill>
                  <a:schemeClr val="bg1"/>
                </a:solidFill>
                <a:cs typeface="Segoe UI" panose="020B0502040204020203" pitchFamily="34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cs typeface="Segoe UI" panose="020B0502040204020203" pitchFamily="34" charset="0"/>
              </a:rPr>
              <a:t>elit</a:t>
            </a:r>
            <a:r>
              <a:rPr lang="en-US" sz="1100" dirty="0">
                <a:solidFill>
                  <a:schemeClr val="bg1"/>
                </a:solidFill>
                <a:cs typeface="Segoe UI" panose="020B0502040204020203" pitchFamily="34" charset="0"/>
              </a:rPr>
              <a:t>. 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6909C18C-96E9-8022-AF71-F10C4B590A97}"/>
              </a:ext>
            </a:extLst>
          </p:cNvPr>
          <p:cNvSpPr txBox="1"/>
          <p:nvPr/>
        </p:nvSpPr>
        <p:spPr>
          <a:xfrm>
            <a:off x="2800487" y="1770977"/>
            <a:ext cx="814149" cy="2954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10000"/>
              </a:lnSpc>
            </a:pPr>
            <a:r>
              <a:rPr lang="en-US" sz="1200" b="1" dirty="0">
                <a:solidFill>
                  <a:schemeClr val="bg1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1 Jul</a:t>
            </a:r>
          </a:p>
        </p:txBody>
      </p:sp>
      <p:sp>
        <p:nvSpPr>
          <p:cNvPr id="19" name="Google Shape;207;p41">
            <a:extLst>
              <a:ext uri="{FF2B5EF4-FFF2-40B4-BE49-F238E27FC236}">
                <a16:creationId xmlns:a16="http://schemas.microsoft.com/office/drawing/2014/main" id="{66A67E3B-2B68-5BCD-CE5A-7C36BE071D4B}"/>
              </a:ext>
            </a:extLst>
          </p:cNvPr>
          <p:cNvSpPr/>
          <p:nvPr/>
        </p:nvSpPr>
        <p:spPr>
          <a:xfrm>
            <a:off x="4115878" y="1949474"/>
            <a:ext cx="542399" cy="395950"/>
          </a:xfrm>
          <a:custGeom>
            <a:avLst/>
            <a:gdLst/>
            <a:ahLst/>
            <a:cxnLst/>
            <a:rect l="l" t="t" r="r" b="b"/>
            <a:pathLst>
              <a:path w="220" h="160" extrusionOk="0">
                <a:moveTo>
                  <a:pt x="200" y="0"/>
                </a:moveTo>
                <a:cubicBezTo>
                  <a:pt x="189" y="0"/>
                  <a:pt x="180" y="9"/>
                  <a:pt x="180" y="20"/>
                </a:cubicBezTo>
                <a:cubicBezTo>
                  <a:pt x="180" y="27"/>
                  <a:pt x="183" y="33"/>
                  <a:pt x="188" y="36"/>
                </a:cubicBezTo>
                <a:cubicBezTo>
                  <a:pt x="184" y="34"/>
                  <a:pt x="184" y="34"/>
                  <a:pt x="184" y="34"/>
                </a:cubicBezTo>
                <a:cubicBezTo>
                  <a:pt x="136" y="124"/>
                  <a:pt x="136" y="124"/>
                  <a:pt x="136" y="124"/>
                </a:cubicBezTo>
                <a:cubicBezTo>
                  <a:pt x="132" y="122"/>
                  <a:pt x="128" y="120"/>
                  <a:pt x="124" y="120"/>
                </a:cubicBezTo>
                <a:cubicBezTo>
                  <a:pt x="120" y="120"/>
                  <a:pt x="116" y="121"/>
                  <a:pt x="113" y="123"/>
                </a:cubicBezTo>
                <a:cubicBezTo>
                  <a:pt x="76" y="71"/>
                  <a:pt x="76" y="71"/>
                  <a:pt x="76" y="71"/>
                </a:cubicBezTo>
                <a:cubicBezTo>
                  <a:pt x="79" y="68"/>
                  <a:pt x="80" y="64"/>
                  <a:pt x="80" y="60"/>
                </a:cubicBezTo>
                <a:cubicBezTo>
                  <a:pt x="80" y="49"/>
                  <a:pt x="71" y="40"/>
                  <a:pt x="60" y="40"/>
                </a:cubicBezTo>
                <a:cubicBezTo>
                  <a:pt x="49" y="40"/>
                  <a:pt x="40" y="49"/>
                  <a:pt x="40" y="60"/>
                </a:cubicBezTo>
                <a:cubicBezTo>
                  <a:pt x="40" y="64"/>
                  <a:pt x="41" y="68"/>
                  <a:pt x="43" y="71"/>
                </a:cubicBezTo>
                <a:cubicBezTo>
                  <a:pt x="28" y="90"/>
                  <a:pt x="28" y="90"/>
                  <a:pt x="28" y="90"/>
                </a:cubicBezTo>
                <a:cubicBezTo>
                  <a:pt x="26" y="89"/>
                  <a:pt x="23" y="88"/>
                  <a:pt x="20" y="88"/>
                </a:cubicBezTo>
                <a:cubicBezTo>
                  <a:pt x="9" y="88"/>
                  <a:pt x="0" y="97"/>
                  <a:pt x="0" y="108"/>
                </a:cubicBezTo>
                <a:cubicBezTo>
                  <a:pt x="0" y="119"/>
                  <a:pt x="9" y="128"/>
                  <a:pt x="20" y="128"/>
                </a:cubicBezTo>
                <a:cubicBezTo>
                  <a:pt x="31" y="128"/>
                  <a:pt x="40" y="119"/>
                  <a:pt x="40" y="108"/>
                </a:cubicBezTo>
                <a:cubicBezTo>
                  <a:pt x="40" y="103"/>
                  <a:pt x="38" y="98"/>
                  <a:pt x="35" y="94"/>
                </a:cubicBezTo>
                <a:cubicBezTo>
                  <a:pt x="49" y="77"/>
                  <a:pt x="49" y="77"/>
                  <a:pt x="49" y="77"/>
                </a:cubicBezTo>
                <a:cubicBezTo>
                  <a:pt x="52" y="79"/>
                  <a:pt x="56" y="80"/>
                  <a:pt x="60" y="80"/>
                </a:cubicBezTo>
                <a:cubicBezTo>
                  <a:pt x="64" y="80"/>
                  <a:pt x="68" y="79"/>
                  <a:pt x="71" y="77"/>
                </a:cubicBezTo>
                <a:cubicBezTo>
                  <a:pt x="108" y="129"/>
                  <a:pt x="108" y="129"/>
                  <a:pt x="108" y="129"/>
                </a:cubicBezTo>
                <a:cubicBezTo>
                  <a:pt x="105" y="132"/>
                  <a:pt x="104" y="136"/>
                  <a:pt x="104" y="140"/>
                </a:cubicBezTo>
                <a:cubicBezTo>
                  <a:pt x="104" y="151"/>
                  <a:pt x="113" y="160"/>
                  <a:pt x="124" y="160"/>
                </a:cubicBezTo>
                <a:cubicBezTo>
                  <a:pt x="135" y="160"/>
                  <a:pt x="144" y="151"/>
                  <a:pt x="144" y="140"/>
                </a:cubicBezTo>
                <a:cubicBezTo>
                  <a:pt x="144" y="136"/>
                  <a:pt x="143" y="133"/>
                  <a:pt x="141" y="130"/>
                </a:cubicBezTo>
                <a:cubicBezTo>
                  <a:pt x="191" y="38"/>
                  <a:pt x="191" y="38"/>
                  <a:pt x="191" y="38"/>
                </a:cubicBezTo>
                <a:cubicBezTo>
                  <a:pt x="194" y="39"/>
                  <a:pt x="197" y="40"/>
                  <a:pt x="200" y="40"/>
                </a:cubicBezTo>
                <a:cubicBezTo>
                  <a:pt x="211" y="40"/>
                  <a:pt x="220" y="31"/>
                  <a:pt x="220" y="20"/>
                </a:cubicBezTo>
                <a:cubicBezTo>
                  <a:pt x="220" y="9"/>
                  <a:pt x="211" y="0"/>
                  <a:pt x="200" y="0"/>
                </a:cubicBezTo>
                <a:close/>
                <a:moveTo>
                  <a:pt x="20" y="120"/>
                </a:moveTo>
                <a:cubicBezTo>
                  <a:pt x="13" y="120"/>
                  <a:pt x="8" y="115"/>
                  <a:pt x="8" y="108"/>
                </a:cubicBezTo>
                <a:cubicBezTo>
                  <a:pt x="8" y="101"/>
                  <a:pt x="13" y="96"/>
                  <a:pt x="20" y="96"/>
                </a:cubicBezTo>
                <a:cubicBezTo>
                  <a:pt x="27" y="96"/>
                  <a:pt x="32" y="101"/>
                  <a:pt x="32" y="108"/>
                </a:cubicBezTo>
                <a:cubicBezTo>
                  <a:pt x="32" y="115"/>
                  <a:pt x="27" y="120"/>
                  <a:pt x="20" y="120"/>
                </a:cubicBezTo>
                <a:close/>
                <a:moveTo>
                  <a:pt x="60" y="72"/>
                </a:moveTo>
                <a:cubicBezTo>
                  <a:pt x="53" y="72"/>
                  <a:pt x="48" y="67"/>
                  <a:pt x="48" y="60"/>
                </a:cubicBezTo>
                <a:cubicBezTo>
                  <a:pt x="48" y="53"/>
                  <a:pt x="53" y="48"/>
                  <a:pt x="60" y="48"/>
                </a:cubicBezTo>
                <a:cubicBezTo>
                  <a:pt x="67" y="48"/>
                  <a:pt x="72" y="53"/>
                  <a:pt x="72" y="60"/>
                </a:cubicBezTo>
                <a:cubicBezTo>
                  <a:pt x="72" y="67"/>
                  <a:pt x="67" y="72"/>
                  <a:pt x="60" y="72"/>
                </a:cubicBezTo>
                <a:close/>
                <a:moveTo>
                  <a:pt x="124" y="152"/>
                </a:moveTo>
                <a:cubicBezTo>
                  <a:pt x="117" y="152"/>
                  <a:pt x="112" y="147"/>
                  <a:pt x="112" y="140"/>
                </a:cubicBezTo>
                <a:cubicBezTo>
                  <a:pt x="112" y="133"/>
                  <a:pt x="117" y="128"/>
                  <a:pt x="124" y="128"/>
                </a:cubicBezTo>
                <a:cubicBezTo>
                  <a:pt x="131" y="128"/>
                  <a:pt x="136" y="133"/>
                  <a:pt x="136" y="140"/>
                </a:cubicBezTo>
                <a:cubicBezTo>
                  <a:pt x="136" y="147"/>
                  <a:pt x="131" y="152"/>
                  <a:pt x="124" y="152"/>
                </a:cubicBezTo>
                <a:close/>
                <a:moveTo>
                  <a:pt x="200" y="32"/>
                </a:moveTo>
                <a:cubicBezTo>
                  <a:pt x="193" y="32"/>
                  <a:pt x="188" y="27"/>
                  <a:pt x="188" y="20"/>
                </a:cubicBezTo>
                <a:cubicBezTo>
                  <a:pt x="188" y="13"/>
                  <a:pt x="193" y="8"/>
                  <a:pt x="200" y="8"/>
                </a:cubicBezTo>
                <a:cubicBezTo>
                  <a:pt x="207" y="8"/>
                  <a:pt x="212" y="13"/>
                  <a:pt x="212" y="20"/>
                </a:cubicBezTo>
                <a:cubicBezTo>
                  <a:pt x="212" y="27"/>
                  <a:pt x="207" y="32"/>
                  <a:pt x="200" y="32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1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" name="Google Shape;260;p60">
            <a:extLst>
              <a:ext uri="{FF2B5EF4-FFF2-40B4-BE49-F238E27FC236}">
                <a16:creationId xmlns:a16="http://schemas.microsoft.com/office/drawing/2014/main" id="{560CF3E5-CD5D-3925-A859-3D214A6F3DB6}"/>
              </a:ext>
            </a:extLst>
          </p:cNvPr>
          <p:cNvSpPr/>
          <p:nvPr/>
        </p:nvSpPr>
        <p:spPr>
          <a:xfrm>
            <a:off x="5237845" y="1906843"/>
            <a:ext cx="734330" cy="4385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 b="1" dirty="0">
                <a:solidFill>
                  <a:schemeClr val="bg1">
                    <a:lumMod val="85000"/>
                  </a:schemeClr>
                </a:solidFill>
                <a:latin typeface="+mj-lt"/>
                <a:ea typeface="Lato"/>
                <a:cs typeface="Lato"/>
                <a:sym typeface="Lato"/>
              </a:rPr>
              <a:t>02</a:t>
            </a:r>
            <a:endParaRPr sz="3600" dirty="0">
              <a:solidFill>
                <a:schemeClr val="bg1">
                  <a:lumMod val="85000"/>
                </a:schemeClr>
              </a:solidFill>
              <a:latin typeface="+mj-lt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770E5766-0954-62CE-6E99-C5AC221B44C5}"/>
              </a:ext>
            </a:extLst>
          </p:cNvPr>
          <p:cNvSpPr txBox="1"/>
          <p:nvPr/>
        </p:nvSpPr>
        <p:spPr>
          <a:xfrm>
            <a:off x="4115878" y="3046774"/>
            <a:ext cx="1321993" cy="3631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sz="1600" b="1" dirty="0">
                <a:solidFill>
                  <a:schemeClr val="bg1">
                    <a:lumMod val="50000"/>
                  </a:schemeClr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Project B</a:t>
            </a:r>
          </a:p>
        </p:txBody>
      </p:sp>
      <p:sp>
        <p:nvSpPr>
          <p:cNvPr id="22" name="Google Shape;216;p57">
            <a:extLst>
              <a:ext uri="{FF2B5EF4-FFF2-40B4-BE49-F238E27FC236}">
                <a16:creationId xmlns:a16="http://schemas.microsoft.com/office/drawing/2014/main" id="{EA488B87-F491-5370-34C4-CC6622411687}"/>
              </a:ext>
            </a:extLst>
          </p:cNvPr>
          <p:cNvSpPr txBox="1"/>
          <p:nvPr/>
        </p:nvSpPr>
        <p:spPr>
          <a:xfrm>
            <a:off x="4153978" y="3379564"/>
            <a:ext cx="470575" cy="2384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spAutoFit/>
          </a:bodyPr>
          <a:lstStyle/>
          <a:p>
            <a:pPr marL="0" marR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bg1">
                    <a:lumMod val="50000"/>
                  </a:schemeClr>
                </a:solidFill>
                <a:ea typeface="Lato"/>
                <a:cs typeface="Lato"/>
                <a:sym typeface="Lato"/>
              </a:rPr>
              <a:t>Next</a:t>
            </a:r>
            <a:endParaRPr sz="1100">
              <a:solidFill>
                <a:schemeClr val="bg1">
                  <a:lumMod val="50000"/>
                </a:schemeClr>
              </a:solidFill>
              <a:ea typeface="Lato"/>
              <a:cs typeface="Lato"/>
              <a:sym typeface="Lato"/>
            </a:endParaRPr>
          </a:p>
        </p:txBody>
      </p:sp>
      <p:sp>
        <p:nvSpPr>
          <p:cNvPr id="23" name="Google Shape;217;p57">
            <a:extLst>
              <a:ext uri="{FF2B5EF4-FFF2-40B4-BE49-F238E27FC236}">
                <a16:creationId xmlns:a16="http://schemas.microsoft.com/office/drawing/2014/main" id="{44339B75-F870-3CF3-C094-193D0211BFCF}"/>
              </a:ext>
            </a:extLst>
          </p:cNvPr>
          <p:cNvSpPr/>
          <p:nvPr/>
        </p:nvSpPr>
        <p:spPr>
          <a:xfrm>
            <a:off x="4633179" y="3427225"/>
            <a:ext cx="51430" cy="100257"/>
          </a:xfrm>
          <a:custGeom>
            <a:avLst/>
            <a:gdLst/>
            <a:ahLst/>
            <a:cxnLst/>
            <a:rect l="l" t="t" r="r" b="b"/>
            <a:pathLst>
              <a:path w="107" h="208" extrusionOk="0">
                <a:moveTo>
                  <a:pt x="106" y="101"/>
                </a:moveTo>
                <a:cubicBezTo>
                  <a:pt x="7" y="1"/>
                  <a:pt x="7" y="1"/>
                  <a:pt x="7" y="1"/>
                </a:cubicBezTo>
                <a:cubicBezTo>
                  <a:pt x="5" y="0"/>
                  <a:pt x="3" y="0"/>
                  <a:pt x="1" y="1"/>
                </a:cubicBezTo>
                <a:cubicBezTo>
                  <a:pt x="0" y="3"/>
                  <a:pt x="0" y="5"/>
                  <a:pt x="1" y="7"/>
                </a:cubicBezTo>
                <a:cubicBezTo>
                  <a:pt x="98" y="104"/>
                  <a:pt x="98" y="104"/>
                  <a:pt x="98" y="104"/>
                </a:cubicBezTo>
                <a:cubicBezTo>
                  <a:pt x="1" y="201"/>
                  <a:pt x="1" y="201"/>
                  <a:pt x="1" y="201"/>
                </a:cubicBezTo>
                <a:cubicBezTo>
                  <a:pt x="0" y="202"/>
                  <a:pt x="0" y="205"/>
                  <a:pt x="1" y="206"/>
                </a:cubicBezTo>
                <a:cubicBezTo>
                  <a:pt x="2" y="207"/>
                  <a:pt x="3" y="208"/>
                  <a:pt x="4" y="208"/>
                </a:cubicBezTo>
                <a:cubicBezTo>
                  <a:pt x="5" y="208"/>
                  <a:pt x="6" y="207"/>
                  <a:pt x="7" y="206"/>
                </a:cubicBezTo>
                <a:cubicBezTo>
                  <a:pt x="106" y="107"/>
                  <a:pt x="106" y="107"/>
                  <a:pt x="106" y="107"/>
                </a:cubicBezTo>
                <a:cubicBezTo>
                  <a:pt x="107" y="106"/>
                  <a:pt x="107" y="105"/>
                  <a:pt x="107" y="104"/>
                </a:cubicBezTo>
                <a:cubicBezTo>
                  <a:pt x="107" y="103"/>
                  <a:pt x="107" y="102"/>
                  <a:pt x="106" y="101"/>
                </a:cubicBezTo>
                <a:close/>
              </a:path>
            </a:pathLst>
          </a:custGeom>
          <a:solidFill>
            <a:srgbClr val="A5A5A5"/>
          </a:solidFill>
          <a:ln w="9525" cap="flat" cmpd="sng">
            <a:solidFill>
              <a:schemeClr val="bg1">
                <a:lumMod val="65000"/>
              </a:schemeClr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bg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24" name="Google Shape;207;p41">
            <a:extLst>
              <a:ext uri="{FF2B5EF4-FFF2-40B4-BE49-F238E27FC236}">
                <a16:creationId xmlns:a16="http://schemas.microsoft.com/office/drawing/2014/main" id="{D2080ABE-2036-5FAE-3EA4-8007293C33B9}"/>
              </a:ext>
            </a:extLst>
          </p:cNvPr>
          <p:cNvSpPr/>
          <p:nvPr/>
        </p:nvSpPr>
        <p:spPr>
          <a:xfrm>
            <a:off x="6387494" y="1966749"/>
            <a:ext cx="542399" cy="395950"/>
          </a:xfrm>
          <a:custGeom>
            <a:avLst/>
            <a:gdLst/>
            <a:ahLst/>
            <a:cxnLst/>
            <a:rect l="l" t="t" r="r" b="b"/>
            <a:pathLst>
              <a:path w="220" h="160" extrusionOk="0">
                <a:moveTo>
                  <a:pt x="200" y="0"/>
                </a:moveTo>
                <a:cubicBezTo>
                  <a:pt x="189" y="0"/>
                  <a:pt x="180" y="9"/>
                  <a:pt x="180" y="20"/>
                </a:cubicBezTo>
                <a:cubicBezTo>
                  <a:pt x="180" y="27"/>
                  <a:pt x="183" y="33"/>
                  <a:pt x="188" y="36"/>
                </a:cubicBezTo>
                <a:cubicBezTo>
                  <a:pt x="184" y="34"/>
                  <a:pt x="184" y="34"/>
                  <a:pt x="184" y="34"/>
                </a:cubicBezTo>
                <a:cubicBezTo>
                  <a:pt x="136" y="124"/>
                  <a:pt x="136" y="124"/>
                  <a:pt x="136" y="124"/>
                </a:cubicBezTo>
                <a:cubicBezTo>
                  <a:pt x="132" y="122"/>
                  <a:pt x="128" y="120"/>
                  <a:pt x="124" y="120"/>
                </a:cubicBezTo>
                <a:cubicBezTo>
                  <a:pt x="120" y="120"/>
                  <a:pt x="116" y="121"/>
                  <a:pt x="113" y="123"/>
                </a:cubicBezTo>
                <a:cubicBezTo>
                  <a:pt x="76" y="71"/>
                  <a:pt x="76" y="71"/>
                  <a:pt x="76" y="71"/>
                </a:cubicBezTo>
                <a:cubicBezTo>
                  <a:pt x="79" y="68"/>
                  <a:pt x="80" y="64"/>
                  <a:pt x="80" y="60"/>
                </a:cubicBezTo>
                <a:cubicBezTo>
                  <a:pt x="80" y="49"/>
                  <a:pt x="71" y="40"/>
                  <a:pt x="60" y="40"/>
                </a:cubicBezTo>
                <a:cubicBezTo>
                  <a:pt x="49" y="40"/>
                  <a:pt x="40" y="49"/>
                  <a:pt x="40" y="60"/>
                </a:cubicBezTo>
                <a:cubicBezTo>
                  <a:pt x="40" y="64"/>
                  <a:pt x="41" y="68"/>
                  <a:pt x="43" y="71"/>
                </a:cubicBezTo>
                <a:cubicBezTo>
                  <a:pt x="28" y="90"/>
                  <a:pt x="28" y="90"/>
                  <a:pt x="28" y="90"/>
                </a:cubicBezTo>
                <a:cubicBezTo>
                  <a:pt x="26" y="89"/>
                  <a:pt x="23" y="88"/>
                  <a:pt x="20" y="88"/>
                </a:cubicBezTo>
                <a:cubicBezTo>
                  <a:pt x="9" y="88"/>
                  <a:pt x="0" y="97"/>
                  <a:pt x="0" y="108"/>
                </a:cubicBezTo>
                <a:cubicBezTo>
                  <a:pt x="0" y="119"/>
                  <a:pt x="9" y="128"/>
                  <a:pt x="20" y="128"/>
                </a:cubicBezTo>
                <a:cubicBezTo>
                  <a:pt x="31" y="128"/>
                  <a:pt x="40" y="119"/>
                  <a:pt x="40" y="108"/>
                </a:cubicBezTo>
                <a:cubicBezTo>
                  <a:pt x="40" y="103"/>
                  <a:pt x="38" y="98"/>
                  <a:pt x="35" y="94"/>
                </a:cubicBezTo>
                <a:cubicBezTo>
                  <a:pt x="49" y="77"/>
                  <a:pt x="49" y="77"/>
                  <a:pt x="49" y="77"/>
                </a:cubicBezTo>
                <a:cubicBezTo>
                  <a:pt x="52" y="79"/>
                  <a:pt x="56" y="80"/>
                  <a:pt x="60" y="80"/>
                </a:cubicBezTo>
                <a:cubicBezTo>
                  <a:pt x="64" y="80"/>
                  <a:pt x="68" y="79"/>
                  <a:pt x="71" y="77"/>
                </a:cubicBezTo>
                <a:cubicBezTo>
                  <a:pt x="108" y="129"/>
                  <a:pt x="108" y="129"/>
                  <a:pt x="108" y="129"/>
                </a:cubicBezTo>
                <a:cubicBezTo>
                  <a:pt x="105" y="132"/>
                  <a:pt x="104" y="136"/>
                  <a:pt x="104" y="140"/>
                </a:cubicBezTo>
                <a:cubicBezTo>
                  <a:pt x="104" y="151"/>
                  <a:pt x="113" y="160"/>
                  <a:pt x="124" y="160"/>
                </a:cubicBezTo>
                <a:cubicBezTo>
                  <a:pt x="135" y="160"/>
                  <a:pt x="144" y="151"/>
                  <a:pt x="144" y="140"/>
                </a:cubicBezTo>
                <a:cubicBezTo>
                  <a:pt x="144" y="136"/>
                  <a:pt x="143" y="133"/>
                  <a:pt x="141" y="130"/>
                </a:cubicBezTo>
                <a:cubicBezTo>
                  <a:pt x="191" y="38"/>
                  <a:pt x="191" y="38"/>
                  <a:pt x="191" y="38"/>
                </a:cubicBezTo>
                <a:cubicBezTo>
                  <a:pt x="194" y="39"/>
                  <a:pt x="197" y="40"/>
                  <a:pt x="200" y="40"/>
                </a:cubicBezTo>
                <a:cubicBezTo>
                  <a:pt x="211" y="40"/>
                  <a:pt x="220" y="31"/>
                  <a:pt x="220" y="20"/>
                </a:cubicBezTo>
                <a:cubicBezTo>
                  <a:pt x="220" y="9"/>
                  <a:pt x="211" y="0"/>
                  <a:pt x="200" y="0"/>
                </a:cubicBezTo>
                <a:close/>
                <a:moveTo>
                  <a:pt x="20" y="120"/>
                </a:moveTo>
                <a:cubicBezTo>
                  <a:pt x="13" y="120"/>
                  <a:pt x="8" y="115"/>
                  <a:pt x="8" y="108"/>
                </a:cubicBezTo>
                <a:cubicBezTo>
                  <a:pt x="8" y="101"/>
                  <a:pt x="13" y="96"/>
                  <a:pt x="20" y="96"/>
                </a:cubicBezTo>
                <a:cubicBezTo>
                  <a:pt x="27" y="96"/>
                  <a:pt x="32" y="101"/>
                  <a:pt x="32" y="108"/>
                </a:cubicBezTo>
                <a:cubicBezTo>
                  <a:pt x="32" y="115"/>
                  <a:pt x="27" y="120"/>
                  <a:pt x="20" y="120"/>
                </a:cubicBezTo>
                <a:close/>
                <a:moveTo>
                  <a:pt x="60" y="72"/>
                </a:moveTo>
                <a:cubicBezTo>
                  <a:pt x="53" y="72"/>
                  <a:pt x="48" y="67"/>
                  <a:pt x="48" y="60"/>
                </a:cubicBezTo>
                <a:cubicBezTo>
                  <a:pt x="48" y="53"/>
                  <a:pt x="53" y="48"/>
                  <a:pt x="60" y="48"/>
                </a:cubicBezTo>
                <a:cubicBezTo>
                  <a:pt x="67" y="48"/>
                  <a:pt x="72" y="53"/>
                  <a:pt x="72" y="60"/>
                </a:cubicBezTo>
                <a:cubicBezTo>
                  <a:pt x="72" y="67"/>
                  <a:pt x="67" y="72"/>
                  <a:pt x="60" y="72"/>
                </a:cubicBezTo>
                <a:close/>
                <a:moveTo>
                  <a:pt x="124" y="152"/>
                </a:moveTo>
                <a:cubicBezTo>
                  <a:pt x="117" y="152"/>
                  <a:pt x="112" y="147"/>
                  <a:pt x="112" y="140"/>
                </a:cubicBezTo>
                <a:cubicBezTo>
                  <a:pt x="112" y="133"/>
                  <a:pt x="117" y="128"/>
                  <a:pt x="124" y="128"/>
                </a:cubicBezTo>
                <a:cubicBezTo>
                  <a:pt x="131" y="128"/>
                  <a:pt x="136" y="133"/>
                  <a:pt x="136" y="140"/>
                </a:cubicBezTo>
                <a:cubicBezTo>
                  <a:pt x="136" y="147"/>
                  <a:pt x="131" y="152"/>
                  <a:pt x="124" y="152"/>
                </a:cubicBezTo>
                <a:close/>
                <a:moveTo>
                  <a:pt x="200" y="32"/>
                </a:moveTo>
                <a:cubicBezTo>
                  <a:pt x="193" y="32"/>
                  <a:pt x="188" y="27"/>
                  <a:pt x="188" y="20"/>
                </a:cubicBezTo>
                <a:cubicBezTo>
                  <a:pt x="188" y="13"/>
                  <a:pt x="193" y="8"/>
                  <a:pt x="200" y="8"/>
                </a:cubicBezTo>
                <a:cubicBezTo>
                  <a:pt x="207" y="8"/>
                  <a:pt x="212" y="13"/>
                  <a:pt x="212" y="20"/>
                </a:cubicBezTo>
                <a:cubicBezTo>
                  <a:pt x="212" y="27"/>
                  <a:pt x="207" y="32"/>
                  <a:pt x="200" y="32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1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" name="Google Shape;260;p60">
            <a:extLst>
              <a:ext uri="{FF2B5EF4-FFF2-40B4-BE49-F238E27FC236}">
                <a16:creationId xmlns:a16="http://schemas.microsoft.com/office/drawing/2014/main" id="{3DB5C4D9-83D3-8FCC-252A-27B6DFC55761}"/>
              </a:ext>
            </a:extLst>
          </p:cNvPr>
          <p:cNvSpPr/>
          <p:nvPr/>
        </p:nvSpPr>
        <p:spPr>
          <a:xfrm>
            <a:off x="7509461" y="1924118"/>
            <a:ext cx="734330" cy="4385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 b="1" dirty="0">
                <a:solidFill>
                  <a:schemeClr val="bg1">
                    <a:lumMod val="85000"/>
                  </a:schemeClr>
                </a:solidFill>
                <a:latin typeface="+mj-lt"/>
                <a:ea typeface="Lato"/>
                <a:cs typeface="Lato"/>
                <a:sym typeface="Lato"/>
              </a:rPr>
              <a:t>03</a:t>
            </a:r>
            <a:endParaRPr sz="3600" dirty="0">
              <a:solidFill>
                <a:schemeClr val="bg1">
                  <a:lumMod val="85000"/>
                </a:schemeClr>
              </a:solidFill>
              <a:latin typeface="+mj-lt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1CF785AB-218E-8A0A-1E53-FE7FCCDAA10D}"/>
              </a:ext>
            </a:extLst>
          </p:cNvPr>
          <p:cNvSpPr txBox="1"/>
          <p:nvPr/>
        </p:nvSpPr>
        <p:spPr>
          <a:xfrm>
            <a:off x="6387494" y="3064049"/>
            <a:ext cx="1321993" cy="3631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sz="1600" b="1" dirty="0">
                <a:solidFill>
                  <a:schemeClr val="bg1">
                    <a:lumMod val="50000"/>
                  </a:schemeClr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Project C</a:t>
            </a:r>
          </a:p>
        </p:txBody>
      </p:sp>
      <p:sp>
        <p:nvSpPr>
          <p:cNvPr id="27" name="Google Shape;216;p57">
            <a:extLst>
              <a:ext uri="{FF2B5EF4-FFF2-40B4-BE49-F238E27FC236}">
                <a16:creationId xmlns:a16="http://schemas.microsoft.com/office/drawing/2014/main" id="{DF37D7FB-DF90-90DF-C579-4F4BC7552BF0}"/>
              </a:ext>
            </a:extLst>
          </p:cNvPr>
          <p:cNvSpPr txBox="1"/>
          <p:nvPr/>
        </p:nvSpPr>
        <p:spPr>
          <a:xfrm>
            <a:off x="6425594" y="3396839"/>
            <a:ext cx="470575" cy="2384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spAutoFit/>
          </a:bodyPr>
          <a:lstStyle/>
          <a:p>
            <a:pPr marL="0" marR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bg1">
                    <a:lumMod val="50000"/>
                  </a:schemeClr>
                </a:solidFill>
                <a:ea typeface="Lato"/>
                <a:cs typeface="Lato"/>
                <a:sym typeface="Lato"/>
              </a:rPr>
              <a:t>Next</a:t>
            </a:r>
            <a:endParaRPr sz="1100">
              <a:solidFill>
                <a:schemeClr val="bg1">
                  <a:lumMod val="50000"/>
                </a:schemeClr>
              </a:solidFill>
              <a:ea typeface="Lato"/>
              <a:cs typeface="Lato"/>
              <a:sym typeface="Lato"/>
            </a:endParaRPr>
          </a:p>
        </p:txBody>
      </p:sp>
      <p:sp>
        <p:nvSpPr>
          <p:cNvPr id="28" name="Google Shape;217;p57">
            <a:extLst>
              <a:ext uri="{FF2B5EF4-FFF2-40B4-BE49-F238E27FC236}">
                <a16:creationId xmlns:a16="http://schemas.microsoft.com/office/drawing/2014/main" id="{75C1BB0C-D190-FCD0-D64C-27E8ABE3AA31}"/>
              </a:ext>
            </a:extLst>
          </p:cNvPr>
          <p:cNvSpPr/>
          <p:nvPr/>
        </p:nvSpPr>
        <p:spPr>
          <a:xfrm>
            <a:off x="6904795" y="3444500"/>
            <a:ext cx="51430" cy="100257"/>
          </a:xfrm>
          <a:custGeom>
            <a:avLst/>
            <a:gdLst/>
            <a:ahLst/>
            <a:cxnLst/>
            <a:rect l="l" t="t" r="r" b="b"/>
            <a:pathLst>
              <a:path w="107" h="208" extrusionOk="0">
                <a:moveTo>
                  <a:pt x="106" y="101"/>
                </a:moveTo>
                <a:cubicBezTo>
                  <a:pt x="7" y="1"/>
                  <a:pt x="7" y="1"/>
                  <a:pt x="7" y="1"/>
                </a:cubicBezTo>
                <a:cubicBezTo>
                  <a:pt x="5" y="0"/>
                  <a:pt x="3" y="0"/>
                  <a:pt x="1" y="1"/>
                </a:cubicBezTo>
                <a:cubicBezTo>
                  <a:pt x="0" y="3"/>
                  <a:pt x="0" y="5"/>
                  <a:pt x="1" y="7"/>
                </a:cubicBezTo>
                <a:cubicBezTo>
                  <a:pt x="98" y="104"/>
                  <a:pt x="98" y="104"/>
                  <a:pt x="98" y="104"/>
                </a:cubicBezTo>
                <a:cubicBezTo>
                  <a:pt x="1" y="201"/>
                  <a:pt x="1" y="201"/>
                  <a:pt x="1" y="201"/>
                </a:cubicBezTo>
                <a:cubicBezTo>
                  <a:pt x="0" y="202"/>
                  <a:pt x="0" y="205"/>
                  <a:pt x="1" y="206"/>
                </a:cubicBezTo>
                <a:cubicBezTo>
                  <a:pt x="2" y="207"/>
                  <a:pt x="3" y="208"/>
                  <a:pt x="4" y="208"/>
                </a:cubicBezTo>
                <a:cubicBezTo>
                  <a:pt x="5" y="208"/>
                  <a:pt x="6" y="207"/>
                  <a:pt x="7" y="206"/>
                </a:cubicBezTo>
                <a:cubicBezTo>
                  <a:pt x="106" y="107"/>
                  <a:pt x="106" y="107"/>
                  <a:pt x="106" y="107"/>
                </a:cubicBezTo>
                <a:cubicBezTo>
                  <a:pt x="107" y="106"/>
                  <a:pt x="107" y="105"/>
                  <a:pt x="107" y="104"/>
                </a:cubicBezTo>
                <a:cubicBezTo>
                  <a:pt x="107" y="103"/>
                  <a:pt x="107" y="102"/>
                  <a:pt x="106" y="101"/>
                </a:cubicBezTo>
                <a:close/>
              </a:path>
            </a:pathLst>
          </a:custGeom>
          <a:solidFill>
            <a:srgbClr val="A5A5A5"/>
          </a:solidFill>
          <a:ln w="9525" cap="flat" cmpd="sng">
            <a:solidFill>
              <a:schemeClr val="bg1">
                <a:lumMod val="65000"/>
              </a:schemeClr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bg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29" name="Google Shape;207;p41">
            <a:extLst>
              <a:ext uri="{FF2B5EF4-FFF2-40B4-BE49-F238E27FC236}">
                <a16:creationId xmlns:a16="http://schemas.microsoft.com/office/drawing/2014/main" id="{6C32B0D4-6EA1-CC90-0038-74A281703AB0}"/>
              </a:ext>
            </a:extLst>
          </p:cNvPr>
          <p:cNvSpPr/>
          <p:nvPr/>
        </p:nvSpPr>
        <p:spPr>
          <a:xfrm>
            <a:off x="8702069" y="1966749"/>
            <a:ext cx="542399" cy="395950"/>
          </a:xfrm>
          <a:custGeom>
            <a:avLst/>
            <a:gdLst/>
            <a:ahLst/>
            <a:cxnLst/>
            <a:rect l="l" t="t" r="r" b="b"/>
            <a:pathLst>
              <a:path w="220" h="160" extrusionOk="0">
                <a:moveTo>
                  <a:pt x="200" y="0"/>
                </a:moveTo>
                <a:cubicBezTo>
                  <a:pt x="189" y="0"/>
                  <a:pt x="180" y="9"/>
                  <a:pt x="180" y="20"/>
                </a:cubicBezTo>
                <a:cubicBezTo>
                  <a:pt x="180" y="27"/>
                  <a:pt x="183" y="33"/>
                  <a:pt x="188" y="36"/>
                </a:cubicBezTo>
                <a:cubicBezTo>
                  <a:pt x="184" y="34"/>
                  <a:pt x="184" y="34"/>
                  <a:pt x="184" y="34"/>
                </a:cubicBezTo>
                <a:cubicBezTo>
                  <a:pt x="136" y="124"/>
                  <a:pt x="136" y="124"/>
                  <a:pt x="136" y="124"/>
                </a:cubicBezTo>
                <a:cubicBezTo>
                  <a:pt x="132" y="122"/>
                  <a:pt x="128" y="120"/>
                  <a:pt x="124" y="120"/>
                </a:cubicBezTo>
                <a:cubicBezTo>
                  <a:pt x="120" y="120"/>
                  <a:pt x="116" y="121"/>
                  <a:pt x="113" y="123"/>
                </a:cubicBezTo>
                <a:cubicBezTo>
                  <a:pt x="76" y="71"/>
                  <a:pt x="76" y="71"/>
                  <a:pt x="76" y="71"/>
                </a:cubicBezTo>
                <a:cubicBezTo>
                  <a:pt x="79" y="68"/>
                  <a:pt x="80" y="64"/>
                  <a:pt x="80" y="60"/>
                </a:cubicBezTo>
                <a:cubicBezTo>
                  <a:pt x="80" y="49"/>
                  <a:pt x="71" y="40"/>
                  <a:pt x="60" y="40"/>
                </a:cubicBezTo>
                <a:cubicBezTo>
                  <a:pt x="49" y="40"/>
                  <a:pt x="40" y="49"/>
                  <a:pt x="40" y="60"/>
                </a:cubicBezTo>
                <a:cubicBezTo>
                  <a:pt x="40" y="64"/>
                  <a:pt x="41" y="68"/>
                  <a:pt x="43" y="71"/>
                </a:cubicBezTo>
                <a:cubicBezTo>
                  <a:pt x="28" y="90"/>
                  <a:pt x="28" y="90"/>
                  <a:pt x="28" y="90"/>
                </a:cubicBezTo>
                <a:cubicBezTo>
                  <a:pt x="26" y="89"/>
                  <a:pt x="23" y="88"/>
                  <a:pt x="20" y="88"/>
                </a:cubicBezTo>
                <a:cubicBezTo>
                  <a:pt x="9" y="88"/>
                  <a:pt x="0" y="97"/>
                  <a:pt x="0" y="108"/>
                </a:cubicBezTo>
                <a:cubicBezTo>
                  <a:pt x="0" y="119"/>
                  <a:pt x="9" y="128"/>
                  <a:pt x="20" y="128"/>
                </a:cubicBezTo>
                <a:cubicBezTo>
                  <a:pt x="31" y="128"/>
                  <a:pt x="40" y="119"/>
                  <a:pt x="40" y="108"/>
                </a:cubicBezTo>
                <a:cubicBezTo>
                  <a:pt x="40" y="103"/>
                  <a:pt x="38" y="98"/>
                  <a:pt x="35" y="94"/>
                </a:cubicBezTo>
                <a:cubicBezTo>
                  <a:pt x="49" y="77"/>
                  <a:pt x="49" y="77"/>
                  <a:pt x="49" y="77"/>
                </a:cubicBezTo>
                <a:cubicBezTo>
                  <a:pt x="52" y="79"/>
                  <a:pt x="56" y="80"/>
                  <a:pt x="60" y="80"/>
                </a:cubicBezTo>
                <a:cubicBezTo>
                  <a:pt x="64" y="80"/>
                  <a:pt x="68" y="79"/>
                  <a:pt x="71" y="77"/>
                </a:cubicBezTo>
                <a:cubicBezTo>
                  <a:pt x="108" y="129"/>
                  <a:pt x="108" y="129"/>
                  <a:pt x="108" y="129"/>
                </a:cubicBezTo>
                <a:cubicBezTo>
                  <a:pt x="105" y="132"/>
                  <a:pt x="104" y="136"/>
                  <a:pt x="104" y="140"/>
                </a:cubicBezTo>
                <a:cubicBezTo>
                  <a:pt x="104" y="151"/>
                  <a:pt x="113" y="160"/>
                  <a:pt x="124" y="160"/>
                </a:cubicBezTo>
                <a:cubicBezTo>
                  <a:pt x="135" y="160"/>
                  <a:pt x="144" y="151"/>
                  <a:pt x="144" y="140"/>
                </a:cubicBezTo>
                <a:cubicBezTo>
                  <a:pt x="144" y="136"/>
                  <a:pt x="143" y="133"/>
                  <a:pt x="141" y="130"/>
                </a:cubicBezTo>
                <a:cubicBezTo>
                  <a:pt x="191" y="38"/>
                  <a:pt x="191" y="38"/>
                  <a:pt x="191" y="38"/>
                </a:cubicBezTo>
                <a:cubicBezTo>
                  <a:pt x="194" y="39"/>
                  <a:pt x="197" y="40"/>
                  <a:pt x="200" y="40"/>
                </a:cubicBezTo>
                <a:cubicBezTo>
                  <a:pt x="211" y="40"/>
                  <a:pt x="220" y="31"/>
                  <a:pt x="220" y="20"/>
                </a:cubicBezTo>
                <a:cubicBezTo>
                  <a:pt x="220" y="9"/>
                  <a:pt x="211" y="0"/>
                  <a:pt x="200" y="0"/>
                </a:cubicBezTo>
                <a:close/>
                <a:moveTo>
                  <a:pt x="20" y="120"/>
                </a:moveTo>
                <a:cubicBezTo>
                  <a:pt x="13" y="120"/>
                  <a:pt x="8" y="115"/>
                  <a:pt x="8" y="108"/>
                </a:cubicBezTo>
                <a:cubicBezTo>
                  <a:pt x="8" y="101"/>
                  <a:pt x="13" y="96"/>
                  <a:pt x="20" y="96"/>
                </a:cubicBezTo>
                <a:cubicBezTo>
                  <a:pt x="27" y="96"/>
                  <a:pt x="32" y="101"/>
                  <a:pt x="32" y="108"/>
                </a:cubicBezTo>
                <a:cubicBezTo>
                  <a:pt x="32" y="115"/>
                  <a:pt x="27" y="120"/>
                  <a:pt x="20" y="120"/>
                </a:cubicBezTo>
                <a:close/>
                <a:moveTo>
                  <a:pt x="60" y="72"/>
                </a:moveTo>
                <a:cubicBezTo>
                  <a:pt x="53" y="72"/>
                  <a:pt x="48" y="67"/>
                  <a:pt x="48" y="60"/>
                </a:cubicBezTo>
                <a:cubicBezTo>
                  <a:pt x="48" y="53"/>
                  <a:pt x="53" y="48"/>
                  <a:pt x="60" y="48"/>
                </a:cubicBezTo>
                <a:cubicBezTo>
                  <a:pt x="67" y="48"/>
                  <a:pt x="72" y="53"/>
                  <a:pt x="72" y="60"/>
                </a:cubicBezTo>
                <a:cubicBezTo>
                  <a:pt x="72" y="67"/>
                  <a:pt x="67" y="72"/>
                  <a:pt x="60" y="72"/>
                </a:cubicBezTo>
                <a:close/>
                <a:moveTo>
                  <a:pt x="124" y="152"/>
                </a:moveTo>
                <a:cubicBezTo>
                  <a:pt x="117" y="152"/>
                  <a:pt x="112" y="147"/>
                  <a:pt x="112" y="140"/>
                </a:cubicBezTo>
                <a:cubicBezTo>
                  <a:pt x="112" y="133"/>
                  <a:pt x="117" y="128"/>
                  <a:pt x="124" y="128"/>
                </a:cubicBezTo>
                <a:cubicBezTo>
                  <a:pt x="131" y="128"/>
                  <a:pt x="136" y="133"/>
                  <a:pt x="136" y="140"/>
                </a:cubicBezTo>
                <a:cubicBezTo>
                  <a:pt x="136" y="147"/>
                  <a:pt x="131" y="152"/>
                  <a:pt x="124" y="152"/>
                </a:cubicBezTo>
                <a:close/>
                <a:moveTo>
                  <a:pt x="200" y="32"/>
                </a:moveTo>
                <a:cubicBezTo>
                  <a:pt x="193" y="32"/>
                  <a:pt x="188" y="27"/>
                  <a:pt x="188" y="20"/>
                </a:cubicBezTo>
                <a:cubicBezTo>
                  <a:pt x="188" y="13"/>
                  <a:pt x="193" y="8"/>
                  <a:pt x="200" y="8"/>
                </a:cubicBezTo>
                <a:cubicBezTo>
                  <a:pt x="207" y="8"/>
                  <a:pt x="212" y="13"/>
                  <a:pt x="212" y="20"/>
                </a:cubicBezTo>
                <a:cubicBezTo>
                  <a:pt x="212" y="27"/>
                  <a:pt x="207" y="32"/>
                  <a:pt x="200" y="32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1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" name="Google Shape;260;p60">
            <a:extLst>
              <a:ext uri="{FF2B5EF4-FFF2-40B4-BE49-F238E27FC236}">
                <a16:creationId xmlns:a16="http://schemas.microsoft.com/office/drawing/2014/main" id="{3E829B6F-05D3-6267-FE71-B3805C6ECC2A}"/>
              </a:ext>
            </a:extLst>
          </p:cNvPr>
          <p:cNvSpPr/>
          <p:nvPr/>
        </p:nvSpPr>
        <p:spPr>
          <a:xfrm>
            <a:off x="9824036" y="1924118"/>
            <a:ext cx="734330" cy="4385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 b="1" dirty="0">
                <a:solidFill>
                  <a:schemeClr val="bg1">
                    <a:lumMod val="85000"/>
                  </a:schemeClr>
                </a:solidFill>
                <a:latin typeface="+mj-lt"/>
                <a:ea typeface="Lato"/>
                <a:cs typeface="Lato"/>
                <a:sym typeface="Lato"/>
              </a:rPr>
              <a:t>04</a:t>
            </a:r>
            <a:endParaRPr sz="3600" dirty="0">
              <a:solidFill>
                <a:schemeClr val="bg1">
                  <a:lumMod val="85000"/>
                </a:schemeClr>
              </a:solidFill>
              <a:latin typeface="+mj-lt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3433F067-EF1D-97A1-E618-3F4395FB7F6A}"/>
              </a:ext>
            </a:extLst>
          </p:cNvPr>
          <p:cNvSpPr txBox="1"/>
          <p:nvPr/>
        </p:nvSpPr>
        <p:spPr>
          <a:xfrm>
            <a:off x="8702069" y="3064049"/>
            <a:ext cx="1321993" cy="3631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sz="1600" b="1" dirty="0">
                <a:solidFill>
                  <a:schemeClr val="bg1">
                    <a:lumMod val="50000"/>
                  </a:schemeClr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Project D</a:t>
            </a:r>
          </a:p>
        </p:txBody>
      </p:sp>
      <p:sp>
        <p:nvSpPr>
          <p:cNvPr id="32" name="Google Shape;216;p57">
            <a:extLst>
              <a:ext uri="{FF2B5EF4-FFF2-40B4-BE49-F238E27FC236}">
                <a16:creationId xmlns:a16="http://schemas.microsoft.com/office/drawing/2014/main" id="{432A8E6B-6FB1-A9FE-9100-10C28A1864B5}"/>
              </a:ext>
            </a:extLst>
          </p:cNvPr>
          <p:cNvSpPr txBox="1"/>
          <p:nvPr/>
        </p:nvSpPr>
        <p:spPr>
          <a:xfrm>
            <a:off x="8740169" y="3396839"/>
            <a:ext cx="470575" cy="2384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spAutoFit/>
          </a:bodyPr>
          <a:lstStyle/>
          <a:p>
            <a:pPr marL="0" marR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bg1">
                    <a:lumMod val="50000"/>
                  </a:schemeClr>
                </a:solidFill>
                <a:ea typeface="Lato"/>
                <a:cs typeface="Lato"/>
                <a:sym typeface="Lato"/>
              </a:rPr>
              <a:t>Next</a:t>
            </a:r>
            <a:endParaRPr sz="1100">
              <a:solidFill>
                <a:schemeClr val="bg1">
                  <a:lumMod val="50000"/>
                </a:schemeClr>
              </a:solidFill>
              <a:ea typeface="Lato"/>
              <a:cs typeface="Lato"/>
              <a:sym typeface="Lato"/>
            </a:endParaRPr>
          </a:p>
        </p:txBody>
      </p:sp>
      <p:sp>
        <p:nvSpPr>
          <p:cNvPr id="33" name="Google Shape;217;p57">
            <a:extLst>
              <a:ext uri="{FF2B5EF4-FFF2-40B4-BE49-F238E27FC236}">
                <a16:creationId xmlns:a16="http://schemas.microsoft.com/office/drawing/2014/main" id="{6AA2ABC9-D20C-153A-2470-4168269E74EF}"/>
              </a:ext>
            </a:extLst>
          </p:cNvPr>
          <p:cNvSpPr/>
          <p:nvPr/>
        </p:nvSpPr>
        <p:spPr>
          <a:xfrm>
            <a:off x="9219370" y="3444500"/>
            <a:ext cx="51430" cy="100257"/>
          </a:xfrm>
          <a:custGeom>
            <a:avLst/>
            <a:gdLst/>
            <a:ahLst/>
            <a:cxnLst/>
            <a:rect l="l" t="t" r="r" b="b"/>
            <a:pathLst>
              <a:path w="107" h="208" extrusionOk="0">
                <a:moveTo>
                  <a:pt x="106" y="101"/>
                </a:moveTo>
                <a:cubicBezTo>
                  <a:pt x="7" y="1"/>
                  <a:pt x="7" y="1"/>
                  <a:pt x="7" y="1"/>
                </a:cubicBezTo>
                <a:cubicBezTo>
                  <a:pt x="5" y="0"/>
                  <a:pt x="3" y="0"/>
                  <a:pt x="1" y="1"/>
                </a:cubicBezTo>
                <a:cubicBezTo>
                  <a:pt x="0" y="3"/>
                  <a:pt x="0" y="5"/>
                  <a:pt x="1" y="7"/>
                </a:cubicBezTo>
                <a:cubicBezTo>
                  <a:pt x="98" y="104"/>
                  <a:pt x="98" y="104"/>
                  <a:pt x="98" y="104"/>
                </a:cubicBezTo>
                <a:cubicBezTo>
                  <a:pt x="1" y="201"/>
                  <a:pt x="1" y="201"/>
                  <a:pt x="1" y="201"/>
                </a:cubicBezTo>
                <a:cubicBezTo>
                  <a:pt x="0" y="202"/>
                  <a:pt x="0" y="205"/>
                  <a:pt x="1" y="206"/>
                </a:cubicBezTo>
                <a:cubicBezTo>
                  <a:pt x="2" y="207"/>
                  <a:pt x="3" y="208"/>
                  <a:pt x="4" y="208"/>
                </a:cubicBezTo>
                <a:cubicBezTo>
                  <a:pt x="5" y="208"/>
                  <a:pt x="6" y="207"/>
                  <a:pt x="7" y="206"/>
                </a:cubicBezTo>
                <a:cubicBezTo>
                  <a:pt x="106" y="107"/>
                  <a:pt x="106" y="107"/>
                  <a:pt x="106" y="107"/>
                </a:cubicBezTo>
                <a:cubicBezTo>
                  <a:pt x="107" y="106"/>
                  <a:pt x="107" y="105"/>
                  <a:pt x="107" y="104"/>
                </a:cubicBezTo>
                <a:cubicBezTo>
                  <a:pt x="107" y="103"/>
                  <a:pt x="107" y="102"/>
                  <a:pt x="106" y="101"/>
                </a:cubicBezTo>
                <a:close/>
              </a:path>
            </a:pathLst>
          </a:custGeom>
          <a:solidFill>
            <a:srgbClr val="A5A5A5"/>
          </a:solidFill>
          <a:ln w="9525" cap="flat" cmpd="sng">
            <a:solidFill>
              <a:schemeClr val="bg1">
                <a:lumMod val="65000"/>
              </a:schemeClr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bg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34" name="Google Shape;207;p41">
            <a:extLst>
              <a:ext uri="{FF2B5EF4-FFF2-40B4-BE49-F238E27FC236}">
                <a16:creationId xmlns:a16="http://schemas.microsoft.com/office/drawing/2014/main" id="{E32FBB4E-9FC2-E1BE-462A-29829F8B486C}"/>
              </a:ext>
            </a:extLst>
          </p:cNvPr>
          <p:cNvSpPr/>
          <p:nvPr/>
        </p:nvSpPr>
        <p:spPr>
          <a:xfrm>
            <a:off x="1801303" y="4191509"/>
            <a:ext cx="542399" cy="395950"/>
          </a:xfrm>
          <a:custGeom>
            <a:avLst/>
            <a:gdLst/>
            <a:ahLst/>
            <a:cxnLst/>
            <a:rect l="l" t="t" r="r" b="b"/>
            <a:pathLst>
              <a:path w="220" h="160" extrusionOk="0">
                <a:moveTo>
                  <a:pt x="200" y="0"/>
                </a:moveTo>
                <a:cubicBezTo>
                  <a:pt x="189" y="0"/>
                  <a:pt x="180" y="9"/>
                  <a:pt x="180" y="20"/>
                </a:cubicBezTo>
                <a:cubicBezTo>
                  <a:pt x="180" y="27"/>
                  <a:pt x="183" y="33"/>
                  <a:pt x="188" y="36"/>
                </a:cubicBezTo>
                <a:cubicBezTo>
                  <a:pt x="184" y="34"/>
                  <a:pt x="184" y="34"/>
                  <a:pt x="184" y="34"/>
                </a:cubicBezTo>
                <a:cubicBezTo>
                  <a:pt x="136" y="124"/>
                  <a:pt x="136" y="124"/>
                  <a:pt x="136" y="124"/>
                </a:cubicBezTo>
                <a:cubicBezTo>
                  <a:pt x="132" y="122"/>
                  <a:pt x="128" y="120"/>
                  <a:pt x="124" y="120"/>
                </a:cubicBezTo>
                <a:cubicBezTo>
                  <a:pt x="120" y="120"/>
                  <a:pt x="116" y="121"/>
                  <a:pt x="113" y="123"/>
                </a:cubicBezTo>
                <a:cubicBezTo>
                  <a:pt x="76" y="71"/>
                  <a:pt x="76" y="71"/>
                  <a:pt x="76" y="71"/>
                </a:cubicBezTo>
                <a:cubicBezTo>
                  <a:pt x="79" y="68"/>
                  <a:pt x="80" y="64"/>
                  <a:pt x="80" y="60"/>
                </a:cubicBezTo>
                <a:cubicBezTo>
                  <a:pt x="80" y="49"/>
                  <a:pt x="71" y="40"/>
                  <a:pt x="60" y="40"/>
                </a:cubicBezTo>
                <a:cubicBezTo>
                  <a:pt x="49" y="40"/>
                  <a:pt x="40" y="49"/>
                  <a:pt x="40" y="60"/>
                </a:cubicBezTo>
                <a:cubicBezTo>
                  <a:pt x="40" y="64"/>
                  <a:pt x="41" y="68"/>
                  <a:pt x="43" y="71"/>
                </a:cubicBezTo>
                <a:cubicBezTo>
                  <a:pt x="28" y="90"/>
                  <a:pt x="28" y="90"/>
                  <a:pt x="28" y="90"/>
                </a:cubicBezTo>
                <a:cubicBezTo>
                  <a:pt x="26" y="89"/>
                  <a:pt x="23" y="88"/>
                  <a:pt x="20" y="88"/>
                </a:cubicBezTo>
                <a:cubicBezTo>
                  <a:pt x="9" y="88"/>
                  <a:pt x="0" y="97"/>
                  <a:pt x="0" y="108"/>
                </a:cubicBezTo>
                <a:cubicBezTo>
                  <a:pt x="0" y="119"/>
                  <a:pt x="9" y="128"/>
                  <a:pt x="20" y="128"/>
                </a:cubicBezTo>
                <a:cubicBezTo>
                  <a:pt x="31" y="128"/>
                  <a:pt x="40" y="119"/>
                  <a:pt x="40" y="108"/>
                </a:cubicBezTo>
                <a:cubicBezTo>
                  <a:pt x="40" y="103"/>
                  <a:pt x="38" y="98"/>
                  <a:pt x="35" y="94"/>
                </a:cubicBezTo>
                <a:cubicBezTo>
                  <a:pt x="49" y="77"/>
                  <a:pt x="49" y="77"/>
                  <a:pt x="49" y="77"/>
                </a:cubicBezTo>
                <a:cubicBezTo>
                  <a:pt x="52" y="79"/>
                  <a:pt x="56" y="80"/>
                  <a:pt x="60" y="80"/>
                </a:cubicBezTo>
                <a:cubicBezTo>
                  <a:pt x="64" y="80"/>
                  <a:pt x="68" y="79"/>
                  <a:pt x="71" y="77"/>
                </a:cubicBezTo>
                <a:cubicBezTo>
                  <a:pt x="108" y="129"/>
                  <a:pt x="108" y="129"/>
                  <a:pt x="108" y="129"/>
                </a:cubicBezTo>
                <a:cubicBezTo>
                  <a:pt x="105" y="132"/>
                  <a:pt x="104" y="136"/>
                  <a:pt x="104" y="140"/>
                </a:cubicBezTo>
                <a:cubicBezTo>
                  <a:pt x="104" y="151"/>
                  <a:pt x="113" y="160"/>
                  <a:pt x="124" y="160"/>
                </a:cubicBezTo>
                <a:cubicBezTo>
                  <a:pt x="135" y="160"/>
                  <a:pt x="144" y="151"/>
                  <a:pt x="144" y="140"/>
                </a:cubicBezTo>
                <a:cubicBezTo>
                  <a:pt x="144" y="136"/>
                  <a:pt x="143" y="133"/>
                  <a:pt x="141" y="130"/>
                </a:cubicBezTo>
                <a:cubicBezTo>
                  <a:pt x="191" y="38"/>
                  <a:pt x="191" y="38"/>
                  <a:pt x="191" y="38"/>
                </a:cubicBezTo>
                <a:cubicBezTo>
                  <a:pt x="194" y="39"/>
                  <a:pt x="197" y="40"/>
                  <a:pt x="200" y="40"/>
                </a:cubicBezTo>
                <a:cubicBezTo>
                  <a:pt x="211" y="40"/>
                  <a:pt x="220" y="31"/>
                  <a:pt x="220" y="20"/>
                </a:cubicBezTo>
                <a:cubicBezTo>
                  <a:pt x="220" y="9"/>
                  <a:pt x="211" y="0"/>
                  <a:pt x="200" y="0"/>
                </a:cubicBezTo>
                <a:close/>
                <a:moveTo>
                  <a:pt x="20" y="120"/>
                </a:moveTo>
                <a:cubicBezTo>
                  <a:pt x="13" y="120"/>
                  <a:pt x="8" y="115"/>
                  <a:pt x="8" y="108"/>
                </a:cubicBezTo>
                <a:cubicBezTo>
                  <a:pt x="8" y="101"/>
                  <a:pt x="13" y="96"/>
                  <a:pt x="20" y="96"/>
                </a:cubicBezTo>
                <a:cubicBezTo>
                  <a:pt x="27" y="96"/>
                  <a:pt x="32" y="101"/>
                  <a:pt x="32" y="108"/>
                </a:cubicBezTo>
                <a:cubicBezTo>
                  <a:pt x="32" y="115"/>
                  <a:pt x="27" y="120"/>
                  <a:pt x="20" y="120"/>
                </a:cubicBezTo>
                <a:close/>
                <a:moveTo>
                  <a:pt x="60" y="72"/>
                </a:moveTo>
                <a:cubicBezTo>
                  <a:pt x="53" y="72"/>
                  <a:pt x="48" y="67"/>
                  <a:pt x="48" y="60"/>
                </a:cubicBezTo>
                <a:cubicBezTo>
                  <a:pt x="48" y="53"/>
                  <a:pt x="53" y="48"/>
                  <a:pt x="60" y="48"/>
                </a:cubicBezTo>
                <a:cubicBezTo>
                  <a:pt x="67" y="48"/>
                  <a:pt x="72" y="53"/>
                  <a:pt x="72" y="60"/>
                </a:cubicBezTo>
                <a:cubicBezTo>
                  <a:pt x="72" y="67"/>
                  <a:pt x="67" y="72"/>
                  <a:pt x="60" y="72"/>
                </a:cubicBezTo>
                <a:close/>
                <a:moveTo>
                  <a:pt x="124" y="152"/>
                </a:moveTo>
                <a:cubicBezTo>
                  <a:pt x="117" y="152"/>
                  <a:pt x="112" y="147"/>
                  <a:pt x="112" y="140"/>
                </a:cubicBezTo>
                <a:cubicBezTo>
                  <a:pt x="112" y="133"/>
                  <a:pt x="117" y="128"/>
                  <a:pt x="124" y="128"/>
                </a:cubicBezTo>
                <a:cubicBezTo>
                  <a:pt x="131" y="128"/>
                  <a:pt x="136" y="133"/>
                  <a:pt x="136" y="140"/>
                </a:cubicBezTo>
                <a:cubicBezTo>
                  <a:pt x="136" y="147"/>
                  <a:pt x="131" y="152"/>
                  <a:pt x="124" y="152"/>
                </a:cubicBezTo>
                <a:close/>
                <a:moveTo>
                  <a:pt x="200" y="32"/>
                </a:moveTo>
                <a:cubicBezTo>
                  <a:pt x="193" y="32"/>
                  <a:pt x="188" y="27"/>
                  <a:pt x="188" y="20"/>
                </a:cubicBezTo>
                <a:cubicBezTo>
                  <a:pt x="188" y="13"/>
                  <a:pt x="193" y="8"/>
                  <a:pt x="200" y="8"/>
                </a:cubicBezTo>
                <a:cubicBezTo>
                  <a:pt x="207" y="8"/>
                  <a:pt x="212" y="13"/>
                  <a:pt x="212" y="20"/>
                </a:cubicBezTo>
                <a:cubicBezTo>
                  <a:pt x="212" y="27"/>
                  <a:pt x="207" y="32"/>
                  <a:pt x="200" y="32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1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5" name="Google Shape;260;p60">
            <a:extLst>
              <a:ext uri="{FF2B5EF4-FFF2-40B4-BE49-F238E27FC236}">
                <a16:creationId xmlns:a16="http://schemas.microsoft.com/office/drawing/2014/main" id="{55203A83-7E18-D890-A5E8-28BA21A2E74F}"/>
              </a:ext>
            </a:extLst>
          </p:cNvPr>
          <p:cNvSpPr/>
          <p:nvPr/>
        </p:nvSpPr>
        <p:spPr>
          <a:xfrm>
            <a:off x="2923270" y="4148878"/>
            <a:ext cx="734330" cy="4385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 b="1" dirty="0">
                <a:solidFill>
                  <a:schemeClr val="bg1">
                    <a:lumMod val="85000"/>
                  </a:schemeClr>
                </a:solidFill>
                <a:latin typeface="+mj-lt"/>
                <a:ea typeface="Lato"/>
                <a:cs typeface="Lato"/>
                <a:sym typeface="Lato"/>
              </a:rPr>
              <a:t>05</a:t>
            </a:r>
            <a:endParaRPr sz="3600" dirty="0">
              <a:solidFill>
                <a:schemeClr val="bg1">
                  <a:lumMod val="85000"/>
                </a:schemeClr>
              </a:solidFill>
              <a:latin typeface="+mj-lt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1AC2E3DB-1533-0F1B-8EB6-9BEC9B3867B0}"/>
              </a:ext>
            </a:extLst>
          </p:cNvPr>
          <p:cNvSpPr txBox="1"/>
          <p:nvPr/>
        </p:nvSpPr>
        <p:spPr>
          <a:xfrm>
            <a:off x="1801303" y="5288809"/>
            <a:ext cx="1321993" cy="3631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sz="1600" b="1" dirty="0">
                <a:solidFill>
                  <a:schemeClr val="bg1">
                    <a:lumMod val="50000"/>
                  </a:schemeClr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Project E</a:t>
            </a:r>
          </a:p>
        </p:txBody>
      </p:sp>
      <p:sp>
        <p:nvSpPr>
          <p:cNvPr id="37" name="Google Shape;216;p57">
            <a:extLst>
              <a:ext uri="{FF2B5EF4-FFF2-40B4-BE49-F238E27FC236}">
                <a16:creationId xmlns:a16="http://schemas.microsoft.com/office/drawing/2014/main" id="{1AB4FEFC-1901-E892-8922-25396E32707C}"/>
              </a:ext>
            </a:extLst>
          </p:cNvPr>
          <p:cNvSpPr txBox="1"/>
          <p:nvPr/>
        </p:nvSpPr>
        <p:spPr>
          <a:xfrm>
            <a:off x="1839403" y="5621599"/>
            <a:ext cx="470575" cy="2384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spAutoFit/>
          </a:bodyPr>
          <a:lstStyle/>
          <a:p>
            <a:pPr marL="0" marR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bg1">
                    <a:lumMod val="50000"/>
                  </a:schemeClr>
                </a:solidFill>
                <a:ea typeface="Lato"/>
                <a:cs typeface="Lato"/>
                <a:sym typeface="Lato"/>
              </a:rPr>
              <a:t>Next</a:t>
            </a:r>
            <a:endParaRPr sz="1100">
              <a:solidFill>
                <a:schemeClr val="bg1">
                  <a:lumMod val="50000"/>
                </a:schemeClr>
              </a:solidFill>
              <a:ea typeface="Lato"/>
              <a:cs typeface="Lato"/>
              <a:sym typeface="Lato"/>
            </a:endParaRPr>
          </a:p>
        </p:txBody>
      </p:sp>
      <p:sp>
        <p:nvSpPr>
          <p:cNvPr id="38" name="Google Shape;217;p57">
            <a:extLst>
              <a:ext uri="{FF2B5EF4-FFF2-40B4-BE49-F238E27FC236}">
                <a16:creationId xmlns:a16="http://schemas.microsoft.com/office/drawing/2014/main" id="{A42C4FF8-CF39-80FF-4C91-A4C05C28919B}"/>
              </a:ext>
            </a:extLst>
          </p:cNvPr>
          <p:cNvSpPr/>
          <p:nvPr/>
        </p:nvSpPr>
        <p:spPr>
          <a:xfrm>
            <a:off x="2318604" y="5669260"/>
            <a:ext cx="51430" cy="100257"/>
          </a:xfrm>
          <a:custGeom>
            <a:avLst/>
            <a:gdLst/>
            <a:ahLst/>
            <a:cxnLst/>
            <a:rect l="l" t="t" r="r" b="b"/>
            <a:pathLst>
              <a:path w="107" h="208" extrusionOk="0">
                <a:moveTo>
                  <a:pt x="106" y="101"/>
                </a:moveTo>
                <a:cubicBezTo>
                  <a:pt x="7" y="1"/>
                  <a:pt x="7" y="1"/>
                  <a:pt x="7" y="1"/>
                </a:cubicBezTo>
                <a:cubicBezTo>
                  <a:pt x="5" y="0"/>
                  <a:pt x="3" y="0"/>
                  <a:pt x="1" y="1"/>
                </a:cubicBezTo>
                <a:cubicBezTo>
                  <a:pt x="0" y="3"/>
                  <a:pt x="0" y="5"/>
                  <a:pt x="1" y="7"/>
                </a:cubicBezTo>
                <a:cubicBezTo>
                  <a:pt x="98" y="104"/>
                  <a:pt x="98" y="104"/>
                  <a:pt x="98" y="104"/>
                </a:cubicBezTo>
                <a:cubicBezTo>
                  <a:pt x="1" y="201"/>
                  <a:pt x="1" y="201"/>
                  <a:pt x="1" y="201"/>
                </a:cubicBezTo>
                <a:cubicBezTo>
                  <a:pt x="0" y="202"/>
                  <a:pt x="0" y="205"/>
                  <a:pt x="1" y="206"/>
                </a:cubicBezTo>
                <a:cubicBezTo>
                  <a:pt x="2" y="207"/>
                  <a:pt x="3" y="208"/>
                  <a:pt x="4" y="208"/>
                </a:cubicBezTo>
                <a:cubicBezTo>
                  <a:pt x="5" y="208"/>
                  <a:pt x="6" y="207"/>
                  <a:pt x="7" y="206"/>
                </a:cubicBezTo>
                <a:cubicBezTo>
                  <a:pt x="106" y="107"/>
                  <a:pt x="106" y="107"/>
                  <a:pt x="106" y="107"/>
                </a:cubicBezTo>
                <a:cubicBezTo>
                  <a:pt x="107" y="106"/>
                  <a:pt x="107" y="105"/>
                  <a:pt x="107" y="104"/>
                </a:cubicBezTo>
                <a:cubicBezTo>
                  <a:pt x="107" y="103"/>
                  <a:pt x="107" y="102"/>
                  <a:pt x="106" y="101"/>
                </a:cubicBezTo>
                <a:close/>
              </a:path>
            </a:pathLst>
          </a:custGeom>
          <a:solidFill>
            <a:srgbClr val="A5A5A5"/>
          </a:solidFill>
          <a:ln w="9525" cap="flat" cmpd="sng">
            <a:solidFill>
              <a:schemeClr val="bg1">
                <a:lumMod val="65000"/>
              </a:schemeClr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bg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39" name="Google Shape;207;p41">
            <a:extLst>
              <a:ext uri="{FF2B5EF4-FFF2-40B4-BE49-F238E27FC236}">
                <a16:creationId xmlns:a16="http://schemas.microsoft.com/office/drawing/2014/main" id="{19976402-F997-1608-73D2-D594C1690870}"/>
              </a:ext>
            </a:extLst>
          </p:cNvPr>
          <p:cNvSpPr/>
          <p:nvPr/>
        </p:nvSpPr>
        <p:spPr>
          <a:xfrm>
            <a:off x="4115878" y="4191509"/>
            <a:ext cx="542399" cy="395950"/>
          </a:xfrm>
          <a:custGeom>
            <a:avLst/>
            <a:gdLst/>
            <a:ahLst/>
            <a:cxnLst/>
            <a:rect l="l" t="t" r="r" b="b"/>
            <a:pathLst>
              <a:path w="220" h="160" extrusionOk="0">
                <a:moveTo>
                  <a:pt x="200" y="0"/>
                </a:moveTo>
                <a:cubicBezTo>
                  <a:pt x="189" y="0"/>
                  <a:pt x="180" y="9"/>
                  <a:pt x="180" y="20"/>
                </a:cubicBezTo>
                <a:cubicBezTo>
                  <a:pt x="180" y="27"/>
                  <a:pt x="183" y="33"/>
                  <a:pt x="188" y="36"/>
                </a:cubicBezTo>
                <a:cubicBezTo>
                  <a:pt x="184" y="34"/>
                  <a:pt x="184" y="34"/>
                  <a:pt x="184" y="34"/>
                </a:cubicBezTo>
                <a:cubicBezTo>
                  <a:pt x="136" y="124"/>
                  <a:pt x="136" y="124"/>
                  <a:pt x="136" y="124"/>
                </a:cubicBezTo>
                <a:cubicBezTo>
                  <a:pt x="132" y="122"/>
                  <a:pt x="128" y="120"/>
                  <a:pt x="124" y="120"/>
                </a:cubicBezTo>
                <a:cubicBezTo>
                  <a:pt x="120" y="120"/>
                  <a:pt x="116" y="121"/>
                  <a:pt x="113" y="123"/>
                </a:cubicBezTo>
                <a:cubicBezTo>
                  <a:pt x="76" y="71"/>
                  <a:pt x="76" y="71"/>
                  <a:pt x="76" y="71"/>
                </a:cubicBezTo>
                <a:cubicBezTo>
                  <a:pt x="79" y="68"/>
                  <a:pt x="80" y="64"/>
                  <a:pt x="80" y="60"/>
                </a:cubicBezTo>
                <a:cubicBezTo>
                  <a:pt x="80" y="49"/>
                  <a:pt x="71" y="40"/>
                  <a:pt x="60" y="40"/>
                </a:cubicBezTo>
                <a:cubicBezTo>
                  <a:pt x="49" y="40"/>
                  <a:pt x="40" y="49"/>
                  <a:pt x="40" y="60"/>
                </a:cubicBezTo>
                <a:cubicBezTo>
                  <a:pt x="40" y="64"/>
                  <a:pt x="41" y="68"/>
                  <a:pt x="43" y="71"/>
                </a:cubicBezTo>
                <a:cubicBezTo>
                  <a:pt x="28" y="90"/>
                  <a:pt x="28" y="90"/>
                  <a:pt x="28" y="90"/>
                </a:cubicBezTo>
                <a:cubicBezTo>
                  <a:pt x="26" y="89"/>
                  <a:pt x="23" y="88"/>
                  <a:pt x="20" y="88"/>
                </a:cubicBezTo>
                <a:cubicBezTo>
                  <a:pt x="9" y="88"/>
                  <a:pt x="0" y="97"/>
                  <a:pt x="0" y="108"/>
                </a:cubicBezTo>
                <a:cubicBezTo>
                  <a:pt x="0" y="119"/>
                  <a:pt x="9" y="128"/>
                  <a:pt x="20" y="128"/>
                </a:cubicBezTo>
                <a:cubicBezTo>
                  <a:pt x="31" y="128"/>
                  <a:pt x="40" y="119"/>
                  <a:pt x="40" y="108"/>
                </a:cubicBezTo>
                <a:cubicBezTo>
                  <a:pt x="40" y="103"/>
                  <a:pt x="38" y="98"/>
                  <a:pt x="35" y="94"/>
                </a:cubicBezTo>
                <a:cubicBezTo>
                  <a:pt x="49" y="77"/>
                  <a:pt x="49" y="77"/>
                  <a:pt x="49" y="77"/>
                </a:cubicBezTo>
                <a:cubicBezTo>
                  <a:pt x="52" y="79"/>
                  <a:pt x="56" y="80"/>
                  <a:pt x="60" y="80"/>
                </a:cubicBezTo>
                <a:cubicBezTo>
                  <a:pt x="64" y="80"/>
                  <a:pt x="68" y="79"/>
                  <a:pt x="71" y="77"/>
                </a:cubicBezTo>
                <a:cubicBezTo>
                  <a:pt x="108" y="129"/>
                  <a:pt x="108" y="129"/>
                  <a:pt x="108" y="129"/>
                </a:cubicBezTo>
                <a:cubicBezTo>
                  <a:pt x="105" y="132"/>
                  <a:pt x="104" y="136"/>
                  <a:pt x="104" y="140"/>
                </a:cubicBezTo>
                <a:cubicBezTo>
                  <a:pt x="104" y="151"/>
                  <a:pt x="113" y="160"/>
                  <a:pt x="124" y="160"/>
                </a:cubicBezTo>
                <a:cubicBezTo>
                  <a:pt x="135" y="160"/>
                  <a:pt x="144" y="151"/>
                  <a:pt x="144" y="140"/>
                </a:cubicBezTo>
                <a:cubicBezTo>
                  <a:pt x="144" y="136"/>
                  <a:pt x="143" y="133"/>
                  <a:pt x="141" y="130"/>
                </a:cubicBezTo>
                <a:cubicBezTo>
                  <a:pt x="191" y="38"/>
                  <a:pt x="191" y="38"/>
                  <a:pt x="191" y="38"/>
                </a:cubicBezTo>
                <a:cubicBezTo>
                  <a:pt x="194" y="39"/>
                  <a:pt x="197" y="40"/>
                  <a:pt x="200" y="40"/>
                </a:cubicBezTo>
                <a:cubicBezTo>
                  <a:pt x="211" y="40"/>
                  <a:pt x="220" y="31"/>
                  <a:pt x="220" y="20"/>
                </a:cubicBezTo>
                <a:cubicBezTo>
                  <a:pt x="220" y="9"/>
                  <a:pt x="211" y="0"/>
                  <a:pt x="200" y="0"/>
                </a:cubicBezTo>
                <a:close/>
                <a:moveTo>
                  <a:pt x="20" y="120"/>
                </a:moveTo>
                <a:cubicBezTo>
                  <a:pt x="13" y="120"/>
                  <a:pt x="8" y="115"/>
                  <a:pt x="8" y="108"/>
                </a:cubicBezTo>
                <a:cubicBezTo>
                  <a:pt x="8" y="101"/>
                  <a:pt x="13" y="96"/>
                  <a:pt x="20" y="96"/>
                </a:cubicBezTo>
                <a:cubicBezTo>
                  <a:pt x="27" y="96"/>
                  <a:pt x="32" y="101"/>
                  <a:pt x="32" y="108"/>
                </a:cubicBezTo>
                <a:cubicBezTo>
                  <a:pt x="32" y="115"/>
                  <a:pt x="27" y="120"/>
                  <a:pt x="20" y="120"/>
                </a:cubicBezTo>
                <a:close/>
                <a:moveTo>
                  <a:pt x="60" y="72"/>
                </a:moveTo>
                <a:cubicBezTo>
                  <a:pt x="53" y="72"/>
                  <a:pt x="48" y="67"/>
                  <a:pt x="48" y="60"/>
                </a:cubicBezTo>
                <a:cubicBezTo>
                  <a:pt x="48" y="53"/>
                  <a:pt x="53" y="48"/>
                  <a:pt x="60" y="48"/>
                </a:cubicBezTo>
                <a:cubicBezTo>
                  <a:pt x="67" y="48"/>
                  <a:pt x="72" y="53"/>
                  <a:pt x="72" y="60"/>
                </a:cubicBezTo>
                <a:cubicBezTo>
                  <a:pt x="72" y="67"/>
                  <a:pt x="67" y="72"/>
                  <a:pt x="60" y="72"/>
                </a:cubicBezTo>
                <a:close/>
                <a:moveTo>
                  <a:pt x="124" y="152"/>
                </a:moveTo>
                <a:cubicBezTo>
                  <a:pt x="117" y="152"/>
                  <a:pt x="112" y="147"/>
                  <a:pt x="112" y="140"/>
                </a:cubicBezTo>
                <a:cubicBezTo>
                  <a:pt x="112" y="133"/>
                  <a:pt x="117" y="128"/>
                  <a:pt x="124" y="128"/>
                </a:cubicBezTo>
                <a:cubicBezTo>
                  <a:pt x="131" y="128"/>
                  <a:pt x="136" y="133"/>
                  <a:pt x="136" y="140"/>
                </a:cubicBezTo>
                <a:cubicBezTo>
                  <a:pt x="136" y="147"/>
                  <a:pt x="131" y="152"/>
                  <a:pt x="124" y="152"/>
                </a:cubicBezTo>
                <a:close/>
                <a:moveTo>
                  <a:pt x="200" y="32"/>
                </a:moveTo>
                <a:cubicBezTo>
                  <a:pt x="193" y="32"/>
                  <a:pt x="188" y="27"/>
                  <a:pt x="188" y="20"/>
                </a:cubicBezTo>
                <a:cubicBezTo>
                  <a:pt x="188" y="13"/>
                  <a:pt x="193" y="8"/>
                  <a:pt x="200" y="8"/>
                </a:cubicBezTo>
                <a:cubicBezTo>
                  <a:pt x="207" y="8"/>
                  <a:pt x="212" y="13"/>
                  <a:pt x="212" y="20"/>
                </a:cubicBezTo>
                <a:cubicBezTo>
                  <a:pt x="212" y="27"/>
                  <a:pt x="207" y="32"/>
                  <a:pt x="200" y="32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1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0" name="Google Shape;260;p60">
            <a:extLst>
              <a:ext uri="{FF2B5EF4-FFF2-40B4-BE49-F238E27FC236}">
                <a16:creationId xmlns:a16="http://schemas.microsoft.com/office/drawing/2014/main" id="{AF961D1F-11FA-CC82-EBC8-8A02641490AA}"/>
              </a:ext>
            </a:extLst>
          </p:cNvPr>
          <p:cNvSpPr/>
          <p:nvPr/>
        </p:nvSpPr>
        <p:spPr>
          <a:xfrm>
            <a:off x="5237845" y="4148878"/>
            <a:ext cx="734330" cy="4385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 b="1" dirty="0">
                <a:solidFill>
                  <a:schemeClr val="bg1">
                    <a:lumMod val="85000"/>
                  </a:schemeClr>
                </a:solidFill>
                <a:latin typeface="+mj-lt"/>
                <a:ea typeface="Lato"/>
                <a:cs typeface="Lato"/>
                <a:sym typeface="Lato"/>
              </a:rPr>
              <a:t>06</a:t>
            </a:r>
            <a:endParaRPr sz="3600" dirty="0">
              <a:solidFill>
                <a:schemeClr val="bg1">
                  <a:lumMod val="85000"/>
                </a:schemeClr>
              </a:solidFill>
              <a:latin typeface="+mj-lt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EEDB3806-F51E-F14F-C086-D6048EED6B46}"/>
              </a:ext>
            </a:extLst>
          </p:cNvPr>
          <p:cNvSpPr txBox="1"/>
          <p:nvPr/>
        </p:nvSpPr>
        <p:spPr>
          <a:xfrm>
            <a:off x="4115878" y="5288809"/>
            <a:ext cx="1321993" cy="3631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sz="1600" b="1" dirty="0">
                <a:solidFill>
                  <a:schemeClr val="bg1">
                    <a:lumMod val="50000"/>
                  </a:schemeClr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Project F</a:t>
            </a:r>
          </a:p>
        </p:txBody>
      </p:sp>
      <p:sp>
        <p:nvSpPr>
          <p:cNvPr id="42" name="Google Shape;216;p57">
            <a:extLst>
              <a:ext uri="{FF2B5EF4-FFF2-40B4-BE49-F238E27FC236}">
                <a16:creationId xmlns:a16="http://schemas.microsoft.com/office/drawing/2014/main" id="{3EA5E3D9-1A51-43AD-61AD-30B08196FB17}"/>
              </a:ext>
            </a:extLst>
          </p:cNvPr>
          <p:cNvSpPr txBox="1"/>
          <p:nvPr/>
        </p:nvSpPr>
        <p:spPr>
          <a:xfrm>
            <a:off x="4153978" y="5621599"/>
            <a:ext cx="470575" cy="2384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spAutoFit/>
          </a:bodyPr>
          <a:lstStyle/>
          <a:p>
            <a:pPr marL="0" marR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bg1">
                    <a:lumMod val="50000"/>
                  </a:schemeClr>
                </a:solidFill>
                <a:ea typeface="Lato"/>
                <a:cs typeface="Lato"/>
                <a:sym typeface="Lato"/>
              </a:rPr>
              <a:t>Next</a:t>
            </a:r>
            <a:endParaRPr sz="1100">
              <a:solidFill>
                <a:schemeClr val="bg1">
                  <a:lumMod val="50000"/>
                </a:schemeClr>
              </a:solidFill>
              <a:ea typeface="Lato"/>
              <a:cs typeface="Lato"/>
              <a:sym typeface="Lato"/>
            </a:endParaRPr>
          </a:p>
        </p:txBody>
      </p:sp>
      <p:sp>
        <p:nvSpPr>
          <p:cNvPr id="43" name="Google Shape;217;p57">
            <a:extLst>
              <a:ext uri="{FF2B5EF4-FFF2-40B4-BE49-F238E27FC236}">
                <a16:creationId xmlns:a16="http://schemas.microsoft.com/office/drawing/2014/main" id="{85294156-2DCE-63CA-2BF3-4E538BC3FAEE}"/>
              </a:ext>
            </a:extLst>
          </p:cNvPr>
          <p:cNvSpPr/>
          <p:nvPr/>
        </p:nvSpPr>
        <p:spPr>
          <a:xfrm>
            <a:off x="4633179" y="5669260"/>
            <a:ext cx="51430" cy="100257"/>
          </a:xfrm>
          <a:custGeom>
            <a:avLst/>
            <a:gdLst/>
            <a:ahLst/>
            <a:cxnLst/>
            <a:rect l="l" t="t" r="r" b="b"/>
            <a:pathLst>
              <a:path w="107" h="208" extrusionOk="0">
                <a:moveTo>
                  <a:pt x="106" y="101"/>
                </a:moveTo>
                <a:cubicBezTo>
                  <a:pt x="7" y="1"/>
                  <a:pt x="7" y="1"/>
                  <a:pt x="7" y="1"/>
                </a:cubicBezTo>
                <a:cubicBezTo>
                  <a:pt x="5" y="0"/>
                  <a:pt x="3" y="0"/>
                  <a:pt x="1" y="1"/>
                </a:cubicBezTo>
                <a:cubicBezTo>
                  <a:pt x="0" y="3"/>
                  <a:pt x="0" y="5"/>
                  <a:pt x="1" y="7"/>
                </a:cubicBezTo>
                <a:cubicBezTo>
                  <a:pt x="98" y="104"/>
                  <a:pt x="98" y="104"/>
                  <a:pt x="98" y="104"/>
                </a:cubicBezTo>
                <a:cubicBezTo>
                  <a:pt x="1" y="201"/>
                  <a:pt x="1" y="201"/>
                  <a:pt x="1" y="201"/>
                </a:cubicBezTo>
                <a:cubicBezTo>
                  <a:pt x="0" y="202"/>
                  <a:pt x="0" y="205"/>
                  <a:pt x="1" y="206"/>
                </a:cubicBezTo>
                <a:cubicBezTo>
                  <a:pt x="2" y="207"/>
                  <a:pt x="3" y="208"/>
                  <a:pt x="4" y="208"/>
                </a:cubicBezTo>
                <a:cubicBezTo>
                  <a:pt x="5" y="208"/>
                  <a:pt x="6" y="207"/>
                  <a:pt x="7" y="206"/>
                </a:cubicBezTo>
                <a:cubicBezTo>
                  <a:pt x="106" y="107"/>
                  <a:pt x="106" y="107"/>
                  <a:pt x="106" y="107"/>
                </a:cubicBezTo>
                <a:cubicBezTo>
                  <a:pt x="107" y="106"/>
                  <a:pt x="107" y="105"/>
                  <a:pt x="107" y="104"/>
                </a:cubicBezTo>
                <a:cubicBezTo>
                  <a:pt x="107" y="103"/>
                  <a:pt x="107" y="102"/>
                  <a:pt x="106" y="101"/>
                </a:cubicBezTo>
                <a:close/>
              </a:path>
            </a:pathLst>
          </a:custGeom>
          <a:solidFill>
            <a:srgbClr val="A5A5A5"/>
          </a:solidFill>
          <a:ln w="9525" cap="flat" cmpd="sng">
            <a:solidFill>
              <a:schemeClr val="bg1">
                <a:lumMod val="65000"/>
              </a:schemeClr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bg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44" name="Google Shape;207;p41">
            <a:extLst>
              <a:ext uri="{FF2B5EF4-FFF2-40B4-BE49-F238E27FC236}">
                <a16:creationId xmlns:a16="http://schemas.microsoft.com/office/drawing/2014/main" id="{57CA069F-DE4A-7FD1-855B-32CE787D75A5}"/>
              </a:ext>
            </a:extLst>
          </p:cNvPr>
          <p:cNvSpPr/>
          <p:nvPr/>
        </p:nvSpPr>
        <p:spPr>
          <a:xfrm>
            <a:off x="6387494" y="4208784"/>
            <a:ext cx="542399" cy="395950"/>
          </a:xfrm>
          <a:custGeom>
            <a:avLst/>
            <a:gdLst/>
            <a:ahLst/>
            <a:cxnLst/>
            <a:rect l="l" t="t" r="r" b="b"/>
            <a:pathLst>
              <a:path w="220" h="160" extrusionOk="0">
                <a:moveTo>
                  <a:pt x="200" y="0"/>
                </a:moveTo>
                <a:cubicBezTo>
                  <a:pt x="189" y="0"/>
                  <a:pt x="180" y="9"/>
                  <a:pt x="180" y="20"/>
                </a:cubicBezTo>
                <a:cubicBezTo>
                  <a:pt x="180" y="27"/>
                  <a:pt x="183" y="33"/>
                  <a:pt x="188" y="36"/>
                </a:cubicBezTo>
                <a:cubicBezTo>
                  <a:pt x="184" y="34"/>
                  <a:pt x="184" y="34"/>
                  <a:pt x="184" y="34"/>
                </a:cubicBezTo>
                <a:cubicBezTo>
                  <a:pt x="136" y="124"/>
                  <a:pt x="136" y="124"/>
                  <a:pt x="136" y="124"/>
                </a:cubicBezTo>
                <a:cubicBezTo>
                  <a:pt x="132" y="122"/>
                  <a:pt x="128" y="120"/>
                  <a:pt x="124" y="120"/>
                </a:cubicBezTo>
                <a:cubicBezTo>
                  <a:pt x="120" y="120"/>
                  <a:pt x="116" y="121"/>
                  <a:pt x="113" y="123"/>
                </a:cubicBezTo>
                <a:cubicBezTo>
                  <a:pt x="76" y="71"/>
                  <a:pt x="76" y="71"/>
                  <a:pt x="76" y="71"/>
                </a:cubicBezTo>
                <a:cubicBezTo>
                  <a:pt x="79" y="68"/>
                  <a:pt x="80" y="64"/>
                  <a:pt x="80" y="60"/>
                </a:cubicBezTo>
                <a:cubicBezTo>
                  <a:pt x="80" y="49"/>
                  <a:pt x="71" y="40"/>
                  <a:pt x="60" y="40"/>
                </a:cubicBezTo>
                <a:cubicBezTo>
                  <a:pt x="49" y="40"/>
                  <a:pt x="40" y="49"/>
                  <a:pt x="40" y="60"/>
                </a:cubicBezTo>
                <a:cubicBezTo>
                  <a:pt x="40" y="64"/>
                  <a:pt x="41" y="68"/>
                  <a:pt x="43" y="71"/>
                </a:cubicBezTo>
                <a:cubicBezTo>
                  <a:pt x="28" y="90"/>
                  <a:pt x="28" y="90"/>
                  <a:pt x="28" y="90"/>
                </a:cubicBezTo>
                <a:cubicBezTo>
                  <a:pt x="26" y="89"/>
                  <a:pt x="23" y="88"/>
                  <a:pt x="20" y="88"/>
                </a:cubicBezTo>
                <a:cubicBezTo>
                  <a:pt x="9" y="88"/>
                  <a:pt x="0" y="97"/>
                  <a:pt x="0" y="108"/>
                </a:cubicBezTo>
                <a:cubicBezTo>
                  <a:pt x="0" y="119"/>
                  <a:pt x="9" y="128"/>
                  <a:pt x="20" y="128"/>
                </a:cubicBezTo>
                <a:cubicBezTo>
                  <a:pt x="31" y="128"/>
                  <a:pt x="40" y="119"/>
                  <a:pt x="40" y="108"/>
                </a:cubicBezTo>
                <a:cubicBezTo>
                  <a:pt x="40" y="103"/>
                  <a:pt x="38" y="98"/>
                  <a:pt x="35" y="94"/>
                </a:cubicBezTo>
                <a:cubicBezTo>
                  <a:pt x="49" y="77"/>
                  <a:pt x="49" y="77"/>
                  <a:pt x="49" y="77"/>
                </a:cubicBezTo>
                <a:cubicBezTo>
                  <a:pt x="52" y="79"/>
                  <a:pt x="56" y="80"/>
                  <a:pt x="60" y="80"/>
                </a:cubicBezTo>
                <a:cubicBezTo>
                  <a:pt x="64" y="80"/>
                  <a:pt x="68" y="79"/>
                  <a:pt x="71" y="77"/>
                </a:cubicBezTo>
                <a:cubicBezTo>
                  <a:pt x="108" y="129"/>
                  <a:pt x="108" y="129"/>
                  <a:pt x="108" y="129"/>
                </a:cubicBezTo>
                <a:cubicBezTo>
                  <a:pt x="105" y="132"/>
                  <a:pt x="104" y="136"/>
                  <a:pt x="104" y="140"/>
                </a:cubicBezTo>
                <a:cubicBezTo>
                  <a:pt x="104" y="151"/>
                  <a:pt x="113" y="160"/>
                  <a:pt x="124" y="160"/>
                </a:cubicBezTo>
                <a:cubicBezTo>
                  <a:pt x="135" y="160"/>
                  <a:pt x="144" y="151"/>
                  <a:pt x="144" y="140"/>
                </a:cubicBezTo>
                <a:cubicBezTo>
                  <a:pt x="144" y="136"/>
                  <a:pt x="143" y="133"/>
                  <a:pt x="141" y="130"/>
                </a:cubicBezTo>
                <a:cubicBezTo>
                  <a:pt x="191" y="38"/>
                  <a:pt x="191" y="38"/>
                  <a:pt x="191" y="38"/>
                </a:cubicBezTo>
                <a:cubicBezTo>
                  <a:pt x="194" y="39"/>
                  <a:pt x="197" y="40"/>
                  <a:pt x="200" y="40"/>
                </a:cubicBezTo>
                <a:cubicBezTo>
                  <a:pt x="211" y="40"/>
                  <a:pt x="220" y="31"/>
                  <a:pt x="220" y="20"/>
                </a:cubicBezTo>
                <a:cubicBezTo>
                  <a:pt x="220" y="9"/>
                  <a:pt x="211" y="0"/>
                  <a:pt x="200" y="0"/>
                </a:cubicBezTo>
                <a:close/>
                <a:moveTo>
                  <a:pt x="20" y="120"/>
                </a:moveTo>
                <a:cubicBezTo>
                  <a:pt x="13" y="120"/>
                  <a:pt x="8" y="115"/>
                  <a:pt x="8" y="108"/>
                </a:cubicBezTo>
                <a:cubicBezTo>
                  <a:pt x="8" y="101"/>
                  <a:pt x="13" y="96"/>
                  <a:pt x="20" y="96"/>
                </a:cubicBezTo>
                <a:cubicBezTo>
                  <a:pt x="27" y="96"/>
                  <a:pt x="32" y="101"/>
                  <a:pt x="32" y="108"/>
                </a:cubicBezTo>
                <a:cubicBezTo>
                  <a:pt x="32" y="115"/>
                  <a:pt x="27" y="120"/>
                  <a:pt x="20" y="120"/>
                </a:cubicBezTo>
                <a:close/>
                <a:moveTo>
                  <a:pt x="60" y="72"/>
                </a:moveTo>
                <a:cubicBezTo>
                  <a:pt x="53" y="72"/>
                  <a:pt x="48" y="67"/>
                  <a:pt x="48" y="60"/>
                </a:cubicBezTo>
                <a:cubicBezTo>
                  <a:pt x="48" y="53"/>
                  <a:pt x="53" y="48"/>
                  <a:pt x="60" y="48"/>
                </a:cubicBezTo>
                <a:cubicBezTo>
                  <a:pt x="67" y="48"/>
                  <a:pt x="72" y="53"/>
                  <a:pt x="72" y="60"/>
                </a:cubicBezTo>
                <a:cubicBezTo>
                  <a:pt x="72" y="67"/>
                  <a:pt x="67" y="72"/>
                  <a:pt x="60" y="72"/>
                </a:cubicBezTo>
                <a:close/>
                <a:moveTo>
                  <a:pt x="124" y="152"/>
                </a:moveTo>
                <a:cubicBezTo>
                  <a:pt x="117" y="152"/>
                  <a:pt x="112" y="147"/>
                  <a:pt x="112" y="140"/>
                </a:cubicBezTo>
                <a:cubicBezTo>
                  <a:pt x="112" y="133"/>
                  <a:pt x="117" y="128"/>
                  <a:pt x="124" y="128"/>
                </a:cubicBezTo>
                <a:cubicBezTo>
                  <a:pt x="131" y="128"/>
                  <a:pt x="136" y="133"/>
                  <a:pt x="136" y="140"/>
                </a:cubicBezTo>
                <a:cubicBezTo>
                  <a:pt x="136" y="147"/>
                  <a:pt x="131" y="152"/>
                  <a:pt x="124" y="152"/>
                </a:cubicBezTo>
                <a:close/>
                <a:moveTo>
                  <a:pt x="200" y="32"/>
                </a:moveTo>
                <a:cubicBezTo>
                  <a:pt x="193" y="32"/>
                  <a:pt x="188" y="27"/>
                  <a:pt x="188" y="20"/>
                </a:cubicBezTo>
                <a:cubicBezTo>
                  <a:pt x="188" y="13"/>
                  <a:pt x="193" y="8"/>
                  <a:pt x="200" y="8"/>
                </a:cubicBezTo>
                <a:cubicBezTo>
                  <a:pt x="207" y="8"/>
                  <a:pt x="212" y="13"/>
                  <a:pt x="212" y="20"/>
                </a:cubicBezTo>
                <a:cubicBezTo>
                  <a:pt x="212" y="27"/>
                  <a:pt x="207" y="32"/>
                  <a:pt x="200" y="32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1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5" name="Google Shape;260;p60">
            <a:extLst>
              <a:ext uri="{FF2B5EF4-FFF2-40B4-BE49-F238E27FC236}">
                <a16:creationId xmlns:a16="http://schemas.microsoft.com/office/drawing/2014/main" id="{4E22D2F3-7189-250A-282A-BEF808A5C4DA}"/>
              </a:ext>
            </a:extLst>
          </p:cNvPr>
          <p:cNvSpPr/>
          <p:nvPr/>
        </p:nvSpPr>
        <p:spPr>
          <a:xfrm>
            <a:off x="7509461" y="4166153"/>
            <a:ext cx="734330" cy="4385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 b="1" dirty="0">
                <a:solidFill>
                  <a:schemeClr val="bg1">
                    <a:lumMod val="85000"/>
                  </a:schemeClr>
                </a:solidFill>
                <a:latin typeface="+mj-lt"/>
                <a:ea typeface="Lato"/>
                <a:cs typeface="Lato"/>
                <a:sym typeface="Lato"/>
              </a:rPr>
              <a:t>07</a:t>
            </a:r>
            <a:endParaRPr sz="3600" dirty="0">
              <a:solidFill>
                <a:schemeClr val="bg1">
                  <a:lumMod val="85000"/>
                </a:schemeClr>
              </a:solidFill>
              <a:latin typeface="+mj-lt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A642685B-D08B-33FE-4D85-30691203BF4F}"/>
              </a:ext>
            </a:extLst>
          </p:cNvPr>
          <p:cNvSpPr txBox="1"/>
          <p:nvPr/>
        </p:nvSpPr>
        <p:spPr>
          <a:xfrm>
            <a:off x="6387494" y="5306084"/>
            <a:ext cx="1321993" cy="3631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sz="1600" b="1" dirty="0">
                <a:solidFill>
                  <a:schemeClr val="bg1">
                    <a:lumMod val="50000"/>
                  </a:schemeClr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Project G</a:t>
            </a:r>
          </a:p>
        </p:txBody>
      </p:sp>
      <p:sp>
        <p:nvSpPr>
          <p:cNvPr id="47" name="Google Shape;216;p57">
            <a:extLst>
              <a:ext uri="{FF2B5EF4-FFF2-40B4-BE49-F238E27FC236}">
                <a16:creationId xmlns:a16="http://schemas.microsoft.com/office/drawing/2014/main" id="{AFA8BFF5-05BA-0A29-D3A8-7FCF25E6F3EE}"/>
              </a:ext>
            </a:extLst>
          </p:cNvPr>
          <p:cNvSpPr txBox="1"/>
          <p:nvPr/>
        </p:nvSpPr>
        <p:spPr>
          <a:xfrm>
            <a:off x="6425594" y="5638874"/>
            <a:ext cx="470575" cy="2384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spAutoFit/>
          </a:bodyPr>
          <a:lstStyle/>
          <a:p>
            <a:pPr marL="0" marR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bg1">
                    <a:lumMod val="50000"/>
                  </a:schemeClr>
                </a:solidFill>
                <a:ea typeface="Lato"/>
                <a:cs typeface="Lato"/>
                <a:sym typeface="Lato"/>
              </a:rPr>
              <a:t>Next</a:t>
            </a:r>
            <a:endParaRPr sz="1100">
              <a:solidFill>
                <a:schemeClr val="bg1">
                  <a:lumMod val="50000"/>
                </a:schemeClr>
              </a:solidFill>
              <a:ea typeface="Lato"/>
              <a:cs typeface="Lato"/>
              <a:sym typeface="Lato"/>
            </a:endParaRPr>
          </a:p>
        </p:txBody>
      </p:sp>
      <p:sp>
        <p:nvSpPr>
          <p:cNvPr id="48" name="Google Shape;217;p57">
            <a:extLst>
              <a:ext uri="{FF2B5EF4-FFF2-40B4-BE49-F238E27FC236}">
                <a16:creationId xmlns:a16="http://schemas.microsoft.com/office/drawing/2014/main" id="{9A4DCCE5-08CD-6B7F-7CD1-9B0A96C75D44}"/>
              </a:ext>
            </a:extLst>
          </p:cNvPr>
          <p:cNvSpPr/>
          <p:nvPr/>
        </p:nvSpPr>
        <p:spPr>
          <a:xfrm>
            <a:off x="6904795" y="5686535"/>
            <a:ext cx="51430" cy="100257"/>
          </a:xfrm>
          <a:custGeom>
            <a:avLst/>
            <a:gdLst/>
            <a:ahLst/>
            <a:cxnLst/>
            <a:rect l="l" t="t" r="r" b="b"/>
            <a:pathLst>
              <a:path w="107" h="208" extrusionOk="0">
                <a:moveTo>
                  <a:pt x="106" y="101"/>
                </a:moveTo>
                <a:cubicBezTo>
                  <a:pt x="7" y="1"/>
                  <a:pt x="7" y="1"/>
                  <a:pt x="7" y="1"/>
                </a:cubicBezTo>
                <a:cubicBezTo>
                  <a:pt x="5" y="0"/>
                  <a:pt x="3" y="0"/>
                  <a:pt x="1" y="1"/>
                </a:cubicBezTo>
                <a:cubicBezTo>
                  <a:pt x="0" y="3"/>
                  <a:pt x="0" y="5"/>
                  <a:pt x="1" y="7"/>
                </a:cubicBezTo>
                <a:cubicBezTo>
                  <a:pt x="98" y="104"/>
                  <a:pt x="98" y="104"/>
                  <a:pt x="98" y="104"/>
                </a:cubicBezTo>
                <a:cubicBezTo>
                  <a:pt x="1" y="201"/>
                  <a:pt x="1" y="201"/>
                  <a:pt x="1" y="201"/>
                </a:cubicBezTo>
                <a:cubicBezTo>
                  <a:pt x="0" y="202"/>
                  <a:pt x="0" y="205"/>
                  <a:pt x="1" y="206"/>
                </a:cubicBezTo>
                <a:cubicBezTo>
                  <a:pt x="2" y="207"/>
                  <a:pt x="3" y="208"/>
                  <a:pt x="4" y="208"/>
                </a:cubicBezTo>
                <a:cubicBezTo>
                  <a:pt x="5" y="208"/>
                  <a:pt x="6" y="207"/>
                  <a:pt x="7" y="206"/>
                </a:cubicBezTo>
                <a:cubicBezTo>
                  <a:pt x="106" y="107"/>
                  <a:pt x="106" y="107"/>
                  <a:pt x="106" y="107"/>
                </a:cubicBezTo>
                <a:cubicBezTo>
                  <a:pt x="107" y="106"/>
                  <a:pt x="107" y="105"/>
                  <a:pt x="107" y="104"/>
                </a:cubicBezTo>
                <a:cubicBezTo>
                  <a:pt x="107" y="103"/>
                  <a:pt x="107" y="102"/>
                  <a:pt x="106" y="101"/>
                </a:cubicBezTo>
                <a:close/>
              </a:path>
            </a:pathLst>
          </a:custGeom>
          <a:solidFill>
            <a:srgbClr val="A5A5A5"/>
          </a:solidFill>
          <a:ln w="9525" cap="flat" cmpd="sng">
            <a:solidFill>
              <a:schemeClr val="bg1">
                <a:lumMod val="65000"/>
              </a:schemeClr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bg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49" name="Google Shape;207;p41">
            <a:extLst>
              <a:ext uri="{FF2B5EF4-FFF2-40B4-BE49-F238E27FC236}">
                <a16:creationId xmlns:a16="http://schemas.microsoft.com/office/drawing/2014/main" id="{D08C140A-C00F-56F1-2838-44D362A65DC4}"/>
              </a:ext>
            </a:extLst>
          </p:cNvPr>
          <p:cNvSpPr/>
          <p:nvPr/>
        </p:nvSpPr>
        <p:spPr>
          <a:xfrm>
            <a:off x="8702069" y="4208784"/>
            <a:ext cx="542399" cy="395950"/>
          </a:xfrm>
          <a:custGeom>
            <a:avLst/>
            <a:gdLst/>
            <a:ahLst/>
            <a:cxnLst/>
            <a:rect l="l" t="t" r="r" b="b"/>
            <a:pathLst>
              <a:path w="220" h="160" extrusionOk="0">
                <a:moveTo>
                  <a:pt x="200" y="0"/>
                </a:moveTo>
                <a:cubicBezTo>
                  <a:pt x="189" y="0"/>
                  <a:pt x="180" y="9"/>
                  <a:pt x="180" y="20"/>
                </a:cubicBezTo>
                <a:cubicBezTo>
                  <a:pt x="180" y="27"/>
                  <a:pt x="183" y="33"/>
                  <a:pt x="188" y="36"/>
                </a:cubicBezTo>
                <a:cubicBezTo>
                  <a:pt x="184" y="34"/>
                  <a:pt x="184" y="34"/>
                  <a:pt x="184" y="34"/>
                </a:cubicBezTo>
                <a:cubicBezTo>
                  <a:pt x="136" y="124"/>
                  <a:pt x="136" y="124"/>
                  <a:pt x="136" y="124"/>
                </a:cubicBezTo>
                <a:cubicBezTo>
                  <a:pt x="132" y="122"/>
                  <a:pt x="128" y="120"/>
                  <a:pt x="124" y="120"/>
                </a:cubicBezTo>
                <a:cubicBezTo>
                  <a:pt x="120" y="120"/>
                  <a:pt x="116" y="121"/>
                  <a:pt x="113" y="123"/>
                </a:cubicBezTo>
                <a:cubicBezTo>
                  <a:pt x="76" y="71"/>
                  <a:pt x="76" y="71"/>
                  <a:pt x="76" y="71"/>
                </a:cubicBezTo>
                <a:cubicBezTo>
                  <a:pt x="79" y="68"/>
                  <a:pt x="80" y="64"/>
                  <a:pt x="80" y="60"/>
                </a:cubicBezTo>
                <a:cubicBezTo>
                  <a:pt x="80" y="49"/>
                  <a:pt x="71" y="40"/>
                  <a:pt x="60" y="40"/>
                </a:cubicBezTo>
                <a:cubicBezTo>
                  <a:pt x="49" y="40"/>
                  <a:pt x="40" y="49"/>
                  <a:pt x="40" y="60"/>
                </a:cubicBezTo>
                <a:cubicBezTo>
                  <a:pt x="40" y="64"/>
                  <a:pt x="41" y="68"/>
                  <a:pt x="43" y="71"/>
                </a:cubicBezTo>
                <a:cubicBezTo>
                  <a:pt x="28" y="90"/>
                  <a:pt x="28" y="90"/>
                  <a:pt x="28" y="90"/>
                </a:cubicBezTo>
                <a:cubicBezTo>
                  <a:pt x="26" y="89"/>
                  <a:pt x="23" y="88"/>
                  <a:pt x="20" y="88"/>
                </a:cubicBezTo>
                <a:cubicBezTo>
                  <a:pt x="9" y="88"/>
                  <a:pt x="0" y="97"/>
                  <a:pt x="0" y="108"/>
                </a:cubicBezTo>
                <a:cubicBezTo>
                  <a:pt x="0" y="119"/>
                  <a:pt x="9" y="128"/>
                  <a:pt x="20" y="128"/>
                </a:cubicBezTo>
                <a:cubicBezTo>
                  <a:pt x="31" y="128"/>
                  <a:pt x="40" y="119"/>
                  <a:pt x="40" y="108"/>
                </a:cubicBezTo>
                <a:cubicBezTo>
                  <a:pt x="40" y="103"/>
                  <a:pt x="38" y="98"/>
                  <a:pt x="35" y="94"/>
                </a:cubicBezTo>
                <a:cubicBezTo>
                  <a:pt x="49" y="77"/>
                  <a:pt x="49" y="77"/>
                  <a:pt x="49" y="77"/>
                </a:cubicBezTo>
                <a:cubicBezTo>
                  <a:pt x="52" y="79"/>
                  <a:pt x="56" y="80"/>
                  <a:pt x="60" y="80"/>
                </a:cubicBezTo>
                <a:cubicBezTo>
                  <a:pt x="64" y="80"/>
                  <a:pt x="68" y="79"/>
                  <a:pt x="71" y="77"/>
                </a:cubicBezTo>
                <a:cubicBezTo>
                  <a:pt x="108" y="129"/>
                  <a:pt x="108" y="129"/>
                  <a:pt x="108" y="129"/>
                </a:cubicBezTo>
                <a:cubicBezTo>
                  <a:pt x="105" y="132"/>
                  <a:pt x="104" y="136"/>
                  <a:pt x="104" y="140"/>
                </a:cubicBezTo>
                <a:cubicBezTo>
                  <a:pt x="104" y="151"/>
                  <a:pt x="113" y="160"/>
                  <a:pt x="124" y="160"/>
                </a:cubicBezTo>
                <a:cubicBezTo>
                  <a:pt x="135" y="160"/>
                  <a:pt x="144" y="151"/>
                  <a:pt x="144" y="140"/>
                </a:cubicBezTo>
                <a:cubicBezTo>
                  <a:pt x="144" y="136"/>
                  <a:pt x="143" y="133"/>
                  <a:pt x="141" y="130"/>
                </a:cubicBezTo>
                <a:cubicBezTo>
                  <a:pt x="191" y="38"/>
                  <a:pt x="191" y="38"/>
                  <a:pt x="191" y="38"/>
                </a:cubicBezTo>
                <a:cubicBezTo>
                  <a:pt x="194" y="39"/>
                  <a:pt x="197" y="40"/>
                  <a:pt x="200" y="40"/>
                </a:cubicBezTo>
                <a:cubicBezTo>
                  <a:pt x="211" y="40"/>
                  <a:pt x="220" y="31"/>
                  <a:pt x="220" y="20"/>
                </a:cubicBezTo>
                <a:cubicBezTo>
                  <a:pt x="220" y="9"/>
                  <a:pt x="211" y="0"/>
                  <a:pt x="200" y="0"/>
                </a:cubicBezTo>
                <a:close/>
                <a:moveTo>
                  <a:pt x="20" y="120"/>
                </a:moveTo>
                <a:cubicBezTo>
                  <a:pt x="13" y="120"/>
                  <a:pt x="8" y="115"/>
                  <a:pt x="8" y="108"/>
                </a:cubicBezTo>
                <a:cubicBezTo>
                  <a:pt x="8" y="101"/>
                  <a:pt x="13" y="96"/>
                  <a:pt x="20" y="96"/>
                </a:cubicBezTo>
                <a:cubicBezTo>
                  <a:pt x="27" y="96"/>
                  <a:pt x="32" y="101"/>
                  <a:pt x="32" y="108"/>
                </a:cubicBezTo>
                <a:cubicBezTo>
                  <a:pt x="32" y="115"/>
                  <a:pt x="27" y="120"/>
                  <a:pt x="20" y="120"/>
                </a:cubicBezTo>
                <a:close/>
                <a:moveTo>
                  <a:pt x="60" y="72"/>
                </a:moveTo>
                <a:cubicBezTo>
                  <a:pt x="53" y="72"/>
                  <a:pt x="48" y="67"/>
                  <a:pt x="48" y="60"/>
                </a:cubicBezTo>
                <a:cubicBezTo>
                  <a:pt x="48" y="53"/>
                  <a:pt x="53" y="48"/>
                  <a:pt x="60" y="48"/>
                </a:cubicBezTo>
                <a:cubicBezTo>
                  <a:pt x="67" y="48"/>
                  <a:pt x="72" y="53"/>
                  <a:pt x="72" y="60"/>
                </a:cubicBezTo>
                <a:cubicBezTo>
                  <a:pt x="72" y="67"/>
                  <a:pt x="67" y="72"/>
                  <a:pt x="60" y="72"/>
                </a:cubicBezTo>
                <a:close/>
                <a:moveTo>
                  <a:pt x="124" y="152"/>
                </a:moveTo>
                <a:cubicBezTo>
                  <a:pt x="117" y="152"/>
                  <a:pt x="112" y="147"/>
                  <a:pt x="112" y="140"/>
                </a:cubicBezTo>
                <a:cubicBezTo>
                  <a:pt x="112" y="133"/>
                  <a:pt x="117" y="128"/>
                  <a:pt x="124" y="128"/>
                </a:cubicBezTo>
                <a:cubicBezTo>
                  <a:pt x="131" y="128"/>
                  <a:pt x="136" y="133"/>
                  <a:pt x="136" y="140"/>
                </a:cubicBezTo>
                <a:cubicBezTo>
                  <a:pt x="136" y="147"/>
                  <a:pt x="131" y="152"/>
                  <a:pt x="124" y="152"/>
                </a:cubicBezTo>
                <a:close/>
                <a:moveTo>
                  <a:pt x="200" y="32"/>
                </a:moveTo>
                <a:cubicBezTo>
                  <a:pt x="193" y="32"/>
                  <a:pt x="188" y="27"/>
                  <a:pt x="188" y="20"/>
                </a:cubicBezTo>
                <a:cubicBezTo>
                  <a:pt x="188" y="13"/>
                  <a:pt x="193" y="8"/>
                  <a:pt x="200" y="8"/>
                </a:cubicBezTo>
                <a:cubicBezTo>
                  <a:pt x="207" y="8"/>
                  <a:pt x="212" y="13"/>
                  <a:pt x="212" y="20"/>
                </a:cubicBezTo>
                <a:cubicBezTo>
                  <a:pt x="212" y="27"/>
                  <a:pt x="207" y="32"/>
                  <a:pt x="200" y="32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1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0" name="Google Shape;260;p60">
            <a:extLst>
              <a:ext uri="{FF2B5EF4-FFF2-40B4-BE49-F238E27FC236}">
                <a16:creationId xmlns:a16="http://schemas.microsoft.com/office/drawing/2014/main" id="{D22AEE5D-BB6C-2654-CB7B-30264D94F792}"/>
              </a:ext>
            </a:extLst>
          </p:cNvPr>
          <p:cNvSpPr/>
          <p:nvPr/>
        </p:nvSpPr>
        <p:spPr>
          <a:xfrm>
            <a:off x="9824036" y="4166153"/>
            <a:ext cx="734330" cy="4385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 b="1" dirty="0">
                <a:solidFill>
                  <a:schemeClr val="bg1">
                    <a:lumMod val="85000"/>
                  </a:schemeClr>
                </a:solidFill>
                <a:latin typeface="+mj-lt"/>
                <a:ea typeface="Lato"/>
                <a:cs typeface="Lato"/>
                <a:sym typeface="Lato"/>
              </a:rPr>
              <a:t>08</a:t>
            </a:r>
            <a:endParaRPr sz="3600" dirty="0">
              <a:solidFill>
                <a:schemeClr val="bg1">
                  <a:lumMod val="85000"/>
                </a:schemeClr>
              </a:solidFill>
              <a:latin typeface="+mj-lt"/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28A2373D-B6A0-801E-00E8-3FD7D2155BEF}"/>
              </a:ext>
            </a:extLst>
          </p:cNvPr>
          <p:cNvSpPr txBox="1"/>
          <p:nvPr/>
        </p:nvSpPr>
        <p:spPr>
          <a:xfrm>
            <a:off x="8702069" y="5306084"/>
            <a:ext cx="1321993" cy="3631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sz="1600" b="1" dirty="0">
                <a:solidFill>
                  <a:schemeClr val="bg1">
                    <a:lumMod val="50000"/>
                  </a:schemeClr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Project H</a:t>
            </a:r>
          </a:p>
        </p:txBody>
      </p:sp>
      <p:sp>
        <p:nvSpPr>
          <p:cNvPr id="52" name="Google Shape;216;p57">
            <a:extLst>
              <a:ext uri="{FF2B5EF4-FFF2-40B4-BE49-F238E27FC236}">
                <a16:creationId xmlns:a16="http://schemas.microsoft.com/office/drawing/2014/main" id="{0D2AF025-202E-A8B1-299C-64834CD571E7}"/>
              </a:ext>
            </a:extLst>
          </p:cNvPr>
          <p:cNvSpPr txBox="1"/>
          <p:nvPr/>
        </p:nvSpPr>
        <p:spPr>
          <a:xfrm>
            <a:off x="8740169" y="5638874"/>
            <a:ext cx="470575" cy="2384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spAutoFit/>
          </a:bodyPr>
          <a:lstStyle/>
          <a:p>
            <a:pPr marL="0" marR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bg1">
                    <a:lumMod val="50000"/>
                  </a:schemeClr>
                </a:solidFill>
                <a:ea typeface="Lato"/>
                <a:cs typeface="Lato"/>
                <a:sym typeface="Lato"/>
              </a:rPr>
              <a:t>Next</a:t>
            </a:r>
            <a:endParaRPr sz="1100">
              <a:solidFill>
                <a:schemeClr val="bg1">
                  <a:lumMod val="50000"/>
                </a:schemeClr>
              </a:solidFill>
              <a:ea typeface="Lato"/>
              <a:cs typeface="Lato"/>
              <a:sym typeface="Lato"/>
            </a:endParaRPr>
          </a:p>
        </p:txBody>
      </p:sp>
      <p:sp>
        <p:nvSpPr>
          <p:cNvPr id="53" name="Google Shape;217;p57">
            <a:extLst>
              <a:ext uri="{FF2B5EF4-FFF2-40B4-BE49-F238E27FC236}">
                <a16:creationId xmlns:a16="http://schemas.microsoft.com/office/drawing/2014/main" id="{1D1E5EEE-A082-642B-B648-8BC33C9CF7A0}"/>
              </a:ext>
            </a:extLst>
          </p:cNvPr>
          <p:cNvSpPr/>
          <p:nvPr/>
        </p:nvSpPr>
        <p:spPr>
          <a:xfrm>
            <a:off x="9219370" y="5686535"/>
            <a:ext cx="51430" cy="100257"/>
          </a:xfrm>
          <a:custGeom>
            <a:avLst/>
            <a:gdLst/>
            <a:ahLst/>
            <a:cxnLst/>
            <a:rect l="l" t="t" r="r" b="b"/>
            <a:pathLst>
              <a:path w="107" h="208" extrusionOk="0">
                <a:moveTo>
                  <a:pt x="106" y="101"/>
                </a:moveTo>
                <a:cubicBezTo>
                  <a:pt x="7" y="1"/>
                  <a:pt x="7" y="1"/>
                  <a:pt x="7" y="1"/>
                </a:cubicBezTo>
                <a:cubicBezTo>
                  <a:pt x="5" y="0"/>
                  <a:pt x="3" y="0"/>
                  <a:pt x="1" y="1"/>
                </a:cubicBezTo>
                <a:cubicBezTo>
                  <a:pt x="0" y="3"/>
                  <a:pt x="0" y="5"/>
                  <a:pt x="1" y="7"/>
                </a:cubicBezTo>
                <a:cubicBezTo>
                  <a:pt x="98" y="104"/>
                  <a:pt x="98" y="104"/>
                  <a:pt x="98" y="104"/>
                </a:cubicBezTo>
                <a:cubicBezTo>
                  <a:pt x="1" y="201"/>
                  <a:pt x="1" y="201"/>
                  <a:pt x="1" y="201"/>
                </a:cubicBezTo>
                <a:cubicBezTo>
                  <a:pt x="0" y="202"/>
                  <a:pt x="0" y="205"/>
                  <a:pt x="1" y="206"/>
                </a:cubicBezTo>
                <a:cubicBezTo>
                  <a:pt x="2" y="207"/>
                  <a:pt x="3" y="208"/>
                  <a:pt x="4" y="208"/>
                </a:cubicBezTo>
                <a:cubicBezTo>
                  <a:pt x="5" y="208"/>
                  <a:pt x="6" y="207"/>
                  <a:pt x="7" y="206"/>
                </a:cubicBezTo>
                <a:cubicBezTo>
                  <a:pt x="106" y="107"/>
                  <a:pt x="106" y="107"/>
                  <a:pt x="106" y="107"/>
                </a:cubicBezTo>
                <a:cubicBezTo>
                  <a:pt x="107" y="106"/>
                  <a:pt x="107" y="105"/>
                  <a:pt x="107" y="104"/>
                </a:cubicBezTo>
                <a:cubicBezTo>
                  <a:pt x="107" y="103"/>
                  <a:pt x="107" y="102"/>
                  <a:pt x="106" y="101"/>
                </a:cubicBezTo>
                <a:close/>
              </a:path>
            </a:pathLst>
          </a:custGeom>
          <a:solidFill>
            <a:srgbClr val="A5A5A5"/>
          </a:solidFill>
          <a:ln w="9525" cap="flat" cmpd="sng">
            <a:solidFill>
              <a:schemeClr val="bg1">
                <a:lumMod val="65000"/>
              </a:schemeClr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bg1"/>
              </a:solidFill>
              <a:latin typeface="Lato"/>
              <a:ea typeface="Lato"/>
              <a:cs typeface="Lato"/>
              <a:sym typeface="Lato"/>
            </a:endParaRPr>
          </a:p>
        </p:txBody>
      </p:sp>
    </p:spTree>
    <p:extLst>
      <p:ext uri="{BB962C8B-B14F-4D97-AF65-F5344CB8AC3E}">
        <p14:creationId xmlns:p14="http://schemas.microsoft.com/office/powerpoint/2010/main" val="217211296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14483978-19D7-1F53-D1EA-5A7128F9B72B}"/>
              </a:ext>
            </a:extLst>
          </p:cNvPr>
          <p:cNvSpPr/>
          <p:nvPr/>
        </p:nvSpPr>
        <p:spPr>
          <a:xfrm>
            <a:off x="1544128" y="1613140"/>
            <a:ext cx="2201527" cy="222476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3A8F348A-A75E-E2CB-FA6C-9DE3E33785BB}"/>
              </a:ext>
            </a:extLst>
          </p:cNvPr>
          <p:cNvSpPr/>
          <p:nvPr/>
        </p:nvSpPr>
        <p:spPr>
          <a:xfrm>
            <a:off x="1544128" y="3917248"/>
            <a:ext cx="2201527" cy="222476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69881EBA-68FA-514C-DC8C-E66B88A79FB2}"/>
              </a:ext>
            </a:extLst>
          </p:cNvPr>
          <p:cNvSpPr/>
          <p:nvPr/>
        </p:nvSpPr>
        <p:spPr>
          <a:xfrm>
            <a:off x="3843908" y="1613140"/>
            <a:ext cx="2201527" cy="222476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F3F607ED-FFBA-6761-CA32-0D246C217157}"/>
              </a:ext>
            </a:extLst>
          </p:cNvPr>
          <p:cNvSpPr/>
          <p:nvPr/>
        </p:nvSpPr>
        <p:spPr>
          <a:xfrm>
            <a:off x="3843908" y="3917248"/>
            <a:ext cx="2201527" cy="222476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335B827-2A28-918B-FF74-AD5DE5AE3807}"/>
              </a:ext>
            </a:extLst>
          </p:cNvPr>
          <p:cNvSpPr/>
          <p:nvPr/>
        </p:nvSpPr>
        <p:spPr>
          <a:xfrm>
            <a:off x="6143689" y="1613140"/>
            <a:ext cx="2201527" cy="222476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272BB2C8-35FD-5B34-1E58-EE792D319D8B}"/>
              </a:ext>
            </a:extLst>
          </p:cNvPr>
          <p:cNvSpPr/>
          <p:nvPr/>
        </p:nvSpPr>
        <p:spPr>
          <a:xfrm>
            <a:off x="6143689" y="3917248"/>
            <a:ext cx="2201527" cy="222476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0B92354-B75C-C298-1AFC-DD32950B9041}"/>
              </a:ext>
            </a:extLst>
          </p:cNvPr>
          <p:cNvSpPr/>
          <p:nvPr/>
        </p:nvSpPr>
        <p:spPr>
          <a:xfrm>
            <a:off x="8443469" y="1613140"/>
            <a:ext cx="2201527" cy="222476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3C91480C-8F92-0529-B024-8DCE7E4620BC}"/>
              </a:ext>
            </a:extLst>
          </p:cNvPr>
          <p:cNvSpPr/>
          <p:nvPr/>
        </p:nvSpPr>
        <p:spPr>
          <a:xfrm>
            <a:off x="8443469" y="3917248"/>
            <a:ext cx="2201527" cy="222476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0FFE7D8-B618-4A63-C783-6371B1E507F2}"/>
              </a:ext>
            </a:extLst>
          </p:cNvPr>
          <p:cNvSpPr txBox="1"/>
          <p:nvPr/>
        </p:nvSpPr>
        <p:spPr>
          <a:xfrm>
            <a:off x="3033262" y="569522"/>
            <a:ext cx="6141379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3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Table Infographic</a:t>
            </a:r>
          </a:p>
        </p:txBody>
      </p:sp>
      <p:sp>
        <p:nvSpPr>
          <p:cNvPr id="57" name="Google Shape;260;p60">
            <a:extLst>
              <a:ext uri="{FF2B5EF4-FFF2-40B4-BE49-F238E27FC236}">
                <a16:creationId xmlns:a16="http://schemas.microsoft.com/office/drawing/2014/main" id="{521910B7-A91D-3A83-823E-2413BA8E33DE}"/>
              </a:ext>
            </a:extLst>
          </p:cNvPr>
          <p:cNvSpPr/>
          <p:nvPr/>
        </p:nvSpPr>
        <p:spPr>
          <a:xfrm>
            <a:off x="7509461" y="1924118"/>
            <a:ext cx="734330" cy="4385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 b="1" dirty="0">
                <a:solidFill>
                  <a:schemeClr val="bg1">
                    <a:lumMod val="85000"/>
                  </a:schemeClr>
                </a:solidFill>
                <a:latin typeface="+mj-lt"/>
                <a:ea typeface="Lato"/>
                <a:cs typeface="Lato"/>
                <a:sym typeface="Lato"/>
              </a:rPr>
              <a:t>03</a:t>
            </a:r>
            <a:endParaRPr sz="3600" dirty="0">
              <a:solidFill>
                <a:schemeClr val="bg1">
                  <a:lumMod val="85000"/>
                </a:schemeClr>
              </a:solidFill>
              <a:latin typeface="+mj-lt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DC507DEA-1E85-6A21-C057-5570BB52E8CA}"/>
              </a:ext>
            </a:extLst>
          </p:cNvPr>
          <p:cNvSpPr txBox="1"/>
          <p:nvPr/>
        </p:nvSpPr>
        <p:spPr>
          <a:xfrm>
            <a:off x="6387494" y="3064049"/>
            <a:ext cx="1321993" cy="3631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sz="1600" b="1" dirty="0">
                <a:solidFill>
                  <a:schemeClr val="bg1">
                    <a:lumMod val="50000"/>
                  </a:schemeClr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Project C</a:t>
            </a:r>
          </a:p>
        </p:txBody>
      </p:sp>
      <p:sp>
        <p:nvSpPr>
          <p:cNvPr id="59" name="Google Shape;216;p57">
            <a:extLst>
              <a:ext uri="{FF2B5EF4-FFF2-40B4-BE49-F238E27FC236}">
                <a16:creationId xmlns:a16="http://schemas.microsoft.com/office/drawing/2014/main" id="{25E40A35-1B51-FE22-B968-06F7FF2D0E5F}"/>
              </a:ext>
            </a:extLst>
          </p:cNvPr>
          <p:cNvSpPr txBox="1"/>
          <p:nvPr/>
        </p:nvSpPr>
        <p:spPr>
          <a:xfrm>
            <a:off x="6425594" y="3396839"/>
            <a:ext cx="470575" cy="2384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spAutoFit/>
          </a:bodyPr>
          <a:lstStyle/>
          <a:p>
            <a:pPr marL="0" marR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bg1">
                    <a:lumMod val="50000"/>
                  </a:schemeClr>
                </a:solidFill>
                <a:ea typeface="Lato"/>
                <a:cs typeface="Lato"/>
                <a:sym typeface="Lato"/>
              </a:rPr>
              <a:t>Next</a:t>
            </a:r>
            <a:endParaRPr sz="1100">
              <a:solidFill>
                <a:schemeClr val="bg1">
                  <a:lumMod val="50000"/>
                </a:schemeClr>
              </a:solidFill>
              <a:ea typeface="Lato"/>
              <a:cs typeface="Lato"/>
              <a:sym typeface="Lato"/>
            </a:endParaRPr>
          </a:p>
        </p:txBody>
      </p:sp>
      <p:sp>
        <p:nvSpPr>
          <p:cNvPr id="60" name="Google Shape;217;p57">
            <a:extLst>
              <a:ext uri="{FF2B5EF4-FFF2-40B4-BE49-F238E27FC236}">
                <a16:creationId xmlns:a16="http://schemas.microsoft.com/office/drawing/2014/main" id="{483DEAD9-8038-8398-4EB2-0A40A043CF18}"/>
              </a:ext>
            </a:extLst>
          </p:cNvPr>
          <p:cNvSpPr/>
          <p:nvPr/>
        </p:nvSpPr>
        <p:spPr>
          <a:xfrm>
            <a:off x="6904795" y="3444500"/>
            <a:ext cx="51430" cy="100257"/>
          </a:xfrm>
          <a:custGeom>
            <a:avLst/>
            <a:gdLst/>
            <a:ahLst/>
            <a:cxnLst/>
            <a:rect l="l" t="t" r="r" b="b"/>
            <a:pathLst>
              <a:path w="107" h="208" extrusionOk="0">
                <a:moveTo>
                  <a:pt x="106" y="101"/>
                </a:moveTo>
                <a:cubicBezTo>
                  <a:pt x="7" y="1"/>
                  <a:pt x="7" y="1"/>
                  <a:pt x="7" y="1"/>
                </a:cubicBezTo>
                <a:cubicBezTo>
                  <a:pt x="5" y="0"/>
                  <a:pt x="3" y="0"/>
                  <a:pt x="1" y="1"/>
                </a:cubicBezTo>
                <a:cubicBezTo>
                  <a:pt x="0" y="3"/>
                  <a:pt x="0" y="5"/>
                  <a:pt x="1" y="7"/>
                </a:cubicBezTo>
                <a:cubicBezTo>
                  <a:pt x="98" y="104"/>
                  <a:pt x="98" y="104"/>
                  <a:pt x="98" y="104"/>
                </a:cubicBezTo>
                <a:cubicBezTo>
                  <a:pt x="1" y="201"/>
                  <a:pt x="1" y="201"/>
                  <a:pt x="1" y="201"/>
                </a:cubicBezTo>
                <a:cubicBezTo>
                  <a:pt x="0" y="202"/>
                  <a:pt x="0" y="205"/>
                  <a:pt x="1" y="206"/>
                </a:cubicBezTo>
                <a:cubicBezTo>
                  <a:pt x="2" y="207"/>
                  <a:pt x="3" y="208"/>
                  <a:pt x="4" y="208"/>
                </a:cubicBezTo>
                <a:cubicBezTo>
                  <a:pt x="5" y="208"/>
                  <a:pt x="6" y="207"/>
                  <a:pt x="7" y="206"/>
                </a:cubicBezTo>
                <a:cubicBezTo>
                  <a:pt x="106" y="107"/>
                  <a:pt x="106" y="107"/>
                  <a:pt x="106" y="107"/>
                </a:cubicBezTo>
                <a:cubicBezTo>
                  <a:pt x="107" y="106"/>
                  <a:pt x="107" y="105"/>
                  <a:pt x="107" y="104"/>
                </a:cubicBezTo>
                <a:cubicBezTo>
                  <a:pt x="107" y="103"/>
                  <a:pt x="107" y="102"/>
                  <a:pt x="106" y="101"/>
                </a:cubicBezTo>
                <a:close/>
              </a:path>
            </a:pathLst>
          </a:custGeom>
          <a:solidFill>
            <a:srgbClr val="A5A5A5"/>
          </a:solidFill>
          <a:ln w="9525" cap="flat" cmpd="sng">
            <a:solidFill>
              <a:schemeClr val="bg1">
                <a:lumMod val="65000"/>
              </a:schemeClr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bg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62" name="Google Shape;260;p60">
            <a:extLst>
              <a:ext uri="{FF2B5EF4-FFF2-40B4-BE49-F238E27FC236}">
                <a16:creationId xmlns:a16="http://schemas.microsoft.com/office/drawing/2014/main" id="{8092C487-3670-3052-F072-167F9AA019F1}"/>
              </a:ext>
            </a:extLst>
          </p:cNvPr>
          <p:cNvSpPr/>
          <p:nvPr/>
        </p:nvSpPr>
        <p:spPr>
          <a:xfrm>
            <a:off x="9824036" y="1924118"/>
            <a:ext cx="734330" cy="4385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 b="1" dirty="0">
                <a:solidFill>
                  <a:schemeClr val="bg1">
                    <a:lumMod val="85000"/>
                  </a:schemeClr>
                </a:solidFill>
                <a:latin typeface="+mj-lt"/>
                <a:ea typeface="Lato"/>
                <a:cs typeface="Lato"/>
                <a:sym typeface="Lato"/>
              </a:rPr>
              <a:t>04</a:t>
            </a:r>
            <a:endParaRPr sz="3600" dirty="0">
              <a:solidFill>
                <a:schemeClr val="bg1">
                  <a:lumMod val="85000"/>
                </a:schemeClr>
              </a:solidFill>
              <a:latin typeface="+mj-lt"/>
            </a:endParaRP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84603708-0B7E-E948-F7DD-6B679D79A76A}"/>
              </a:ext>
            </a:extLst>
          </p:cNvPr>
          <p:cNvSpPr txBox="1"/>
          <p:nvPr/>
        </p:nvSpPr>
        <p:spPr>
          <a:xfrm>
            <a:off x="8702069" y="3064049"/>
            <a:ext cx="1321993" cy="3631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sz="1600" b="1" dirty="0">
                <a:solidFill>
                  <a:schemeClr val="bg1">
                    <a:lumMod val="50000"/>
                  </a:schemeClr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Project D</a:t>
            </a:r>
          </a:p>
        </p:txBody>
      </p:sp>
      <p:sp>
        <p:nvSpPr>
          <p:cNvPr id="64" name="Google Shape;216;p57">
            <a:extLst>
              <a:ext uri="{FF2B5EF4-FFF2-40B4-BE49-F238E27FC236}">
                <a16:creationId xmlns:a16="http://schemas.microsoft.com/office/drawing/2014/main" id="{57B4E9C8-310C-208D-A4A0-61E916FE241E}"/>
              </a:ext>
            </a:extLst>
          </p:cNvPr>
          <p:cNvSpPr txBox="1"/>
          <p:nvPr/>
        </p:nvSpPr>
        <p:spPr>
          <a:xfrm>
            <a:off x="8740169" y="3396839"/>
            <a:ext cx="470575" cy="2384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spAutoFit/>
          </a:bodyPr>
          <a:lstStyle/>
          <a:p>
            <a:pPr marL="0" marR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bg1">
                    <a:lumMod val="50000"/>
                  </a:schemeClr>
                </a:solidFill>
                <a:ea typeface="Lato"/>
                <a:cs typeface="Lato"/>
                <a:sym typeface="Lato"/>
              </a:rPr>
              <a:t>Next</a:t>
            </a:r>
            <a:endParaRPr sz="1100">
              <a:solidFill>
                <a:schemeClr val="bg1">
                  <a:lumMod val="50000"/>
                </a:schemeClr>
              </a:solidFill>
              <a:ea typeface="Lato"/>
              <a:cs typeface="Lato"/>
              <a:sym typeface="Lato"/>
            </a:endParaRPr>
          </a:p>
        </p:txBody>
      </p:sp>
      <p:sp>
        <p:nvSpPr>
          <p:cNvPr id="65" name="Google Shape;217;p57">
            <a:extLst>
              <a:ext uri="{FF2B5EF4-FFF2-40B4-BE49-F238E27FC236}">
                <a16:creationId xmlns:a16="http://schemas.microsoft.com/office/drawing/2014/main" id="{02B515F8-343B-F8AC-F3E0-6E20085300B0}"/>
              </a:ext>
            </a:extLst>
          </p:cNvPr>
          <p:cNvSpPr/>
          <p:nvPr/>
        </p:nvSpPr>
        <p:spPr>
          <a:xfrm>
            <a:off x="9219370" y="3444500"/>
            <a:ext cx="51430" cy="100257"/>
          </a:xfrm>
          <a:custGeom>
            <a:avLst/>
            <a:gdLst/>
            <a:ahLst/>
            <a:cxnLst/>
            <a:rect l="l" t="t" r="r" b="b"/>
            <a:pathLst>
              <a:path w="107" h="208" extrusionOk="0">
                <a:moveTo>
                  <a:pt x="106" y="101"/>
                </a:moveTo>
                <a:cubicBezTo>
                  <a:pt x="7" y="1"/>
                  <a:pt x="7" y="1"/>
                  <a:pt x="7" y="1"/>
                </a:cubicBezTo>
                <a:cubicBezTo>
                  <a:pt x="5" y="0"/>
                  <a:pt x="3" y="0"/>
                  <a:pt x="1" y="1"/>
                </a:cubicBezTo>
                <a:cubicBezTo>
                  <a:pt x="0" y="3"/>
                  <a:pt x="0" y="5"/>
                  <a:pt x="1" y="7"/>
                </a:cubicBezTo>
                <a:cubicBezTo>
                  <a:pt x="98" y="104"/>
                  <a:pt x="98" y="104"/>
                  <a:pt x="98" y="104"/>
                </a:cubicBezTo>
                <a:cubicBezTo>
                  <a:pt x="1" y="201"/>
                  <a:pt x="1" y="201"/>
                  <a:pt x="1" y="201"/>
                </a:cubicBezTo>
                <a:cubicBezTo>
                  <a:pt x="0" y="202"/>
                  <a:pt x="0" y="205"/>
                  <a:pt x="1" y="206"/>
                </a:cubicBezTo>
                <a:cubicBezTo>
                  <a:pt x="2" y="207"/>
                  <a:pt x="3" y="208"/>
                  <a:pt x="4" y="208"/>
                </a:cubicBezTo>
                <a:cubicBezTo>
                  <a:pt x="5" y="208"/>
                  <a:pt x="6" y="207"/>
                  <a:pt x="7" y="206"/>
                </a:cubicBezTo>
                <a:cubicBezTo>
                  <a:pt x="106" y="107"/>
                  <a:pt x="106" y="107"/>
                  <a:pt x="106" y="107"/>
                </a:cubicBezTo>
                <a:cubicBezTo>
                  <a:pt x="107" y="106"/>
                  <a:pt x="107" y="105"/>
                  <a:pt x="107" y="104"/>
                </a:cubicBezTo>
                <a:cubicBezTo>
                  <a:pt x="107" y="103"/>
                  <a:pt x="107" y="102"/>
                  <a:pt x="106" y="101"/>
                </a:cubicBezTo>
                <a:close/>
              </a:path>
            </a:pathLst>
          </a:custGeom>
          <a:solidFill>
            <a:srgbClr val="A5A5A5"/>
          </a:solidFill>
          <a:ln w="9525" cap="flat" cmpd="sng">
            <a:solidFill>
              <a:schemeClr val="bg1">
                <a:lumMod val="65000"/>
              </a:schemeClr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bg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67" name="Google Shape;260;p60">
            <a:extLst>
              <a:ext uri="{FF2B5EF4-FFF2-40B4-BE49-F238E27FC236}">
                <a16:creationId xmlns:a16="http://schemas.microsoft.com/office/drawing/2014/main" id="{FD68CF7E-D529-6258-089B-A8333874E132}"/>
              </a:ext>
            </a:extLst>
          </p:cNvPr>
          <p:cNvSpPr/>
          <p:nvPr/>
        </p:nvSpPr>
        <p:spPr>
          <a:xfrm>
            <a:off x="2923270" y="4148878"/>
            <a:ext cx="734330" cy="4385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 b="1" dirty="0">
                <a:solidFill>
                  <a:schemeClr val="bg1">
                    <a:lumMod val="85000"/>
                  </a:schemeClr>
                </a:solidFill>
                <a:latin typeface="+mj-lt"/>
                <a:ea typeface="Lato"/>
                <a:cs typeface="Lato"/>
                <a:sym typeface="Lato"/>
              </a:rPr>
              <a:t>05</a:t>
            </a:r>
            <a:endParaRPr sz="3600" dirty="0">
              <a:solidFill>
                <a:schemeClr val="bg1">
                  <a:lumMod val="85000"/>
                </a:schemeClr>
              </a:solidFill>
              <a:latin typeface="+mj-lt"/>
            </a:endParaRP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B3B82BC3-92F0-0FB8-AB03-268B45E79400}"/>
              </a:ext>
            </a:extLst>
          </p:cNvPr>
          <p:cNvSpPr txBox="1"/>
          <p:nvPr/>
        </p:nvSpPr>
        <p:spPr>
          <a:xfrm>
            <a:off x="1801303" y="5288809"/>
            <a:ext cx="1321993" cy="3631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sz="1600" b="1" dirty="0">
                <a:solidFill>
                  <a:schemeClr val="bg1">
                    <a:lumMod val="50000"/>
                  </a:schemeClr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Project E</a:t>
            </a:r>
          </a:p>
        </p:txBody>
      </p:sp>
      <p:sp>
        <p:nvSpPr>
          <p:cNvPr id="69" name="Google Shape;216;p57">
            <a:extLst>
              <a:ext uri="{FF2B5EF4-FFF2-40B4-BE49-F238E27FC236}">
                <a16:creationId xmlns:a16="http://schemas.microsoft.com/office/drawing/2014/main" id="{B8FC274F-742E-6EF6-8FCD-AF2E8C7D14BC}"/>
              </a:ext>
            </a:extLst>
          </p:cNvPr>
          <p:cNvSpPr txBox="1"/>
          <p:nvPr/>
        </p:nvSpPr>
        <p:spPr>
          <a:xfrm>
            <a:off x="1839403" y="5621599"/>
            <a:ext cx="470575" cy="2384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spAutoFit/>
          </a:bodyPr>
          <a:lstStyle/>
          <a:p>
            <a:pPr marL="0" marR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bg1">
                    <a:lumMod val="50000"/>
                  </a:schemeClr>
                </a:solidFill>
                <a:ea typeface="Lato"/>
                <a:cs typeface="Lato"/>
                <a:sym typeface="Lato"/>
              </a:rPr>
              <a:t>Next</a:t>
            </a:r>
            <a:endParaRPr sz="1100">
              <a:solidFill>
                <a:schemeClr val="bg1">
                  <a:lumMod val="50000"/>
                </a:schemeClr>
              </a:solidFill>
              <a:ea typeface="Lato"/>
              <a:cs typeface="Lato"/>
              <a:sym typeface="Lato"/>
            </a:endParaRPr>
          </a:p>
        </p:txBody>
      </p:sp>
      <p:sp>
        <p:nvSpPr>
          <p:cNvPr id="70" name="Google Shape;217;p57">
            <a:extLst>
              <a:ext uri="{FF2B5EF4-FFF2-40B4-BE49-F238E27FC236}">
                <a16:creationId xmlns:a16="http://schemas.microsoft.com/office/drawing/2014/main" id="{4ED23E88-D7F6-D642-E661-C609650CBDEE}"/>
              </a:ext>
            </a:extLst>
          </p:cNvPr>
          <p:cNvSpPr/>
          <p:nvPr/>
        </p:nvSpPr>
        <p:spPr>
          <a:xfrm>
            <a:off x="2318604" y="5669260"/>
            <a:ext cx="51430" cy="100257"/>
          </a:xfrm>
          <a:custGeom>
            <a:avLst/>
            <a:gdLst/>
            <a:ahLst/>
            <a:cxnLst/>
            <a:rect l="l" t="t" r="r" b="b"/>
            <a:pathLst>
              <a:path w="107" h="208" extrusionOk="0">
                <a:moveTo>
                  <a:pt x="106" y="101"/>
                </a:moveTo>
                <a:cubicBezTo>
                  <a:pt x="7" y="1"/>
                  <a:pt x="7" y="1"/>
                  <a:pt x="7" y="1"/>
                </a:cubicBezTo>
                <a:cubicBezTo>
                  <a:pt x="5" y="0"/>
                  <a:pt x="3" y="0"/>
                  <a:pt x="1" y="1"/>
                </a:cubicBezTo>
                <a:cubicBezTo>
                  <a:pt x="0" y="3"/>
                  <a:pt x="0" y="5"/>
                  <a:pt x="1" y="7"/>
                </a:cubicBezTo>
                <a:cubicBezTo>
                  <a:pt x="98" y="104"/>
                  <a:pt x="98" y="104"/>
                  <a:pt x="98" y="104"/>
                </a:cubicBezTo>
                <a:cubicBezTo>
                  <a:pt x="1" y="201"/>
                  <a:pt x="1" y="201"/>
                  <a:pt x="1" y="201"/>
                </a:cubicBezTo>
                <a:cubicBezTo>
                  <a:pt x="0" y="202"/>
                  <a:pt x="0" y="205"/>
                  <a:pt x="1" y="206"/>
                </a:cubicBezTo>
                <a:cubicBezTo>
                  <a:pt x="2" y="207"/>
                  <a:pt x="3" y="208"/>
                  <a:pt x="4" y="208"/>
                </a:cubicBezTo>
                <a:cubicBezTo>
                  <a:pt x="5" y="208"/>
                  <a:pt x="6" y="207"/>
                  <a:pt x="7" y="206"/>
                </a:cubicBezTo>
                <a:cubicBezTo>
                  <a:pt x="106" y="107"/>
                  <a:pt x="106" y="107"/>
                  <a:pt x="106" y="107"/>
                </a:cubicBezTo>
                <a:cubicBezTo>
                  <a:pt x="107" y="106"/>
                  <a:pt x="107" y="105"/>
                  <a:pt x="107" y="104"/>
                </a:cubicBezTo>
                <a:cubicBezTo>
                  <a:pt x="107" y="103"/>
                  <a:pt x="107" y="102"/>
                  <a:pt x="106" y="101"/>
                </a:cubicBezTo>
                <a:close/>
              </a:path>
            </a:pathLst>
          </a:custGeom>
          <a:solidFill>
            <a:srgbClr val="A5A5A5"/>
          </a:solidFill>
          <a:ln w="9525" cap="flat" cmpd="sng">
            <a:solidFill>
              <a:schemeClr val="bg1">
                <a:lumMod val="65000"/>
              </a:schemeClr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bg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72" name="Google Shape;260;p60">
            <a:extLst>
              <a:ext uri="{FF2B5EF4-FFF2-40B4-BE49-F238E27FC236}">
                <a16:creationId xmlns:a16="http://schemas.microsoft.com/office/drawing/2014/main" id="{D5C6271A-9A7E-89B4-4F07-F8077FA01B97}"/>
              </a:ext>
            </a:extLst>
          </p:cNvPr>
          <p:cNvSpPr/>
          <p:nvPr/>
        </p:nvSpPr>
        <p:spPr>
          <a:xfrm>
            <a:off x="5237845" y="4148878"/>
            <a:ext cx="734330" cy="4385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 b="1" dirty="0">
                <a:solidFill>
                  <a:schemeClr val="bg1">
                    <a:lumMod val="85000"/>
                  </a:schemeClr>
                </a:solidFill>
                <a:latin typeface="+mj-lt"/>
                <a:ea typeface="Lato"/>
                <a:cs typeface="Lato"/>
                <a:sym typeface="Lato"/>
              </a:rPr>
              <a:t>06</a:t>
            </a:r>
            <a:endParaRPr sz="3600" dirty="0">
              <a:solidFill>
                <a:schemeClr val="bg1">
                  <a:lumMod val="85000"/>
                </a:schemeClr>
              </a:solidFill>
              <a:latin typeface="+mj-lt"/>
            </a:endParaRP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51DC22F1-54AA-6D98-52CB-43F49C7830BA}"/>
              </a:ext>
            </a:extLst>
          </p:cNvPr>
          <p:cNvSpPr txBox="1"/>
          <p:nvPr/>
        </p:nvSpPr>
        <p:spPr>
          <a:xfrm>
            <a:off x="4115878" y="5288809"/>
            <a:ext cx="1321993" cy="3631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sz="1600" b="1" dirty="0">
                <a:solidFill>
                  <a:schemeClr val="bg1">
                    <a:lumMod val="50000"/>
                  </a:schemeClr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Project F</a:t>
            </a:r>
          </a:p>
        </p:txBody>
      </p:sp>
      <p:sp>
        <p:nvSpPr>
          <p:cNvPr id="74" name="Google Shape;216;p57">
            <a:extLst>
              <a:ext uri="{FF2B5EF4-FFF2-40B4-BE49-F238E27FC236}">
                <a16:creationId xmlns:a16="http://schemas.microsoft.com/office/drawing/2014/main" id="{E5FDE5F5-5DC7-85B3-06C1-988C299ED11D}"/>
              </a:ext>
            </a:extLst>
          </p:cNvPr>
          <p:cNvSpPr txBox="1"/>
          <p:nvPr/>
        </p:nvSpPr>
        <p:spPr>
          <a:xfrm>
            <a:off x="4153978" y="5621599"/>
            <a:ext cx="470575" cy="2384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spAutoFit/>
          </a:bodyPr>
          <a:lstStyle/>
          <a:p>
            <a:pPr marL="0" marR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bg1">
                    <a:lumMod val="50000"/>
                  </a:schemeClr>
                </a:solidFill>
                <a:ea typeface="Lato"/>
                <a:cs typeface="Lato"/>
                <a:sym typeface="Lato"/>
              </a:rPr>
              <a:t>Next</a:t>
            </a:r>
            <a:endParaRPr sz="1100">
              <a:solidFill>
                <a:schemeClr val="bg1">
                  <a:lumMod val="50000"/>
                </a:schemeClr>
              </a:solidFill>
              <a:ea typeface="Lato"/>
              <a:cs typeface="Lato"/>
              <a:sym typeface="Lato"/>
            </a:endParaRPr>
          </a:p>
        </p:txBody>
      </p:sp>
      <p:sp>
        <p:nvSpPr>
          <p:cNvPr id="75" name="Google Shape;217;p57">
            <a:extLst>
              <a:ext uri="{FF2B5EF4-FFF2-40B4-BE49-F238E27FC236}">
                <a16:creationId xmlns:a16="http://schemas.microsoft.com/office/drawing/2014/main" id="{421CC81F-BF57-2D7D-471E-A495B13D3774}"/>
              </a:ext>
            </a:extLst>
          </p:cNvPr>
          <p:cNvSpPr/>
          <p:nvPr/>
        </p:nvSpPr>
        <p:spPr>
          <a:xfrm>
            <a:off x="4633179" y="5669260"/>
            <a:ext cx="51430" cy="100257"/>
          </a:xfrm>
          <a:custGeom>
            <a:avLst/>
            <a:gdLst/>
            <a:ahLst/>
            <a:cxnLst/>
            <a:rect l="l" t="t" r="r" b="b"/>
            <a:pathLst>
              <a:path w="107" h="208" extrusionOk="0">
                <a:moveTo>
                  <a:pt x="106" y="101"/>
                </a:moveTo>
                <a:cubicBezTo>
                  <a:pt x="7" y="1"/>
                  <a:pt x="7" y="1"/>
                  <a:pt x="7" y="1"/>
                </a:cubicBezTo>
                <a:cubicBezTo>
                  <a:pt x="5" y="0"/>
                  <a:pt x="3" y="0"/>
                  <a:pt x="1" y="1"/>
                </a:cubicBezTo>
                <a:cubicBezTo>
                  <a:pt x="0" y="3"/>
                  <a:pt x="0" y="5"/>
                  <a:pt x="1" y="7"/>
                </a:cubicBezTo>
                <a:cubicBezTo>
                  <a:pt x="98" y="104"/>
                  <a:pt x="98" y="104"/>
                  <a:pt x="98" y="104"/>
                </a:cubicBezTo>
                <a:cubicBezTo>
                  <a:pt x="1" y="201"/>
                  <a:pt x="1" y="201"/>
                  <a:pt x="1" y="201"/>
                </a:cubicBezTo>
                <a:cubicBezTo>
                  <a:pt x="0" y="202"/>
                  <a:pt x="0" y="205"/>
                  <a:pt x="1" y="206"/>
                </a:cubicBezTo>
                <a:cubicBezTo>
                  <a:pt x="2" y="207"/>
                  <a:pt x="3" y="208"/>
                  <a:pt x="4" y="208"/>
                </a:cubicBezTo>
                <a:cubicBezTo>
                  <a:pt x="5" y="208"/>
                  <a:pt x="6" y="207"/>
                  <a:pt x="7" y="206"/>
                </a:cubicBezTo>
                <a:cubicBezTo>
                  <a:pt x="106" y="107"/>
                  <a:pt x="106" y="107"/>
                  <a:pt x="106" y="107"/>
                </a:cubicBezTo>
                <a:cubicBezTo>
                  <a:pt x="107" y="106"/>
                  <a:pt x="107" y="105"/>
                  <a:pt x="107" y="104"/>
                </a:cubicBezTo>
                <a:cubicBezTo>
                  <a:pt x="107" y="103"/>
                  <a:pt x="107" y="102"/>
                  <a:pt x="106" y="101"/>
                </a:cubicBezTo>
                <a:close/>
              </a:path>
            </a:pathLst>
          </a:custGeom>
          <a:solidFill>
            <a:srgbClr val="A5A5A5"/>
          </a:solidFill>
          <a:ln w="9525" cap="flat" cmpd="sng">
            <a:solidFill>
              <a:schemeClr val="bg1">
                <a:lumMod val="65000"/>
              </a:schemeClr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bg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77" name="Google Shape;260;p60">
            <a:extLst>
              <a:ext uri="{FF2B5EF4-FFF2-40B4-BE49-F238E27FC236}">
                <a16:creationId xmlns:a16="http://schemas.microsoft.com/office/drawing/2014/main" id="{42ABF5E0-8408-9CB4-EE8A-67DA4F465EAE}"/>
              </a:ext>
            </a:extLst>
          </p:cNvPr>
          <p:cNvSpPr/>
          <p:nvPr/>
        </p:nvSpPr>
        <p:spPr>
          <a:xfrm>
            <a:off x="7509461" y="4166153"/>
            <a:ext cx="734330" cy="4385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 b="1" dirty="0">
                <a:solidFill>
                  <a:schemeClr val="bg1">
                    <a:lumMod val="85000"/>
                  </a:schemeClr>
                </a:solidFill>
                <a:latin typeface="+mj-lt"/>
                <a:ea typeface="Lato"/>
                <a:cs typeface="Lato"/>
                <a:sym typeface="Lato"/>
              </a:rPr>
              <a:t>07</a:t>
            </a:r>
            <a:endParaRPr sz="3600" dirty="0">
              <a:solidFill>
                <a:schemeClr val="bg1">
                  <a:lumMod val="85000"/>
                </a:schemeClr>
              </a:solidFill>
              <a:latin typeface="+mj-lt"/>
            </a:endParaRP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73E53D13-AB04-E8F8-8C35-DDD157A84124}"/>
              </a:ext>
            </a:extLst>
          </p:cNvPr>
          <p:cNvSpPr txBox="1"/>
          <p:nvPr/>
        </p:nvSpPr>
        <p:spPr>
          <a:xfrm>
            <a:off x="6387494" y="5306084"/>
            <a:ext cx="1321993" cy="3631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sz="1600" b="1" dirty="0">
                <a:solidFill>
                  <a:schemeClr val="bg1">
                    <a:lumMod val="50000"/>
                  </a:schemeClr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Project G</a:t>
            </a:r>
          </a:p>
        </p:txBody>
      </p:sp>
      <p:sp>
        <p:nvSpPr>
          <p:cNvPr id="79" name="Google Shape;216;p57">
            <a:extLst>
              <a:ext uri="{FF2B5EF4-FFF2-40B4-BE49-F238E27FC236}">
                <a16:creationId xmlns:a16="http://schemas.microsoft.com/office/drawing/2014/main" id="{F658A501-420D-A369-D0A8-CFEA3D444F91}"/>
              </a:ext>
            </a:extLst>
          </p:cNvPr>
          <p:cNvSpPr txBox="1"/>
          <p:nvPr/>
        </p:nvSpPr>
        <p:spPr>
          <a:xfrm>
            <a:off x="6425594" y="5638874"/>
            <a:ext cx="470575" cy="2384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spAutoFit/>
          </a:bodyPr>
          <a:lstStyle/>
          <a:p>
            <a:pPr marL="0" marR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bg1">
                    <a:lumMod val="50000"/>
                  </a:schemeClr>
                </a:solidFill>
                <a:ea typeface="Lato"/>
                <a:cs typeface="Lato"/>
                <a:sym typeface="Lato"/>
              </a:rPr>
              <a:t>Next</a:t>
            </a:r>
            <a:endParaRPr sz="1100">
              <a:solidFill>
                <a:schemeClr val="bg1">
                  <a:lumMod val="50000"/>
                </a:schemeClr>
              </a:solidFill>
              <a:ea typeface="Lato"/>
              <a:cs typeface="Lato"/>
              <a:sym typeface="Lato"/>
            </a:endParaRPr>
          </a:p>
        </p:txBody>
      </p:sp>
      <p:sp>
        <p:nvSpPr>
          <p:cNvPr id="80" name="Google Shape;217;p57">
            <a:extLst>
              <a:ext uri="{FF2B5EF4-FFF2-40B4-BE49-F238E27FC236}">
                <a16:creationId xmlns:a16="http://schemas.microsoft.com/office/drawing/2014/main" id="{0DFF4C81-4660-77A8-A5DE-0C66303A7F7F}"/>
              </a:ext>
            </a:extLst>
          </p:cNvPr>
          <p:cNvSpPr/>
          <p:nvPr/>
        </p:nvSpPr>
        <p:spPr>
          <a:xfrm>
            <a:off x="6904795" y="5686535"/>
            <a:ext cx="51430" cy="100257"/>
          </a:xfrm>
          <a:custGeom>
            <a:avLst/>
            <a:gdLst/>
            <a:ahLst/>
            <a:cxnLst/>
            <a:rect l="l" t="t" r="r" b="b"/>
            <a:pathLst>
              <a:path w="107" h="208" extrusionOk="0">
                <a:moveTo>
                  <a:pt x="106" y="101"/>
                </a:moveTo>
                <a:cubicBezTo>
                  <a:pt x="7" y="1"/>
                  <a:pt x="7" y="1"/>
                  <a:pt x="7" y="1"/>
                </a:cubicBezTo>
                <a:cubicBezTo>
                  <a:pt x="5" y="0"/>
                  <a:pt x="3" y="0"/>
                  <a:pt x="1" y="1"/>
                </a:cubicBezTo>
                <a:cubicBezTo>
                  <a:pt x="0" y="3"/>
                  <a:pt x="0" y="5"/>
                  <a:pt x="1" y="7"/>
                </a:cubicBezTo>
                <a:cubicBezTo>
                  <a:pt x="98" y="104"/>
                  <a:pt x="98" y="104"/>
                  <a:pt x="98" y="104"/>
                </a:cubicBezTo>
                <a:cubicBezTo>
                  <a:pt x="1" y="201"/>
                  <a:pt x="1" y="201"/>
                  <a:pt x="1" y="201"/>
                </a:cubicBezTo>
                <a:cubicBezTo>
                  <a:pt x="0" y="202"/>
                  <a:pt x="0" y="205"/>
                  <a:pt x="1" y="206"/>
                </a:cubicBezTo>
                <a:cubicBezTo>
                  <a:pt x="2" y="207"/>
                  <a:pt x="3" y="208"/>
                  <a:pt x="4" y="208"/>
                </a:cubicBezTo>
                <a:cubicBezTo>
                  <a:pt x="5" y="208"/>
                  <a:pt x="6" y="207"/>
                  <a:pt x="7" y="206"/>
                </a:cubicBezTo>
                <a:cubicBezTo>
                  <a:pt x="106" y="107"/>
                  <a:pt x="106" y="107"/>
                  <a:pt x="106" y="107"/>
                </a:cubicBezTo>
                <a:cubicBezTo>
                  <a:pt x="107" y="106"/>
                  <a:pt x="107" y="105"/>
                  <a:pt x="107" y="104"/>
                </a:cubicBezTo>
                <a:cubicBezTo>
                  <a:pt x="107" y="103"/>
                  <a:pt x="107" y="102"/>
                  <a:pt x="106" y="101"/>
                </a:cubicBezTo>
                <a:close/>
              </a:path>
            </a:pathLst>
          </a:custGeom>
          <a:solidFill>
            <a:srgbClr val="A5A5A5"/>
          </a:solidFill>
          <a:ln w="9525" cap="flat" cmpd="sng">
            <a:solidFill>
              <a:schemeClr val="bg1">
                <a:lumMod val="65000"/>
              </a:schemeClr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bg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82" name="Google Shape;260;p60">
            <a:extLst>
              <a:ext uri="{FF2B5EF4-FFF2-40B4-BE49-F238E27FC236}">
                <a16:creationId xmlns:a16="http://schemas.microsoft.com/office/drawing/2014/main" id="{16AD9D2F-8C44-CB6D-0C9F-9DDD89FEDEB4}"/>
              </a:ext>
            </a:extLst>
          </p:cNvPr>
          <p:cNvSpPr/>
          <p:nvPr/>
        </p:nvSpPr>
        <p:spPr>
          <a:xfrm>
            <a:off x="9824036" y="4166153"/>
            <a:ext cx="734330" cy="4385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 b="1" dirty="0">
                <a:solidFill>
                  <a:schemeClr val="bg1">
                    <a:lumMod val="85000"/>
                  </a:schemeClr>
                </a:solidFill>
                <a:latin typeface="+mj-lt"/>
                <a:ea typeface="Lato"/>
                <a:cs typeface="Lato"/>
                <a:sym typeface="Lato"/>
              </a:rPr>
              <a:t>08</a:t>
            </a:r>
            <a:endParaRPr sz="3600" dirty="0">
              <a:solidFill>
                <a:schemeClr val="bg1">
                  <a:lumMod val="85000"/>
                </a:schemeClr>
              </a:solidFill>
              <a:latin typeface="+mj-lt"/>
            </a:endParaRP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430F0F0F-E85F-C2E4-0CF1-FD4213B0CCE4}"/>
              </a:ext>
            </a:extLst>
          </p:cNvPr>
          <p:cNvSpPr txBox="1"/>
          <p:nvPr/>
        </p:nvSpPr>
        <p:spPr>
          <a:xfrm>
            <a:off x="8702069" y="5306084"/>
            <a:ext cx="1321993" cy="3631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sz="1600" b="1" dirty="0">
                <a:solidFill>
                  <a:schemeClr val="bg1">
                    <a:lumMod val="50000"/>
                  </a:schemeClr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Project H</a:t>
            </a:r>
          </a:p>
        </p:txBody>
      </p:sp>
      <p:sp>
        <p:nvSpPr>
          <p:cNvPr id="84" name="Google Shape;216;p57">
            <a:extLst>
              <a:ext uri="{FF2B5EF4-FFF2-40B4-BE49-F238E27FC236}">
                <a16:creationId xmlns:a16="http://schemas.microsoft.com/office/drawing/2014/main" id="{112ABEFF-0874-8DE4-5BC0-AA70A61E8EFE}"/>
              </a:ext>
            </a:extLst>
          </p:cNvPr>
          <p:cNvSpPr txBox="1"/>
          <p:nvPr/>
        </p:nvSpPr>
        <p:spPr>
          <a:xfrm>
            <a:off x="8740169" y="5638874"/>
            <a:ext cx="470575" cy="2384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spAutoFit/>
          </a:bodyPr>
          <a:lstStyle/>
          <a:p>
            <a:pPr marL="0" marR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bg1">
                    <a:lumMod val="50000"/>
                  </a:schemeClr>
                </a:solidFill>
                <a:ea typeface="Lato"/>
                <a:cs typeface="Lato"/>
                <a:sym typeface="Lato"/>
              </a:rPr>
              <a:t>Next</a:t>
            </a:r>
            <a:endParaRPr sz="1100">
              <a:solidFill>
                <a:schemeClr val="bg1">
                  <a:lumMod val="50000"/>
                </a:schemeClr>
              </a:solidFill>
              <a:ea typeface="Lato"/>
              <a:cs typeface="Lato"/>
              <a:sym typeface="Lato"/>
            </a:endParaRPr>
          </a:p>
        </p:txBody>
      </p:sp>
      <p:sp>
        <p:nvSpPr>
          <p:cNvPr id="85" name="Google Shape;217;p57">
            <a:extLst>
              <a:ext uri="{FF2B5EF4-FFF2-40B4-BE49-F238E27FC236}">
                <a16:creationId xmlns:a16="http://schemas.microsoft.com/office/drawing/2014/main" id="{AA3C8F06-05DE-186A-CD4B-F9B093471450}"/>
              </a:ext>
            </a:extLst>
          </p:cNvPr>
          <p:cNvSpPr/>
          <p:nvPr/>
        </p:nvSpPr>
        <p:spPr>
          <a:xfrm>
            <a:off x="9219370" y="5686535"/>
            <a:ext cx="51430" cy="100257"/>
          </a:xfrm>
          <a:custGeom>
            <a:avLst/>
            <a:gdLst/>
            <a:ahLst/>
            <a:cxnLst/>
            <a:rect l="l" t="t" r="r" b="b"/>
            <a:pathLst>
              <a:path w="107" h="208" extrusionOk="0">
                <a:moveTo>
                  <a:pt x="106" y="101"/>
                </a:moveTo>
                <a:cubicBezTo>
                  <a:pt x="7" y="1"/>
                  <a:pt x="7" y="1"/>
                  <a:pt x="7" y="1"/>
                </a:cubicBezTo>
                <a:cubicBezTo>
                  <a:pt x="5" y="0"/>
                  <a:pt x="3" y="0"/>
                  <a:pt x="1" y="1"/>
                </a:cubicBezTo>
                <a:cubicBezTo>
                  <a:pt x="0" y="3"/>
                  <a:pt x="0" y="5"/>
                  <a:pt x="1" y="7"/>
                </a:cubicBezTo>
                <a:cubicBezTo>
                  <a:pt x="98" y="104"/>
                  <a:pt x="98" y="104"/>
                  <a:pt x="98" y="104"/>
                </a:cubicBezTo>
                <a:cubicBezTo>
                  <a:pt x="1" y="201"/>
                  <a:pt x="1" y="201"/>
                  <a:pt x="1" y="201"/>
                </a:cubicBezTo>
                <a:cubicBezTo>
                  <a:pt x="0" y="202"/>
                  <a:pt x="0" y="205"/>
                  <a:pt x="1" y="206"/>
                </a:cubicBezTo>
                <a:cubicBezTo>
                  <a:pt x="2" y="207"/>
                  <a:pt x="3" y="208"/>
                  <a:pt x="4" y="208"/>
                </a:cubicBezTo>
                <a:cubicBezTo>
                  <a:pt x="5" y="208"/>
                  <a:pt x="6" y="207"/>
                  <a:pt x="7" y="206"/>
                </a:cubicBezTo>
                <a:cubicBezTo>
                  <a:pt x="106" y="107"/>
                  <a:pt x="106" y="107"/>
                  <a:pt x="106" y="107"/>
                </a:cubicBezTo>
                <a:cubicBezTo>
                  <a:pt x="107" y="106"/>
                  <a:pt x="107" y="105"/>
                  <a:pt x="107" y="104"/>
                </a:cubicBezTo>
                <a:cubicBezTo>
                  <a:pt x="107" y="103"/>
                  <a:pt x="107" y="102"/>
                  <a:pt x="106" y="101"/>
                </a:cubicBezTo>
                <a:close/>
              </a:path>
            </a:pathLst>
          </a:custGeom>
          <a:solidFill>
            <a:srgbClr val="A5A5A5"/>
          </a:solidFill>
          <a:ln w="9525" cap="flat" cmpd="sng">
            <a:solidFill>
              <a:schemeClr val="bg1">
                <a:lumMod val="65000"/>
              </a:schemeClr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bg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87" name="Google Shape;260;p60">
            <a:extLst>
              <a:ext uri="{FF2B5EF4-FFF2-40B4-BE49-F238E27FC236}">
                <a16:creationId xmlns:a16="http://schemas.microsoft.com/office/drawing/2014/main" id="{F422CFC1-9133-354A-3A26-05D26BBEB3A3}"/>
              </a:ext>
            </a:extLst>
          </p:cNvPr>
          <p:cNvSpPr/>
          <p:nvPr/>
        </p:nvSpPr>
        <p:spPr>
          <a:xfrm>
            <a:off x="2923270" y="1905784"/>
            <a:ext cx="734330" cy="4385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 b="1" dirty="0">
                <a:solidFill>
                  <a:schemeClr val="bg1">
                    <a:lumMod val="85000"/>
                  </a:schemeClr>
                </a:solidFill>
                <a:latin typeface="+mj-lt"/>
                <a:ea typeface="Lato"/>
                <a:cs typeface="Lato"/>
                <a:sym typeface="Lato"/>
              </a:rPr>
              <a:t>01</a:t>
            </a:r>
            <a:endParaRPr sz="3600" dirty="0">
              <a:solidFill>
                <a:schemeClr val="bg1">
                  <a:lumMod val="85000"/>
                </a:schemeClr>
              </a:solidFill>
              <a:latin typeface="+mj-lt"/>
            </a:endParaRPr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4A5E89EF-FF6B-C897-6BBC-840ED992CC82}"/>
              </a:ext>
            </a:extLst>
          </p:cNvPr>
          <p:cNvSpPr txBox="1"/>
          <p:nvPr/>
        </p:nvSpPr>
        <p:spPr>
          <a:xfrm>
            <a:off x="1801303" y="3045715"/>
            <a:ext cx="1321993" cy="3631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sz="1600" b="1" dirty="0">
                <a:solidFill>
                  <a:schemeClr val="bg1">
                    <a:lumMod val="50000"/>
                  </a:schemeClr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Project A</a:t>
            </a:r>
          </a:p>
        </p:txBody>
      </p:sp>
      <p:sp>
        <p:nvSpPr>
          <p:cNvPr id="89" name="Google Shape;216;p57">
            <a:extLst>
              <a:ext uri="{FF2B5EF4-FFF2-40B4-BE49-F238E27FC236}">
                <a16:creationId xmlns:a16="http://schemas.microsoft.com/office/drawing/2014/main" id="{BD9097F2-AC73-4FDC-F434-2E84BEE48028}"/>
              </a:ext>
            </a:extLst>
          </p:cNvPr>
          <p:cNvSpPr txBox="1"/>
          <p:nvPr/>
        </p:nvSpPr>
        <p:spPr>
          <a:xfrm>
            <a:off x="1839403" y="3378505"/>
            <a:ext cx="470575" cy="2384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spAutoFit/>
          </a:bodyPr>
          <a:lstStyle/>
          <a:p>
            <a:pPr marL="0" marR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bg1">
                    <a:lumMod val="50000"/>
                  </a:schemeClr>
                </a:solidFill>
                <a:ea typeface="Lato"/>
                <a:cs typeface="Lato"/>
                <a:sym typeface="Lato"/>
              </a:rPr>
              <a:t>Next</a:t>
            </a:r>
            <a:endParaRPr sz="1100">
              <a:solidFill>
                <a:schemeClr val="bg1">
                  <a:lumMod val="50000"/>
                </a:schemeClr>
              </a:solidFill>
              <a:ea typeface="Lato"/>
              <a:cs typeface="Lato"/>
              <a:sym typeface="Lato"/>
            </a:endParaRPr>
          </a:p>
        </p:txBody>
      </p:sp>
      <p:sp>
        <p:nvSpPr>
          <p:cNvPr id="90" name="Google Shape;217;p57">
            <a:extLst>
              <a:ext uri="{FF2B5EF4-FFF2-40B4-BE49-F238E27FC236}">
                <a16:creationId xmlns:a16="http://schemas.microsoft.com/office/drawing/2014/main" id="{03E98A04-9B6B-D4ED-F1E7-E83A8C08E3AA}"/>
              </a:ext>
            </a:extLst>
          </p:cNvPr>
          <p:cNvSpPr/>
          <p:nvPr/>
        </p:nvSpPr>
        <p:spPr>
          <a:xfrm>
            <a:off x="2318604" y="3426166"/>
            <a:ext cx="51430" cy="100257"/>
          </a:xfrm>
          <a:custGeom>
            <a:avLst/>
            <a:gdLst/>
            <a:ahLst/>
            <a:cxnLst/>
            <a:rect l="l" t="t" r="r" b="b"/>
            <a:pathLst>
              <a:path w="107" h="208" extrusionOk="0">
                <a:moveTo>
                  <a:pt x="106" y="101"/>
                </a:moveTo>
                <a:cubicBezTo>
                  <a:pt x="7" y="1"/>
                  <a:pt x="7" y="1"/>
                  <a:pt x="7" y="1"/>
                </a:cubicBezTo>
                <a:cubicBezTo>
                  <a:pt x="5" y="0"/>
                  <a:pt x="3" y="0"/>
                  <a:pt x="1" y="1"/>
                </a:cubicBezTo>
                <a:cubicBezTo>
                  <a:pt x="0" y="3"/>
                  <a:pt x="0" y="5"/>
                  <a:pt x="1" y="7"/>
                </a:cubicBezTo>
                <a:cubicBezTo>
                  <a:pt x="98" y="104"/>
                  <a:pt x="98" y="104"/>
                  <a:pt x="98" y="104"/>
                </a:cubicBezTo>
                <a:cubicBezTo>
                  <a:pt x="1" y="201"/>
                  <a:pt x="1" y="201"/>
                  <a:pt x="1" y="201"/>
                </a:cubicBezTo>
                <a:cubicBezTo>
                  <a:pt x="0" y="202"/>
                  <a:pt x="0" y="205"/>
                  <a:pt x="1" y="206"/>
                </a:cubicBezTo>
                <a:cubicBezTo>
                  <a:pt x="2" y="207"/>
                  <a:pt x="3" y="208"/>
                  <a:pt x="4" y="208"/>
                </a:cubicBezTo>
                <a:cubicBezTo>
                  <a:pt x="5" y="208"/>
                  <a:pt x="6" y="207"/>
                  <a:pt x="7" y="206"/>
                </a:cubicBezTo>
                <a:cubicBezTo>
                  <a:pt x="106" y="107"/>
                  <a:pt x="106" y="107"/>
                  <a:pt x="106" y="107"/>
                </a:cubicBezTo>
                <a:cubicBezTo>
                  <a:pt x="107" y="106"/>
                  <a:pt x="107" y="105"/>
                  <a:pt x="107" y="104"/>
                </a:cubicBezTo>
                <a:cubicBezTo>
                  <a:pt x="107" y="103"/>
                  <a:pt x="107" y="102"/>
                  <a:pt x="106" y="101"/>
                </a:cubicBezTo>
                <a:close/>
              </a:path>
            </a:pathLst>
          </a:custGeom>
          <a:solidFill>
            <a:srgbClr val="A5A5A5"/>
          </a:solidFill>
          <a:ln w="9525" cap="flat" cmpd="sng">
            <a:solidFill>
              <a:schemeClr val="bg1">
                <a:lumMod val="65000"/>
              </a:schemeClr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bg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91" name="Google Shape;376;p48">
            <a:extLst>
              <a:ext uri="{FF2B5EF4-FFF2-40B4-BE49-F238E27FC236}">
                <a16:creationId xmlns:a16="http://schemas.microsoft.com/office/drawing/2014/main" id="{D38A1D1F-9CF5-1FD4-1154-1C11A17A79A1}"/>
              </a:ext>
            </a:extLst>
          </p:cNvPr>
          <p:cNvSpPr/>
          <p:nvPr/>
        </p:nvSpPr>
        <p:spPr>
          <a:xfrm>
            <a:off x="4095513" y="2266520"/>
            <a:ext cx="788853" cy="262187"/>
          </a:xfrm>
          <a:prstGeom prst="roundRect">
            <a:avLst>
              <a:gd name="adj" fmla="val 50000"/>
            </a:avLst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id" sz="1200" dirty="0">
                <a:solidFill>
                  <a:schemeClr val="lt1"/>
                </a:solidFill>
                <a:latin typeface="+mj-lt"/>
                <a:ea typeface="Calibri"/>
                <a:cs typeface="Calibri"/>
                <a:sym typeface="Calibri"/>
              </a:rPr>
              <a:t>202</a:t>
            </a:r>
            <a:r>
              <a:rPr lang="en-US" sz="1200" dirty="0">
                <a:solidFill>
                  <a:schemeClr val="lt1"/>
                </a:solidFill>
                <a:latin typeface="+mj-lt"/>
                <a:ea typeface="Calibri"/>
                <a:cs typeface="Calibri"/>
                <a:sym typeface="Calibri"/>
              </a:rPr>
              <a:t>3</a:t>
            </a:r>
            <a:endParaRPr sz="1200" dirty="0">
              <a:latin typeface="+mj-lt"/>
            </a:endParaRPr>
          </a:p>
        </p:txBody>
      </p:sp>
      <p:sp>
        <p:nvSpPr>
          <p:cNvPr id="92" name="Google Shape;1087;p79">
            <a:extLst>
              <a:ext uri="{FF2B5EF4-FFF2-40B4-BE49-F238E27FC236}">
                <a16:creationId xmlns:a16="http://schemas.microsoft.com/office/drawing/2014/main" id="{D1F6484D-AF4E-BDB0-F237-52D19B072BBD}"/>
              </a:ext>
            </a:extLst>
          </p:cNvPr>
          <p:cNvSpPr/>
          <p:nvPr/>
        </p:nvSpPr>
        <p:spPr>
          <a:xfrm>
            <a:off x="4030045" y="2608527"/>
            <a:ext cx="1329213" cy="2077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b="1">
                <a:solidFill>
                  <a:schemeClr val="bg1"/>
                </a:solidFill>
                <a:latin typeface="+mj-lt"/>
                <a:ea typeface="Lato"/>
                <a:cs typeface="Lato"/>
                <a:sym typeface="Lato"/>
              </a:rPr>
              <a:t>Description Text</a:t>
            </a:r>
            <a:endParaRPr sz="1200" b="1">
              <a:solidFill>
                <a:schemeClr val="bg1"/>
              </a:solidFill>
              <a:latin typeface="+mj-lt"/>
              <a:ea typeface="Lato"/>
              <a:cs typeface="Lato"/>
              <a:sym typeface="Lato"/>
            </a:endParaRPr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F30EF0A1-4938-04CB-7289-D84B2C031B9F}"/>
              </a:ext>
            </a:extLst>
          </p:cNvPr>
          <p:cNvSpPr txBox="1"/>
          <p:nvPr/>
        </p:nvSpPr>
        <p:spPr>
          <a:xfrm>
            <a:off x="4012461" y="2815211"/>
            <a:ext cx="1928171" cy="690445"/>
          </a:xfrm>
          <a:prstGeom prst="rect">
            <a:avLst/>
          </a:prstGeom>
          <a:noFill/>
        </p:spPr>
        <p:txBody>
          <a:bodyPr wrap="square" anchor="t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100" dirty="0">
                <a:solidFill>
                  <a:schemeClr val="bg1"/>
                </a:solidFill>
                <a:cs typeface="Segoe UI" panose="020B0502040204020203" pitchFamily="34" charset="0"/>
              </a:rPr>
              <a:t>Lorem ipsum dolor sit </a:t>
            </a:r>
            <a:r>
              <a:rPr lang="en-US" sz="1100" dirty="0" err="1">
                <a:solidFill>
                  <a:schemeClr val="bg1"/>
                </a:solidFill>
                <a:cs typeface="Segoe UI" panose="020B0502040204020203" pitchFamily="34" charset="0"/>
              </a:rPr>
              <a:t>amet</a:t>
            </a:r>
            <a:r>
              <a:rPr lang="en-US" sz="1100" dirty="0">
                <a:solidFill>
                  <a:schemeClr val="bg1"/>
                </a:solidFill>
                <a:cs typeface="Segoe UI" panose="020B0502040204020203" pitchFamily="34" charset="0"/>
              </a:rPr>
              <a:t>, </a:t>
            </a:r>
            <a:r>
              <a:rPr lang="en-US" sz="1100" dirty="0" err="1">
                <a:solidFill>
                  <a:schemeClr val="bg1"/>
                </a:solidFill>
                <a:cs typeface="Segoe UI" panose="020B0502040204020203" pitchFamily="34" charset="0"/>
              </a:rPr>
              <a:t>consectetuer</a:t>
            </a:r>
            <a:r>
              <a:rPr lang="en-US" sz="1100" dirty="0">
                <a:solidFill>
                  <a:schemeClr val="bg1"/>
                </a:solidFill>
                <a:cs typeface="Segoe UI" panose="020B0502040204020203" pitchFamily="34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cs typeface="Segoe UI" panose="020B0502040204020203" pitchFamily="34" charset="0"/>
              </a:rPr>
              <a:t>adipiscing</a:t>
            </a:r>
            <a:r>
              <a:rPr lang="en-US" sz="1100" dirty="0">
                <a:solidFill>
                  <a:schemeClr val="bg1"/>
                </a:solidFill>
                <a:cs typeface="Segoe UI" panose="020B0502040204020203" pitchFamily="34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cs typeface="Segoe UI" panose="020B0502040204020203" pitchFamily="34" charset="0"/>
              </a:rPr>
              <a:t>elit</a:t>
            </a:r>
            <a:r>
              <a:rPr lang="en-US" sz="1100" dirty="0">
                <a:solidFill>
                  <a:schemeClr val="bg1"/>
                </a:solidFill>
                <a:cs typeface="Segoe UI" panose="020B0502040204020203" pitchFamily="34" charset="0"/>
              </a:rPr>
              <a:t>. </a:t>
            </a:r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B93812DE-33EB-C43F-57D5-BD3C181EB402}"/>
              </a:ext>
            </a:extLst>
          </p:cNvPr>
          <p:cNvSpPr txBox="1"/>
          <p:nvPr/>
        </p:nvSpPr>
        <p:spPr>
          <a:xfrm>
            <a:off x="5126483" y="1770977"/>
            <a:ext cx="814149" cy="2954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10000"/>
              </a:lnSpc>
            </a:pPr>
            <a:r>
              <a:rPr lang="en-US" sz="1200" b="1" dirty="0">
                <a:solidFill>
                  <a:schemeClr val="bg1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1 Jul</a:t>
            </a:r>
          </a:p>
        </p:txBody>
      </p:sp>
    </p:spTree>
    <p:extLst>
      <p:ext uri="{BB962C8B-B14F-4D97-AF65-F5344CB8AC3E}">
        <p14:creationId xmlns:p14="http://schemas.microsoft.com/office/powerpoint/2010/main" val="330418502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4C1DEFD1-CB5D-3FFD-3547-A2EDC4E36163}"/>
              </a:ext>
            </a:extLst>
          </p:cNvPr>
          <p:cNvSpPr/>
          <p:nvPr/>
        </p:nvSpPr>
        <p:spPr>
          <a:xfrm>
            <a:off x="1544128" y="1613140"/>
            <a:ext cx="2201527" cy="222476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3F626DD6-C50F-491E-5E0A-E90255785655}"/>
              </a:ext>
            </a:extLst>
          </p:cNvPr>
          <p:cNvSpPr/>
          <p:nvPr/>
        </p:nvSpPr>
        <p:spPr>
          <a:xfrm>
            <a:off x="1544128" y="3917248"/>
            <a:ext cx="2201527" cy="222476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0795D4DC-F6BF-CEC1-5E11-AE2B0B788028}"/>
              </a:ext>
            </a:extLst>
          </p:cNvPr>
          <p:cNvSpPr/>
          <p:nvPr/>
        </p:nvSpPr>
        <p:spPr>
          <a:xfrm>
            <a:off x="3843908" y="1613140"/>
            <a:ext cx="2201527" cy="222476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55A7833-1CDB-0EB2-39DB-AD28AB0E1B48}"/>
              </a:ext>
            </a:extLst>
          </p:cNvPr>
          <p:cNvSpPr/>
          <p:nvPr/>
        </p:nvSpPr>
        <p:spPr>
          <a:xfrm>
            <a:off x="3843908" y="3917248"/>
            <a:ext cx="2201527" cy="222476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47FBCD2-EFF0-CFDB-05B9-EC10AD56E69D}"/>
              </a:ext>
            </a:extLst>
          </p:cNvPr>
          <p:cNvSpPr/>
          <p:nvPr/>
        </p:nvSpPr>
        <p:spPr>
          <a:xfrm>
            <a:off x="6143689" y="1613140"/>
            <a:ext cx="2201527" cy="222476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56CE116-7F91-D429-3906-F75B073B0ACB}"/>
              </a:ext>
            </a:extLst>
          </p:cNvPr>
          <p:cNvSpPr/>
          <p:nvPr/>
        </p:nvSpPr>
        <p:spPr>
          <a:xfrm>
            <a:off x="6143689" y="3917248"/>
            <a:ext cx="2201527" cy="222476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02099069-9DA3-8AFB-856D-2CFAED49AFAE}"/>
              </a:ext>
            </a:extLst>
          </p:cNvPr>
          <p:cNvSpPr/>
          <p:nvPr/>
        </p:nvSpPr>
        <p:spPr>
          <a:xfrm>
            <a:off x="8443469" y="1613140"/>
            <a:ext cx="2201527" cy="222476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1B46DD61-495E-4442-71E7-1F8CA6A52118}"/>
              </a:ext>
            </a:extLst>
          </p:cNvPr>
          <p:cNvSpPr/>
          <p:nvPr/>
        </p:nvSpPr>
        <p:spPr>
          <a:xfrm>
            <a:off x="8443469" y="3917248"/>
            <a:ext cx="2201527" cy="222476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EF47302-DC16-F691-A3E4-A319BC7BCDCF}"/>
              </a:ext>
            </a:extLst>
          </p:cNvPr>
          <p:cNvSpPr txBox="1"/>
          <p:nvPr/>
        </p:nvSpPr>
        <p:spPr>
          <a:xfrm>
            <a:off x="3033262" y="569522"/>
            <a:ext cx="6141379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3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Table Infographic</a:t>
            </a:r>
          </a:p>
        </p:txBody>
      </p:sp>
      <p:sp>
        <p:nvSpPr>
          <p:cNvPr id="52" name="Google Shape;260;p60">
            <a:extLst>
              <a:ext uri="{FF2B5EF4-FFF2-40B4-BE49-F238E27FC236}">
                <a16:creationId xmlns:a16="http://schemas.microsoft.com/office/drawing/2014/main" id="{84F6DDCB-9F23-595B-65A8-BFCEEDCA0BF5}"/>
              </a:ext>
            </a:extLst>
          </p:cNvPr>
          <p:cNvSpPr/>
          <p:nvPr/>
        </p:nvSpPr>
        <p:spPr>
          <a:xfrm>
            <a:off x="5237845" y="1906843"/>
            <a:ext cx="734330" cy="4385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 b="1" dirty="0">
                <a:solidFill>
                  <a:schemeClr val="bg1">
                    <a:lumMod val="85000"/>
                  </a:schemeClr>
                </a:solidFill>
                <a:latin typeface="+mj-lt"/>
                <a:ea typeface="Lato"/>
                <a:cs typeface="Lato"/>
                <a:sym typeface="Lato"/>
              </a:rPr>
              <a:t>02</a:t>
            </a:r>
            <a:endParaRPr sz="3600" dirty="0">
              <a:solidFill>
                <a:schemeClr val="bg1">
                  <a:lumMod val="85000"/>
                </a:schemeClr>
              </a:solidFill>
              <a:latin typeface="+mj-lt"/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521B3C5C-8825-F20F-39FB-41D82387B34D}"/>
              </a:ext>
            </a:extLst>
          </p:cNvPr>
          <p:cNvSpPr txBox="1"/>
          <p:nvPr/>
        </p:nvSpPr>
        <p:spPr>
          <a:xfrm>
            <a:off x="4115878" y="3046774"/>
            <a:ext cx="1321993" cy="3631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sz="1600" b="1" dirty="0">
                <a:solidFill>
                  <a:schemeClr val="bg1">
                    <a:lumMod val="50000"/>
                  </a:schemeClr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Project B</a:t>
            </a:r>
          </a:p>
        </p:txBody>
      </p:sp>
      <p:sp>
        <p:nvSpPr>
          <p:cNvPr id="54" name="Google Shape;216;p57">
            <a:extLst>
              <a:ext uri="{FF2B5EF4-FFF2-40B4-BE49-F238E27FC236}">
                <a16:creationId xmlns:a16="http://schemas.microsoft.com/office/drawing/2014/main" id="{52E20052-EF21-7D7C-230A-052C839B0B29}"/>
              </a:ext>
            </a:extLst>
          </p:cNvPr>
          <p:cNvSpPr txBox="1"/>
          <p:nvPr/>
        </p:nvSpPr>
        <p:spPr>
          <a:xfrm>
            <a:off x="4153978" y="3379564"/>
            <a:ext cx="470575" cy="2384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spAutoFit/>
          </a:bodyPr>
          <a:lstStyle/>
          <a:p>
            <a:pPr marL="0" marR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bg1">
                    <a:lumMod val="50000"/>
                  </a:schemeClr>
                </a:solidFill>
                <a:ea typeface="Lato"/>
                <a:cs typeface="Lato"/>
                <a:sym typeface="Lato"/>
              </a:rPr>
              <a:t>Next</a:t>
            </a:r>
            <a:endParaRPr sz="1100">
              <a:solidFill>
                <a:schemeClr val="bg1">
                  <a:lumMod val="50000"/>
                </a:schemeClr>
              </a:solidFill>
              <a:ea typeface="Lato"/>
              <a:cs typeface="Lato"/>
              <a:sym typeface="Lato"/>
            </a:endParaRPr>
          </a:p>
        </p:txBody>
      </p:sp>
      <p:sp>
        <p:nvSpPr>
          <p:cNvPr id="55" name="Google Shape;217;p57">
            <a:extLst>
              <a:ext uri="{FF2B5EF4-FFF2-40B4-BE49-F238E27FC236}">
                <a16:creationId xmlns:a16="http://schemas.microsoft.com/office/drawing/2014/main" id="{AE9F0D82-5765-E8ED-F5AE-517F04F946AF}"/>
              </a:ext>
            </a:extLst>
          </p:cNvPr>
          <p:cNvSpPr/>
          <p:nvPr/>
        </p:nvSpPr>
        <p:spPr>
          <a:xfrm>
            <a:off x="4633179" y="3427225"/>
            <a:ext cx="51430" cy="100257"/>
          </a:xfrm>
          <a:custGeom>
            <a:avLst/>
            <a:gdLst/>
            <a:ahLst/>
            <a:cxnLst/>
            <a:rect l="l" t="t" r="r" b="b"/>
            <a:pathLst>
              <a:path w="107" h="208" extrusionOk="0">
                <a:moveTo>
                  <a:pt x="106" y="101"/>
                </a:moveTo>
                <a:cubicBezTo>
                  <a:pt x="7" y="1"/>
                  <a:pt x="7" y="1"/>
                  <a:pt x="7" y="1"/>
                </a:cubicBezTo>
                <a:cubicBezTo>
                  <a:pt x="5" y="0"/>
                  <a:pt x="3" y="0"/>
                  <a:pt x="1" y="1"/>
                </a:cubicBezTo>
                <a:cubicBezTo>
                  <a:pt x="0" y="3"/>
                  <a:pt x="0" y="5"/>
                  <a:pt x="1" y="7"/>
                </a:cubicBezTo>
                <a:cubicBezTo>
                  <a:pt x="98" y="104"/>
                  <a:pt x="98" y="104"/>
                  <a:pt x="98" y="104"/>
                </a:cubicBezTo>
                <a:cubicBezTo>
                  <a:pt x="1" y="201"/>
                  <a:pt x="1" y="201"/>
                  <a:pt x="1" y="201"/>
                </a:cubicBezTo>
                <a:cubicBezTo>
                  <a:pt x="0" y="202"/>
                  <a:pt x="0" y="205"/>
                  <a:pt x="1" y="206"/>
                </a:cubicBezTo>
                <a:cubicBezTo>
                  <a:pt x="2" y="207"/>
                  <a:pt x="3" y="208"/>
                  <a:pt x="4" y="208"/>
                </a:cubicBezTo>
                <a:cubicBezTo>
                  <a:pt x="5" y="208"/>
                  <a:pt x="6" y="207"/>
                  <a:pt x="7" y="206"/>
                </a:cubicBezTo>
                <a:cubicBezTo>
                  <a:pt x="106" y="107"/>
                  <a:pt x="106" y="107"/>
                  <a:pt x="106" y="107"/>
                </a:cubicBezTo>
                <a:cubicBezTo>
                  <a:pt x="107" y="106"/>
                  <a:pt x="107" y="105"/>
                  <a:pt x="107" y="104"/>
                </a:cubicBezTo>
                <a:cubicBezTo>
                  <a:pt x="107" y="103"/>
                  <a:pt x="107" y="102"/>
                  <a:pt x="106" y="101"/>
                </a:cubicBezTo>
                <a:close/>
              </a:path>
            </a:pathLst>
          </a:custGeom>
          <a:solidFill>
            <a:srgbClr val="A5A5A5"/>
          </a:solidFill>
          <a:ln w="9525" cap="flat" cmpd="sng">
            <a:solidFill>
              <a:schemeClr val="bg1">
                <a:lumMod val="65000"/>
              </a:schemeClr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bg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57" name="Google Shape;260;p60">
            <a:extLst>
              <a:ext uri="{FF2B5EF4-FFF2-40B4-BE49-F238E27FC236}">
                <a16:creationId xmlns:a16="http://schemas.microsoft.com/office/drawing/2014/main" id="{52F91570-C170-BA18-095F-848F764472B5}"/>
              </a:ext>
            </a:extLst>
          </p:cNvPr>
          <p:cNvSpPr/>
          <p:nvPr/>
        </p:nvSpPr>
        <p:spPr>
          <a:xfrm>
            <a:off x="2923270" y="1924118"/>
            <a:ext cx="734330" cy="4385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 b="1" dirty="0">
                <a:solidFill>
                  <a:schemeClr val="bg1">
                    <a:lumMod val="85000"/>
                  </a:schemeClr>
                </a:solidFill>
                <a:latin typeface="+mj-lt"/>
                <a:ea typeface="Lato"/>
                <a:cs typeface="Lato"/>
                <a:sym typeface="Lato"/>
              </a:rPr>
              <a:t>01</a:t>
            </a:r>
            <a:endParaRPr sz="3600" dirty="0">
              <a:solidFill>
                <a:schemeClr val="bg1">
                  <a:lumMod val="85000"/>
                </a:schemeClr>
              </a:solidFill>
              <a:latin typeface="+mj-lt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C5DE7F9F-21DF-7258-D777-D270CC63F5BB}"/>
              </a:ext>
            </a:extLst>
          </p:cNvPr>
          <p:cNvSpPr txBox="1"/>
          <p:nvPr/>
        </p:nvSpPr>
        <p:spPr>
          <a:xfrm>
            <a:off x="1801303" y="3064049"/>
            <a:ext cx="1321993" cy="3631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sz="1600" b="1" dirty="0">
                <a:solidFill>
                  <a:schemeClr val="bg1">
                    <a:lumMod val="50000"/>
                  </a:schemeClr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Project A</a:t>
            </a:r>
          </a:p>
        </p:txBody>
      </p:sp>
      <p:sp>
        <p:nvSpPr>
          <p:cNvPr id="59" name="Google Shape;216;p57">
            <a:extLst>
              <a:ext uri="{FF2B5EF4-FFF2-40B4-BE49-F238E27FC236}">
                <a16:creationId xmlns:a16="http://schemas.microsoft.com/office/drawing/2014/main" id="{A1EEC472-9DBA-0A41-8437-C29281ADB50F}"/>
              </a:ext>
            </a:extLst>
          </p:cNvPr>
          <p:cNvSpPr txBox="1"/>
          <p:nvPr/>
        </p:nvSpPr>
        <p:spPr>
          <a:xfrm>
            <a:off x="1839403" y="3396839"/>
            <a:ext cx="470575" cy="2384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spAutoFit/>
          </a:bodyPr>
          <a:lstStyle/>
          <a:p>
            <a:pPr marL="0" marR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bg1">
                    <a:lumMod val="50000"/>
                  </a:schemeClr>
                </a:solidFill>
                <a:ea typeface="Lato"/>
                <a:cs typeface="Lato"/>
                <a:sym typeface="Lato"/>
              </a:rPr>
              <a:t>Next</a:t>
            </a:r>
            <a:endParaRPr sz="1100">
              <a:solidFill>
                <a:schemeClr val="bg1">
                  <a:lumMod val="50000"/>
                </a:schemeClr>
              </a:solidFill>
              <a:ea typeface="Lato"/>
              <a:cs typeface="Lato"/>
              <a:sym typeface="Lato"/>
            </a:endParaRPr>
          </a:p>
        </p:txBody>
      </p:sp>
      <p:sp>
        <p:nvSpPr>
          <p:cNvPr id="60" name="Google Shape;217;p57">
            <a:extLst>
              <a:ext uri="{FF2B5EF4-FFF2-40B4-BE49-F238E27FC236}">
                <a16:creationId xmlns:a16="http://schemas.microsoft.com/office/drawing/2014/main" id="{96D79F7F-362D-C684-0412-D82E8000087E}"/>
              </a:ext>
            </a:extLst>
          </p:cNvPr>
          <p:cNvSpPr/>
          <p:nvPr/>
        </p:nvSpPr>
        <p:spPr>
          <a:xfrm>
            <a:off x="2318604" y="3444500"/>
            <a:ext cx="51430" cy="100257"/>
          </a:xfrm>
          <a:custGeom>
            <a:avLst/>
            <a:gdLst/>
            <a:ahLst/>
            <a:cxnLst/>
            <a:rect l="l" t="t" r="r" b="b"/>
            <a:pathLst>
              <a:path w="107" h="208" extrusionOk="0">
                <a:moveTo>
                  <a:pt x="106" y="101"/>
                </a:moveTo>
                <a:cubicBezTo>
                  <a:pt x="7" y="1"/>
                  <a:pt x="7" y="1"/>
                  <a:pt x="7" y="1"/>
                </a:cubicBezTo>
                <a:cubicBezTo>
                  <a:pt x="5" y="0"/>
                  <a:pt x="3" y="0"/>
                  <a:pt x="1" y="1"/>
                </a:cubicBezTo>
                <a:cubicBezTo>
                  <a:pt x="0" y="3"/>
                  <a:pt x="0" y="5"/>
                  <a:pt x="1" y="7"/>
                </a:cubicBezTo>
                <a:cubicBezTo>
                  <a:pt x="98" y="104"/>
                  <a:pt x="98" y="104"/>
                  <a:pt x="98" y="104"/>
                </a:cubicBezTo>
                <a:cubicBezTo>
                  <a:pt x="1" y="201"/>
                  <a:pt x="1" y="201"/>
                  <a:pt x="1" y="201"/>
                </a:cubicBezTo>
                <a:cubicBezTo>
                  <a:pt x="0" y="202"/>
                  <a:pt x="0" y="205"/>
                  <a:pt x="1" y="206"/>
                </a:cubicBezTo>
                <a:cubicBezTo>
                  <a:pt x="2" y="207"/>
                  <a:pt x="3" y="208"/>
                  <a:pt x="4" y="208"/>
                </a:cubicBezTo>
                <a:cubicBezTo>
                  <a:pt x="5" y="208"/>
                  <a:pt x="6" y="207"/>
                  <a:pt x="7" y="206"/>
                </a:cubicBezTo>
                <a:cubicBezTo>
                  <a:pt x="106" y="107"/>
                  <a:pt x="106" y="107"/>
                  <a:pt x="106" y="107"/>
                </a:cubicBezTo>
                <a:cubicBezTo>
                  <a:pt x="107" y="106"/>
                  <a:pt x="107" y="105"/>
                  <a:pt x="107" y="104"/>
                </a:cubicBezTo>
                <a:cubicBezTo>
                  <a:pt x="107" y="103"/>
                  <a:pt x="107" y="102"/>
                  <a:pt x="106" y="101"/>
                </a:cubicBezTo>
                <a:close/>
              </a:path>
            </a:pathLst>
          </a:custGeom>
          <a:solidFill>
            <a:srgbClr val="A5A5A5"/>
          </a:solidFill>
          <a:ln w="9525" cap="flat" cmpd="sng">
            <a:solidFill>
              <a:schemeClr val="bg1">
                <a:lumMod val="65000"/>
              </a:schemeClr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bg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62" name="Google Shape;260;p60">
            <a:extLst>
              <a:ext uri="{FF2B5EF4-FFF2-40B4-BE49-F238E27FC236}">
                <a16:creationId xmlns:a16="http://schemas.microsoft.com/office/drawing/2014/main" id="{75CBB383-5613-B0F3-565F-5A2CCBA2B533}"/>
              </a:ext>
            </a:extLst>
          </p:cNvPr>
          <p:cNvSpPr/>
          <p:nvPr/>
        </p:nvSpPr>
        <p:spPr>
          <a:xfrm>
            <a:off x="9824036" y="1924118"/>
            <a:ext cx="734330" cy="4385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 b="1" dirty="0">
                <a:solidFill>
                  <a:schemeClr val="bg1">
                    <a:lumMod val="85000"/>
                  </a:schemeClr>
                </a:solidFill>
                <a:latin typeface="+mj-lt"/>
                <a:ea typeface="Lato"/>
                <a:cs typeface="Lato"/>
                <a:sym typeface="Lato"/>
              </a:rPr>
              <a:t>04</a:t>
            </a:r>
            <a:endParaRPr sz="3600" dirty="0">
              <a:solidFill>
                <a:schemeClr val="bg1">
                  <a:lumMod val="85000"/>
                </a:schemeClr>
              </a:solidFill>
              <a:latin typeface="+mj-lt"/>
            </a:endParaRP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435B5F2E-B864-CB84-D3DA-08623F90AD53}"/>
              </a:ext>
            </a:extLst>
          </p:cNvPr>
          <p:cNvSpPr txBox="1"/>
          <p:nvPr/>
        </p:nvSpPr>
        <p:spPr>
          <a:xfrm>
            <a:off x="8702069" y="3064049"/>
            <a:ext cx="1321993" cy="3631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sz="1600" b="1" dirty="0">
                <a:solidFill>
                  <a:schemeClr val="bg1">
                    <a:lumMod val="50000"/>
                  </a:schemeClr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Project D</a:t>
            </a:r>
          </a:p>
        </p:txBody>
      </p:sp>
      <p:sp>
        <p:nvSpPr>
          <p:cNvPr id="64" name="Google Shape;216;p57">
            <a:extLst>
              <a:ext uri="{FF2B5EF4-FFF2-40B4-BE49-F238E27FC236}">
                <a16:creationId xmlns:a16="http://schemas.microsoft.com/office/drawing/2014/main" id="{B4759CCA-29C8-411A-1207-FFA61C11337B}"/>
              </a:ext>
            </a:extLst>
          </p:cNvPr>
          <p:cNvSpPr txBox="1"/>
          <p:nvPr/>
        </p:nvSpPr>
        <p:spPr>
          <a:xfrm>
            <a:off x="8740169" y="3396839"/>
            <a:ext cx="470575" cy="2384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spAutoFit/>
          </a:bodyPr>
          <a:lstStyle/>
          <a:p>
            <a:pPr marL="0" marR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bg1">
                    <a:lumMod val="50000"/>
                  </a:schemeClr>
                </a:solidFill>
                <a:ea typeface="Lato"/>
                <a:cs typeface="Lato"/>
                <a:sym typeface="Lato"/>
              </a:rPr>
              <a:t>Next</a:t>
            </a:r>
            <a:endParaRPr sz="1100">
              <a:solidFill>
                <a:schemeClr val="bg1">
                  <a:lumMod val="50000"/>
                </a:schemeClr>
              </a:solidFill>
              <a:ea typeface="Lato"/>
              <a:cs typeface="Lato"/>
              <a:sym typeface="Lato"/>
            </a:endParaRPr>
          </a:p>
        </p:txBody>
      </p:sp>
      <p:sp>
        <p:nvSpPr>
          <p:cNvPr id="65" name="Google Shape;217;p57">
            <a:extLst>
              <a:ext uri="{FF2B5EF4-FFF2-40B4-BE49-F238E27FC236}">
                <a16:creationId xmlns:a16="http://schemas.microsoft.com/office/drawing/2014/main" id="{BD48656E-31A8-9548-F149-DC15C3B8E758}"/>
              </a:ext>
            </a:extLst>
          </p:cNvPr>
          <p:cNvSpPr/>
          <p:nvPr/>
        </p:nvSpPr>
        <p:spPr>
          <a:xfrm>
            <a:off x="9219370" y="3444500"/>
            <a:ext cx="51430" cy="100257"/>
          </a:xfrm>
          <a:custGeom>
            <a:avLst/>
            <a:gdLst/>
            <a:ahLst/>
            <a:cxnLst/>
            <a:rect l="l" t="t" r="r" b="b"/>
            <a:pathLst>
              <a:path w="107" h="208" extrusionOk="0">
                <a:moveTo>
                  <a:pt x="106" y="101"/>
                </a:moveTo>
                <a:cubicBezTo>
                  <a:pt x="7" y="1"/>
                  <a:pt x="7" y="1"/>
                  <a:pt x="7" y="1"/>
                </a:cubicBezTo>
                <a:cubicBezTo>
                  <a:pt x="5" y="0"/>
                  <a:pt x="3" y="0"/>
                  <a:pt x="1" y="1"/>
                </a:cubicBezTo>
                <a:cubicBezTo>
                  <a:pt x="0" y="3"/>
                  <a:pt x="0" y="5"/>
                  <a:pt x="1" y="7"/>
                </a:cubicBezTo>
                <a:cubicBezTo>
                  <a:pt x="98" y="104"/>
                  <a:pt x="98" y="104"/>
                  <a:pt x="98" y="104"/>
                </a:cubicBezTo>
                <a:cubicBezTo>
                  <a:pt x="1" y="201"/>
                  <a:pt x="1" y="201"/>
                  <a:pt x="1" y="201"/>
                </a:cubicBezTo>
                <a:cubicBezTo>
                  <a:pt x="0" y="202"/>
                  <a:pt x="0" y="205"/>
                  <a:pt x="1" y="206"/>
                </a:cubicBezTo>
                <a:cubicBezTo>
                  <a:pt x="2" y="207"/>
                  <a:pt x="3" y="208"/>
                  <a:pt x="4" y="208"/>
                </a:cubicBezTo>
                <a:cubicBezTo>
                  <a:pt x="5" y="208"/>
                  <a:pt x="6" y="207"/>
                  <a:pt x="7" y="206"/>
                </a:cubicBezTo>
                <a:cubicBezTo>
                  <a:pt x="106" y="107"/>
                  <a:pt x="106" y="107"/>
                  <a:pt x="106" y="107"/>
                </a:cubicBezTo>
                <a:cubicBezTo>
                  <a:pt x="107" y="106"/>
                  <a:pt x="107" y="105"/>
                  <a:pt x="107" y="104"/>
                </a:cubicBezTo>
                <a:cubicBezTo>
                  <a:pt x="107" y="103"/>
                  <a:pt x="107" y="102"/>
                  <a:pt x="106" y="101"/>
                </a:cubicBezTo>
                <a:close/>
              </a:path>
            </a:pathLst>
          </a:custGeom>
          <a:solidFill>
            <a:srgbClr val="A5A5A5"/>
          </a:solidFill>
          <a:ln w="9525" cap="flat" cmpd="sng">
            <a:solidFill>
              <a:schemeClr val="bg1">
                <a:lumMod val="65000"/>
              </a:schemeClr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bg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67" name="Google Shape;260;p60">
            <a:extLst>
              <a:ext uri="{FF2B5EF4-FFF2-40B4-BE49-F238E27FC236}">
                <a16:creationId xmlns:a16="http://schemas.microsoft.com/office/drawing/2014/main" id="{9389F31F-070D-4D68-A25A-5EC8877FB64C}"/>
              </a:ext>
            </a:extLst>
          </p:cNvPr>
          <p:cNvSpPr/>
          <p:nvPr/>
        </p:nvSpPr>
        <p:spPr>
          <a:xfrm>
            <a:off x="2923270" y="4148878"/>
            <a:ext cx="734330" cy="4385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 b="1" dirty="0">
                <a:solidFill>
                  <a:schemeClr val="bg1">
                    <a:lumMod val="85000"/>
                  </a:schemeClr>
                </a:solidFill>
                <a:latin typeface="+mj-lt"/>
                <a:ea typeface="Lato"/>
                <a:cs typeface="Lato"/>
                <a:sym typeface="Lato"/>
              </a:rPr>
              <a:t>05</a:t>
            </a:r>
            <a:endParaRPr sz="3600" dirty="0">
              <a:solidFill>
                <a:schemeClr val="bg1">
                  <a:lumMod val="85000"/>
                </a:schemeClr>
              </a:solidFill>
              <a:latin typeface="+mj-lt"/>
            </a:endParaRP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8A16FD60-CA7D-D571-45AF-7B99E7543217}"/>
              </a:ext>
            </a:extLst>
          </p:cNvPr>
          <p:cNvSpPr txBox="1"/>
          <p:nvPr/>
        </p:nvSpPr>
        <p:spPr>
          <a:xfrm>
            <a:off x="1801303" y="5288809"/>
            <a:ext cx="1321993" cy="3631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sz="1600" b="1" dirty="0">
                <a:solidFill>
                  <a:schemeClr val="bg1">
                    <a:lumMod val="50000"/>
                  </a:schemeClr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Project E</a:t>
            </a:r>
          </a:p>
        </p:txBody>
      </p:sp>
      <p:sp>
        <p:nvSpPr>
          <p:cNvPr id="69" name="Google Shape;216;p57">
            <a:extLst>
              <a:ext uri="{FF2B5EF4-FFF2-40B4-BE49-F238E27FC236}">
                <a16:creationId xmlns:a16="http://schemas.microsoft.com/office/drawing/2014/main" id="{423421E5-DB38-91EE-5C5A-07D8947673CC}"/>
              </a:ext>
            </a:extLst>
          </p:cNvPr>
          <p:cNvSpPr txBox="1"/>
          <p:nvPr/>
        </p:nvSpPr>
        <p:spPr>
          <a:xfrm>
            <a:off x="1839403" y="5621599"/>
            <a:ext cx="470575" cy="2384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spAutoFit/>
          </a:bodyPr>
          <a:lstStyle/>
          <a:p>
            <a:pPr marL="0" marR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bg1">
                    <a:lumMod val="50000"/>
                  </a:schemeClr>
                </a:solidFill>
                <a:ea typeface="Lato"/>
                <a:cs typeface="Lato"/>
                <a:sym typeface="Lato"/>
              </a:rPr>
              <a:t>Next</a:t>
            </a:r>
            <a:endParaRPr sz="1100">
              <a:solidFill>
                <a:schemeClr val="bg1">
                  <a:lumMod val="50000"/>
                </a:schemeClr>
              </a:solidFill>
              <a:ea typeface="Lato"/>
              <a:cs typeface="Lato"/>
              <a:sym typeface="Lato"/>
            </a:endParaRPr>
          </a:p>
        </p:txBody>
      </p:sp>
      <p:sp>
        <p:nvSpPr>
          <p:cNvPr id="70" name="Google Shape;217;p57">
            <a:extLst>
              <a:ext uri="{FF2B5EF4-FFF2-40B4-BE49-F238E27FC236}">
                <a16:creationId xmlns:a16="http://schemas.microsoft.com/office/drawing/2014/main" id="{929D8F55-779A-BF44-F615-06ABE90E8421}"/>
              </a:ext>
            </a:extLst>
          </p:cNvPr>
          <p:cNvSpPr/>
          <p:nvPr/>
        </p:nvSpPr>
        <p:spPr>
          <a:xfrm>
            <a:off x="2318604" y="5669260"/>
            <a:ext cx="51430" cy="100257"/>
          </a:xfrm>
          <a:custGeom>
            <a:avLst/>
            <a:gdLst/>
            <a:ahLst/>
            <a:cxnLst/>
            <a:rect l="l" t="t" r="r" b="b"/>
            <a:pathLst>
              <a:path w="107" h="208" extrusionOk="0">
                <a:moveTo>
                  <a:pt x="106" y="101"/>
                </a:moveTo>
                <a:cubicBezTo>
                  <a:pt x="7" y="1"/>
                  <a:pt x="7" y="1"/>
                  <a:pt x="7" y="1"/>
                </a:cubicBezTo>
                <a:cubicBezTo>
                  <a:pt x="5" y="0"/>
                  <a:pt x="3" y="0"/>
                  <a:pt x="1" y="1"/>
                </a:cubicBezTo>
                <a:cubicBezTo>
                  <a:pt x="0" y="3"/>
                  <a:pt x="0" y="5"/>
                  <a:pt x="1" y="7"/>
                </a:cubicBezTo>
                <a:cubicBezTo>
                  <a:pt x="98" y="104"/>
                  <a:pt x="98" y="104"/>
                  <a:pt x="98" y="104"/>
                </a:cubicBezTo>
                <a:cubicBezTo>
                  <a:pt x="1" y="201"/>
                  <a:pt x="1" y="201"/>
                  <a:pt x="1" y="201"/>
                </a:cubicBezTo>
                <a:cubicBezTo>
                  <a:pt x="0" y="202"/>
                  <a:pt x="0" y="205"/>
                  <a:pt x="1" y="206"/>
                </a:cubicBezTo>
                <a:cubicBezTo>
                  <a:pt x="2" y="207"/>
                  <a:pt x="3" y="208"/>
                  <a:pt x="4" y="208"/>
                </a:cubicBezTo>
                <a:cubicBezTo>
                  <a:pt x="5" y="208"/>
                  <a:pt x="6" y="207"/>
                  <a:pt x="7" y="206"/>
                </a:cubicBezTo>
                <a:cubicBezTo>
                  <a:pt x="106" y="107"/>
                  <a:pt x="106" y="107"/>
                  <a:pt x="106" y="107"/>
                </a:cubicBezTo>
                <a:cubicBezTo>
                  <a:pt x="107" y="106"/>
                  <a:pt x="107" y="105"/>
                  <a:pt x="107" y="104"/>
                </a:cubicBezTo>
                <a:cubicBezTo>
                  <a:pt x="107" y="103"/>
                  <a:pt x="107" y="102"/>
                  <a:pt x="106" y="101"/>
                </a:cubicBezTo>
                <a:close/>
              </a:path>
            </a:pathLst>
          </a:custGeom>
          <a:solidFill>
            <a:srgbClr val="A5A5A5"/>
          </a:solidFill>
          <a:ln w="9525" cap="flat" cmpd="sng">
            <a:solidFill>
              <a:schemeClr val="bg1">
                <a:lumMod val="65000"/>
              </a:schemeClr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bg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72" name="Google Shape;260;p60">
            <a:extLst>
              <a:ext uri="{FF2B5EF4-FFF2-40B4-BE49-F238E27FC236}">
                <a16:creationId xmlns:a16="http://schemas.microsoft.com/office/drawing/2014/main" id="{A4D18297-4FB0-5BAC-6800-5C2ED3C94026}"/>
              </a:ext>
            </a:extLst>
          </p:cNvPr>
          <p:cNvSpPr/>
          <p:nvPr/>
        </p:nvSpPr>
        <p:spPr>
          <a:xfrm>
            <a:off x="5237845" y="4148878"/>
            <a:ext cx="734330" cy="4385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 b="1" dirty="0">
                <a:solidFill>
                  <a:schemeClr val="bg1">
                    <a:lumMod val="85000"/>
                  </a:schemeClr>
                </a:solidFill>
                <a:latin typeface="+mj-lt"/>
                <a:ea typeface="Lato"/>
                <a:cs typeface="Lato"/>
                <a:sym typeface="Lato"/>
              </a:rPr>
              <a:t>06</a:t>
            </a:r>
            <a:endParaRPr sz="3600" dirty="0">
              <a:solidFill>
                <a:schemeClr val="bg1">
                  <a:lumMod val="85000"/>
                </a:schemeClr>
              </a:solidFill>
              <a:latin typeface="+mj-lt"/>
            </a:endParaRP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C033EB82-C428-7831-75B0-035E3DEE16C1}"/>
              </a:ext>
            </a:extLst>
          </p:cNvPr>
          <p:cNvSpPr txBox="1"/>
          <p:nvPr/>
        </p:nvSpPr>
        <p:spPr>
          <a:xfrm>
            <a:off x="4115878" y="5288809"/>
            <a:ext cx="1321993" cy="3631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sz="1600" b="1" dirty="0">
                <a:solidFill>
                  <a:schemeClr val="bg1">
                    <a:lumMod val="50000"/>
                  </a:schemeClr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Project F</a:t>
            </a:r>
          </a:p>
        </p:txBody>
      </p:sp>
      <p:sp>
        <p:nvSpPr>
          <p:cNvPr id="74" name="Google Shape;216;p57">
            <a:extLst>
              <a:ext uri="{FF2B5EF4-FFF2-40B4-BE49-F238E27FC236}">
                <a16:creationId xmlns:a16="http://schemas.microsoft.com/office/drawing/2014/main" id="{DD662D4E-2BAF-8676-BF69-1EF8A9702B1F}"/>
              </a:ext>
            </a:extLst>
          </p:cNvPr>
          <p:cNvSpPr txBox="1"/>
          <p:nvPr/>
        </p:nvSpPr>
        <p:spPr>
          <a:xfrm>
            <a:off x="4153978" y="5621599"/>
            <a:ext cx="470575" cy="2384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spAutoFit/>
          </a:bodyPr>
          <a:lstStyle/>
          <a:p>
            <a:pPr marL="0" marR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bg1">
                    <a:lumMod val="50000"/>
                  </a:schemeClr>
                </a:solidFill>
                <a:ea typeface="Lato"/>
                <a:cs typeface="Lato"/>
                <a:sym typeface="Lato"/>
              </a:rPr>
              <a:t>Next</a:t>
            </a:r>
            <a:endParaRPr sz="1100">
              <a:solidFill>
                <a:schemeClr val="bg1">
                  <a:lumMod val="50000"/>
                </a:schemeClr>
              </a:solidFill>
              <a:ea typeface="Lato"/>
              <a:cs typeface="Lato"/>
              <a:sym typeface="Lato"/>
            </a:endParaRPr>
          </a:p>
        </p:txBody>
      </p:sp>
      <p:sp>
        <p:nvSpPr>
          <p:cNvPr id="75" name="Google Shape;217;p57">
            <a:extLst>
              <a:ext uri="{FF2B5EF4-FFF2-40B4-BE49-F238E27FC236}">
                <a16:creationId xmlns:a16="http://schemas.microsoft.com/office/drawing/2014/main" id="{B1B95A54-4B18-84C4-1AE9-C07A0C97D9C1}"/>
              </a:ext>
            </a:extLst>
          </p:cNvPr>
          <p:cNvSpPr/>
          <p:nvPr/>
        </p:nvSpPr>
        <p:spPr>
          <a:xfrm>
            <a:off x="4633179" y="5669260"/>
            <a:ext cx="51430" cy="100257"/>
          </a:xfrm>
          <a:custGeom>
            <a:avLst/>
            <a:gdLst/>
            <a:ahLst/>
            <a:cxnLst/>
            <a:rect l="l" t="t" r="r" b="b"/>
            <a:pathLst>
              <a:path w="107" h="208" extrusionOk="0">
                <a:moveTo>
                  <a:pt x="106" y="101"/>
                </a:moveTo>
                <a:cubicBezTo>
                  <a:pt x="7" y="1"/>
                  <a:pt x="7" y="1"/>
                  <a:pt x="7" y="1"/>
                </a:cubicBezTo>
                <a:cubicBezTo>
                  <a:pt x="5" y="0"/>
                  <a:pt x="3" y="0"/>
                  <a:pt x="1" y="1"/>
                </a:cubicBezTo>
                <a:cubicBezTo>
                  <a:pt x="0" y="3"/>
                  <a:pt x="0" y="5"/>
                  <a:pt x="1" y="7"/>
                </a:cubicBezTo>
                <a:cubicBezTo>
                  <a:pt x="98" y="104"/>
                  <a:pt x="98" y="104"/>
                  <a:pt x="98" y="104"/>
                </a:cubicBezTo>
                <a:cubicBezTo>
                  <a:pt x="1" y="201"/>
                  <a:pt x="1" y="201"/>
                  <a:pt x="1" y="201"/>
                </a:cubicBezTo>
                <a:cubicBezTo>
                  <a:pt x="0" y="202"/>
                  <a:pt x="0" y="205"/>
                  <a:pt x="1" y="206"/>
                </a:cubicBezTo>
                <a:cubicBezTo>
                  <a:pt x="2" y="207"/>
                  <a:pt x="3" y="208"/>
                  <a:pt x="4" y="208"/>
                </a:cubicBezTo>
                <a:cubicBezTo>
                  <a:pt x="5" y="208"/>
                  <a:pt x="6" y="207"/>
                  <a:pt x="7" y="206"/>
                </a:cubicBezTo>
                <a:cubicBezTo>
                  <a:pt x="106" y="107"/>
                  <a:pt x="106" y="107"/>
                  <a:pt x="106" y="107"/>
                </a:cubicBezTo>
                <a:cubicBezTo>
                  <a:pt x="107" y="106"/>
                  <a:pt x="107" y="105"/>
                  <a:pt x="107" y="104"/>
                </a:cubicBezTo>
                <a:cubicBezTo>
                  <a:pt x="107" y="103"/>
                  <a:pt x="107" y="102"/>
                  <a:pt x="106" y="101"/>
                </a:cubicBezTo>
                <a:close/>
              </a:path>
            </a:pathLst>
          </a:custGeom>
          <a:solidFill>
            <a:srgbClr val="A5A5A5"/>
          </a:solidFill>
          <a:ln w="9525" cap="flat" cmpd="sng">
            <a:solidFill>
              <a:schemeClr val="bg1">
                <a:lumMod val="65000"/>
              </a:schemeClr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bg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77" name="Google Shape;260;p60">
            <a:extLst>
              <a:ext uri="{FF2B5EF4-FFF2-40B4-BE49-F238E27FC236}">
                <a16:creationId xmlns:a16="http://schemas.microsoft.com/office/drawing/2014/main" id="{77531724-9FF4-14A1-BFE3-72BF6C578943}"/>
              </a:ext>
            </a:extLst>
          </p:cNvPr>
          <p:cNvSpPr/>
          <p:nvPr/>
        </p:nvSpPr>
        <p:spPr>
          <a:xfrm>
            <a:off x="7509461" y="4166153"/>
            <a:ext cx="734330" cy="4385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 b="1" dirty="0">
                <a:solidFill>
                  <a:schemeClr val="bg1">
                    <a:lumMod val="85000"/>
                  </a:schemeClr>
                </a:solidFill>
                <a:latin typeface="+mj-lt"/>
                <a:ea typeface="Lato"/>
                <a:cs typeface="Lato"/>
                <a:sym typeface="Lato"/>
              </a:rPr>
              <a:t>07</a:t>
            </a:r>
            <a:endParaRPr sz="3600" dirty="0">
              <a:solidFill>
                <a:schemeClr val="bg1">
                  <a:lumMod val="85000"/>
                </a:schemeClr>
              </a:solidFill>
              <a:latin typeface="+mj-lt"/>
            </a:endParaRP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440BD6A2-59D3-D9B2-770C-5A3D15754349}"/>
              </a:ext>
            </a:extLst>
          </p:cNvPr>
          <p:cNvSpPr txBox="1"/>
          <p:nvPr/>
        </p:nvSpPr>
        <p:spPr>
          <a:xfrm>
            <a:off x="6387494" y="5306084"/>
            <a:ext cx="1321993" cy="3631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sz="1600" b="1" dirty="0">
                <a:solidFill>
                  <a:schemeClr val="bg1">
                    <a:lumMod val="50000"/>
                  </a:schemeClr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Project G</a:t>
            </a:r>
          </a:p>
        </p:txBody>
      </p:sp>
      <p:sp>
        <p:nvSpPr>
          <p:cNvPr id="79" name="Google Shape;216;p57">
            <a:extLst>
              <a:ext uri="{FF2B5EF4-FFF2-40B4-BE49-F238E27FC236}">
                <a16:creationId xmlns:a16="http://schemas.microsoft.com/office/drawing/2014/main" id="{6AEB29E5-ED31-718E-94B0-DA3A64267884}"/>
              </a:ext>
            </a:extLst>
          </p:cNvPr>
          <p:cNvSpPr txBox="1"/>
          <p:nvPr/>
        </p:nvSpPr>
        <p:spPr>
          <a:xfrm>
            <a:off x="6425594" y="5638874"/>
            <a:ext cx="470575" cy="2384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spAutoFit/>
          </a:bodyPr>
          <a:lstStyle/>
          <a:p>
            <a:pPr marL="0" marR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bg1">
                    <a:lumMod val="50000"/>
                  </a:schemeClr>
                </a:solidFill>
                <a:ea typeface="Lato"/>
                <a:cs typeface="Lato"/>
                <a:sym typeface="Lato"/>
              </a:rPr>
              <a:t>Next</a:t>
            </a:r>
            <a:endParaRPr sz="1100">
              <a:solidFill>
                <a:schemeClr val="bg1">
                  <a:lumMod val="50000"/>
                </a:schemeClr>
              </a:solidFill>
              <a:ea typeface="Lato"/>
              <a:cs typeface="Lato"/>
              <a:sym typeface="Lato"/>
            </a:endParaRPr>
          </a:p>
        </p:txBody>
      </p:sp>
      <p:sp>
        <p:nvSpPr>
          <p:cNvPr id="80" name="Google Shape;217;p57">
            <a:extLst>
              <a:ext uri="{FF2B5EF4-FFF2-40B4-BE49-F238E27FC236}">
                <a16:creationId xmlns:a16="http://schemas.microsoft.com/office/drawing/2014/main" id="{67557AE1-2B42-D930-DFC9-28FE36E99FF2}"/>
              </a:ext>
            </a:extLst>
          </p:cNvPr>
          <p:cNvSpPr/>
          <p:nvPr/>
        </p:nvSpPr>
        <p:spPr>
          <a:xfrm>
            <a:off x="6904795" y="5686535"/>
            <a:ext cx="51430" cy="100257"/>
          </a:xfrm>
          <a:custGeom>
            <a:avLst/>
            <a:gdLst/>
            <a:ahLst/>
            <a:cxnLst/>
            <a:rect l="l" t="t" r="r" b="b"/>
            <a:pathLst>
              <a:path w="107" h="208" extrusionOk="0">
                <a:moveTo>
                  <a:pt x="106" y="101"/>
                </a:moveTo>
                <a:cubicBezTo>
                  <a:pt x="7" y="1"/>
                  <a:pt x="7" y="1"/>
                  <a:pt x="7" y="1"/>
                </a:cubicBezTo>
                <a:cubicBezTo>
                  <a:pt x="5" y="0"/>
                  <a:pt x="3" y="0"/>
                  <a:pt x="1" y="1"/>
                </a:cubicBezTo>
                <a:cubicBezTo>
                  <a:pt x="0" y="3"/>
                  <a:pt x="0" y="5"/>
                  <a:pt x="1" y="7"/>
                </a:cubicBezTo>
                <a:cubicBezTo>
                  <a:pt x="98" y="104"/>
                  <a:pt x="98" y="104"/>
                  <a:pt x="98" y="104"/>
                </a:cubicBezTo>
                <a:cubicBezTo>
                  <a:pt x="1" y="201"/>
                  <a:pt x="1" y="201"/>
                  <a:pt x="1" y="201"/>
                </a:cubicBezTo>
                <a:cubicBezTo>
                  <a:pt x="0" y="202"/>
                  <a:pt x="0" y="205"/>
                  <a:pt x="1" y="206"/>
                </a:cubicBezTo>
                <a:cubicBezTo>
                  <a:pt x="2" y="207"/>
                  <a:pt x="3" y="208"/>
                  <a:pt x="4" y="208"/>
                </a:cubicBezTo>
                <a:cubicBezTo>
                  <a:pt x="5" y="208"/>
                  <a:pt x="6" y="207"/>
                  <a:pt x="7" y="206"/>
                </a:cubicBezTo>
                <a:cubicBezTo>
                  <a:pt x="106" y="107"/>
                  <a:pt x="106" y="107"/>
                  <a:pt x="106" y="107"/>
                </a:cubicBezTo>
                <a:cubicBezTo>
                  <a:pt x="107" y="106"/>
                  <a:pt x="107" y="105"/>
                  <a:pt x="107" y="104"/>
                </a:cubicBezTo>
                <a:cubicBezTo>
                  <a:pt x="107" y="103"/>
                  <a:pt x="107" y="102"/>
                  <a:pt x="106" y="101"/>
                </a:cubicBezTo>
                <a:close/>
              </a:path>
            </a:pathLst>
          </a:custGeom>
          <a:solidFill>
            <a:srgbClr val="A5A5A5"/>
          </a:solidFill>
          <a:ln w="9525" cap="flat" cmpd="sng">
            <a:solidFill>
              <a:schemeClr val="bg1">
                <a:lumMod val="65000"/>
              </a:schemeClr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bg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82" name="Google Shape;260;p60">
            <a:extLst>
              <a:ext uri="{FF2B5EF4-FFF2-40B4-BE49-F238E27FC236}">
                <a16:creationId xmlns:a16="http://schemas.microsoft.com/office/drawing/2014/main" id="{F00B6C27-046E-BA52-DC38-381D5B9A3C64}"/>
              </a:ext>
            </a:extLst>
          </p:cNvPr>
          <p:cNvSpPr/>
          <p:nvPr/>
        </p:nvSpPr>
        <p:spPr>
          <a:xfrm>
            <a:off x="9824036" y="4166153"/>
            <a:ext cx="734330" cy="4385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 b="1" dirty="0">
                <a:solidFill>
                  <a:schemeClr val="bg1">
                    <a:lumMod val="85000"/>
                  </a:schemeClr>
                </a:solidFill>
                <a:latin typeface="+mj-lt"/>
                <a:ea typeface="Lato"/>
                <a:cs typeface="Lato"/>
                <a:sym typeface="Lato"/>
              </a:rPr>
              <a:t>08</a:t>
            </a:r>
            <a:endParaRPr sz="3600" dirty="0">
              <a:solidFill>
                <a:schemeClr val="bg1">
                  <a:lumMod val="85000"/>
                </a:schemeClr>
              </a:solidFill>
              <a:latin typeface="+mj-lt"/>
            </a:endParaRP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AEE99A43-3998-D205-D67B-5EE4B989F164}"/>
              </a:ext>
            </a:extLst>
          </p:cNvPr>
          <p:cNvSpPr txBox="1"/>
          <p:nvPr/>
        </p:nvSpPr>
        <p:spPr>
          <a:xfrm>
            <a:off x="8702069" y="5306084"/>
            <a:ext cx="1321993" cy="3631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sz="1600" b="1" dirty="0">
                <a:solidFill>
                  <a:schemeClr val="bg1">
                    <a:lumMod val="50000"/>
                  </a:schemeClr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Project H</a:t>
            </a:r>
          </a:p>
        </p:txBody>
      </p:sp>
      <p:sp>
        <p:nvSpPr>
          <p:cNvPr id="84" name="Google Shape;216;p57">
            <a:extLst>
              <a:ext uri="{FF2B5EF4-FFF2-40B4-BE49-F238E27FC236}">
                <a16:creationId xmlns:a16="http://schemas.microsoft.com/office/drawing/2014/main" id="{BECF8208-B702-7190-1D63-305FED62634E}"/>
              </a:ext>
            </a:extLst>
          </p:cNvPr>
          <p:cNvSpPr txBox="1"/>
          <p:nvPr/>
        </p:nvSpPr>
        <p:spPr>
          <a:xfrm>
            <a:off x="8740169" y="5638874"/>
            <a:ext cx="470575" cy="2384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spAutoFit/>
          </a:bodyPr>
          <a:lstStyle/>
          <a:p>
            <a:pPr marL="0" marR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bg1">
                    <a:lumMod val="50000"/>
                  </a:schemeClr>
                </a:solidFill>
                <a:ea typeface="Lato"/>
                <a:cs typeface="Lato"/>
                <a:sym typeface="Lato"/>
              </a:rPr>
              <a:t>Next</a:t>
            </a:r>
            <a:endParaRPr sz="1100">
              <a:solidFill>
                <a:schemeClr val="bg1">
                  <a:lumMod val="50000"/>
                </a:schemeClr>
              </a:solidFill>
              <a:ea typeface="Lato"/>
              <a:cs typeface="Lato"/>
              <a:sym typeface="Lato"/>
            </a:endParaRPr>
          </a:p>
        </p:txBody>
      </p:sp>
      <p:sp>
        <p:nvSpPr>
          <p:cNvPr id="85" name="Google Shape;217;p57">
            <a:extLst>
              <a:ext uri="{FF2B5EF4-FFF2-40B4-BE49-F238E27FC236}">
                <a16:creationId xmlns:a16="http://schemas.microsoft.com/office/drawing/2014/main" id="{1E5CF6A3-2422-644D-97EC-5A5ED5C93EAC}"/>
              </a:ext>
            </a:extLst>
          </p:cNvPr>
          <p:cNvSpPr/>
          <p:nvPr/>
        </p:nvSpPr>
        <p:spPr>
          <a:xfrm>
            <a:off x="9219370" y="5686535"/>
            <a:ext cx="51430" cy="100257"/>
          </a:xfrm>
          <a:custGeom>
            <a:avLst/>
            <a:gdLst/>
            <a:ahLst/>
            <a:cxnLst/>
            <a:rect l="l" t="t" r="r" b="b"/>
            <a:pathLst>
              <a:path w="107" h="208" extrusionOk="0">
                <a:moveTo>
                  <a:pt x="106" y="101"/>
                </a:moveTo>
                <a:cubicBezTo>
                  <a:pt x="7" y="1"/>
                  <a:pt x="7" y="1"/>
                  <a:pt x="7" y="1"/>
                </a:cubicBezTo>
                <a:cubicBezTo>
                  <a:pt x="5" y="0"/>
                  <a:pt x="3" y="0"/>
                  <a:pt x="1" y="1"/>
                </a:cubicBezTo>
                <a:cubicBezTo>
                  <a:pt x="0" y="3"/>
                  <a:pt x="0" y="5"/>
                  <a:pt x="1" y="7"/>
                </a:cubicBezTo>
                <a:cubicBezTo>
                  <a:pt x="98" y="104"/>
                  <a:pt x="98" y="104"/>
                  <a:pt x="98" y="104"/>
                </a:cubicBezTo>
                <a:cubicBezTo>
                  <a:pt x="1" y="201"/>
                  <a:pt x="1" y="201"/>
                  <a:pt x="1" y="201"/>
                </a:cubicBezTo>
                <a:cubicBezTo>
                  <a:pt x="0" y="202"/>
                  <a:pt x="0" y="205"/>
                  <a:pt x="1" y="206"/>
                </a:cubicBezTo>
                <a:cubicBezTo>
                  <a:pt x="2" y="207"/>
                  <a:pt x="3" y="208"/>
                  <a:pt x="4" y="208"/>
                </a:cubicBezTo>
                <a:cubicBezTo>
                  <a:pt x="5" y="208"/>
                  <a:pt x="6" y="207"/>
                  <a:pt x="7" y="206"/>
                </a:cubicBezTo>
                <a:cubicBezTo>
                  <a:pt x="106" y="107"/>
                  <a:pt x="106" y="107"/>
                  <a:pt x="106" y="107"/>
                </a:cubicBezTo>
                <a:cubicBezTo>
                  <a:pt x="107" y="106"/>
                  <a:pt x="107" y="105"/>
                  <a:pt x="107" y="104"/>
                </a:cubicBezTo>
                <a:cubicBezTo>
                  <a:pt x="107" y="103"/>
                  <a:pt x="107" y="102"/>
                  <a:pt x="106" y="101"/>
                </a:cubicBezTo>
                <a:close/>
              </a:path>
            </a:pathLst>
          </a:custGeom>
          <a:solidFill>
            <a:srgbClr val="A5A5A5"/>
          </a:solidFill>
          <a:ln w="9525" cap="flat" cmpd="sng">
            <a:solidFill>
              <a:schemeClr val="bg1">
                <a:lumMod val="65000"/>
              </a:schemeClr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bg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86" name="Google Shape;376;p48">
            <a:extLst>
              <a:ext uri="{FF2B5EF4-FFF2-40B4-BE49-F238E27FC236}">
                <a16:creationId xmlns:a16="http://schemas.microsoft.com/office/drawing/2014/main" id="{A3509775-DEE8-6B8F-8E23-56BFFD1CD111}"/>
              </a:ext>
            </a:extLst>
          </p:cNvPr>
          <p:cNvSpPr/>
          <p:nvPr/>
        </p:nvSpPr>
        <p:spPr>
          <a:xfrm>
            <a:off x="6387087" y="2266520"/>
            <a:ext cx="788853" cy="262187"/>
          </a:xfrm>
          <a:prstGeom prst="roundRect">
            <a:avLst>
              <a:gd name="adj" fmla="val 50000"/>
            </a:avLst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id" sz="1200" dirty="0">
                <a:solidFill>
                  <a:schemeClr val="lt1"/>
                </a:solidFill>
                <a:latin typeface="+mj-lt"/>
                <a:ea typeface="Calibri"/>
                <a:cs typeface="Calibri"/>
                <a:sym typeface="Calibri"/>
              </a:rPr>
              <a:t>202</a:t>
            </a:r>
            <a:r>
              <a:rPr lang="en-US" sz="1200" dirty="0">
                <a:solidFill>
                  <a:schemeClr val="lt1"/>
                </a:solidFill>
                <a:latin typeface="+mj-lt"/>
                <a:ea typeface="Calibri"/>
                <a:cs typeface="Calibri"/>
                <a:sym typeface="Calibri"/>
              </a:rPr>
              <a:t>3</a:t>
            </a:r>
            <a:endParaRPr sz="1200" dirty="0">
              <a:latin typeface="+mj-lt"/>
            </a:endParaRPr>
          </a:p>
        </p:txBody>
      </p:sp>
      <p:sp>
        <p:nvSpPr>
          <p:cNvPr id="87" name="Google Shape;1087;p79">
            <a:extLst>
              <a:ext uri="{FF2B5EF4-FFF2-40B4-BE49-F238E27FC236}">
                <a16:creationId xmlns:a16="http://schemas.microsoft.com/office/drawing/2014/main" id="{DE61FF62-D120-BEF5-AC2D-EC91F256F225}"/>
              </a:ext>
            </a:extLst>
          </p:cNvPr>
          <p:cNvSpPr/>
          <p:nvPr/>
        </p:nvSpPr>
        <p:spPr>
          <a:xfrm>
            <a:off x="6321619" y="2608527"/>
            <a:ext cx="1329213" cy="2077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b="1">
                <a:solidFill>
                  <a:schemeClr val="bg1"/>
                </a:solidFill>
                <a:latin typeface="+mj-lt"/>
                <a:ea typeface="Lato"/>
                <a:cs typeface="Lato"/>
                <a:sym typeface="Lato"/>
              </a:rPr>
              <a:t>Description Text</a:t>
            </a:r>
            <a:endParaRPr sz="1200" b="1">
              <a:solidFill>
                <a:schemeClr val="bg1"/>
              </a:solidFill>
              <a:latin typeface="+mj-lt"/>
              <a:ea typeface="Lato"/>
              <a:cs typeface="Lato"/>
              <a:sym typeface="Lato"/>
            </a:endParaRPr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80D17B4F-4231-4A73-C514-0C5D9A4E9566}"/>
              </a:ext>
            </a:extLst>
          </p:cNvPr>
          <p:cNvSpPr txBox="1"/>
          <p:nvPr/>
        </p:nvSpPr>
        <p:spPr>
          <a:xfrm>
            <a:off x="6304035" y="2815211"/>
            <a:ext cx="1928171" cy="690445"/>
          </a:xfrm>
          <a:prstGeom prst="rect">
            <a:avLst/>
          </a:prstGeom>
          <a:noFill/>
        </p:spPr>
        <p:txBody>
          <a:bodyPr wrap="square" anchor="t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100" dirty="0">
                <a:solidFill>
                  <a:schemeClr val="bg1"/>
                </a:solidFill>
                <a:cs typeface="Segoe UI" panose="020B0502040204020203" pitchFamily="34" charset="0"/>
              </a:rPr>
              <a:t>Lorem ipsum dolor sit </a:t>
            </a:r>
            <a:r>
              <a:rPr lang="en-US" sz="1100" dirty="0" err="1">
                <a:solidFill>
                  <a:schemeClr val="bg1"/>
                </a:solidFill>
                <a:cs typeface="Segoe UI" panose="020B0502040204020203" pitchFamily="34" charset="0"/>
              </a:rPr>
              <a:t>amet</a:t>
            </a:r>
            <a:r>
              <a:rPr lang="en-US" sz="1100" dirty="0">
                <a:solidFill>
                  <a:schemeClr val="bg1"/>
                </a:solidFill>
                <a:cs typeface="Segoe UI" panose="020B0502040204020203" pitchFamily="34" charset="0"/>
              </a:rPr>
              <a:t>, </a:t>
            </a:r>
            <a:r>
              <a:rPr lang="en-US" sz="1100" dirty="0" err="1">
                <a:solidFill>
                  <a:schemeClr val="bg1"/>
                </a:solidFill>
                <a:cs typeface="Segoe UI" panose="020B0502040204020203" pitchFamily="34" charset="0"/>
              </a:rPr>
              <a:t>consectetuer</a:t>
            </a:r>
            <a:r>
              <a:rPr lang="en-US" sz="1100" dirty="0">
                <a:solidFill>
                  <a:schemeClr val="bg1"/>
                </a:solidFill>
                <a:cs typeface="Segoe UI" panose="020B0502040204020203" pitchFamily="34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cs typeface="Segoe UI" panose="020B0502040204020203" pitchFamily="34" charset="0"/>
              </a:rPr>
              <a:t>adipiscing</a:t>
            </a:r>
            <a:r>
              <a:rPr lang="en-US" sz="1100" dirty="0">
                <a:solidFill>
                  <a:schemeClr val="bg1"/>
                </a:solidFill>
                <a:cs typeface="Segoe UI" panose="020B0502040204020203" pitchFamily="34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cs typeface="Segoe UI" panose="020B0502040204020203" pitchFamily="34" charset="0"/>
              </a:rPr>
              <a:t>elit</a:t>
            </a:r>
            <a:r>
              <a:rPr lang="en-US" sz="1100" dirty="0">
                <a:solidFill>
                  <a:schemeClr val="bg1"/>
                </a:solidFill>
                <a:cs typeface="Segoe UI" panose="020B0502040204020203" pitchFamily="34" charset="0"/>
              </a:rPr>
              <a:t>. </a:t>
            </a: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03F13104-798B-408D-5496-E15B15681C3D}"/>
              </a:ext>
            </a:extLst>
          </p:cNvPr>
          <p:cNvSpPr txBox="1"/>
          <p:nvPr/>
        </p:nvSpPr>
        <p:spPr>
          <a:xfrm>
            <a:off x="7418057" y="1770977"/>
            <a:ext cx="814149" cy="2954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10000"/>
              </a:lnSpc>
            </a:pPr>
            <a:r>
              <a:rPr lang="en-US" sz="1200" b="1" dirty="0">
                <a:solidFill>
                  <a:schemeClr val="bg1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1 Jul</a:t>
            </a:r>
          </a:p>
        </p:txBody>
      </p:sp>
    </p:spTree>
    <p:extLst>
      <p:ext uri="{BB962C8B-B14F-4D97-AF65-F5344CB8AC3E}">
        <p14:creationId xmlns:p14="http://schemas.microsoft.com/office/powerpoint/2010/main" val="229321039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4">
      <a:dk1>
        <a:srgbClr val="000000"/>
      </a:dk1>
      <a:lt1>
        <a:srgbClr val="FFFFFF"/>
      </a:lt1>
      <a:dk2>
        <a:srgbClr val="2D3847"/>
      </a:dk2>
      <a:lt2>
        <a:srgbClr val="000000"/>
      </a:lt2>
      <a:accent1>
        <a:srgbClr val="E8C806"/>
      </a:accent1>
      <a:accent2>
        <a:srgbClr val="FA720C"/>
      </a:accent2>
      <a:accent3>
        <a:srgbClr val="E03E12"/>
      </a:accent3>
      <a:accent4>
        <a:srgbClr val="7BD323"/>
      </a:accent4>
      <a:accent5>
        <a:srgbClr val="C7DA10"/>
      </a:accent5>
      <a:accent6>
        <a:srgbClr val="CE9014"/>
      </a:accent6>
      <a:hlink>
        <a:srgbClr val="44546A"/>
      </a:hlink>
      <a:folHlink>
        <a:srgbClr val="3EBBF0"/>
      </a:folHlink>
    </a:clrScheme>
    <a:fontScheme name="Custom 17">
      <a:majorFont>
        <a:latin typeface="Mukta"/>
        <a:ea typeface=""/>
        <a:cs typeface=""/>
      </a:majorFont>
      <a:minorFont>
        <a:latin typeface="Poppi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281</TotalTime>
  <Words>1386</Words>
  <Application>Microsoft Macintosh PowerPoint</Application>
  <PresentationFormat>Widescreen</PresentationFormat>
  <Paragraphs>570</Paragraphs>
  <Slides>30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7" baseType="lpstr">
      <vt:lpstr>Arial</vt:lpstr>
      <vt:lpstr>Calibri</vt:lpstr>
      <vt:lpstr>Lato</vt:lpstr>
      <vt:lpstr>Mukta</vt:lpstr>
      <vt:lpstr>Poppins</vt:lpstr>
      <vt:lpstr>Raleway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Ants Theme</dc:creator>
  <cp:lastModifiedBy>Microsoft Office User</cp:lastModifiedBy>
  <cp:revision>6</cp:revision>
  <dcterms:created xsi:type="dcterms:W3CDTF">2023-01-09T00:56:46Z</dcterms:created>
  <dcterms:modified xsi:type="dcterms:W3CDTF">2023-01-12T06:46:14Z</dcterms:modified>
</cp:coreProperties>
</file>